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2" r:id="rId1"/>
  </p:sldMasterIdLst>
  <p:notesMasterIdLst>
    <p:notesMasterId r:id="rId25"/>
  </p:notesMasterIdLst>
  <p:handoutMasterIdLst>
    <p:handoutMasterId r:id="rId26"/>
  </p:handoutMasterIdLst>
  <p:sldIdLst>
    <p:sldId id="256" r:id="rId2"/>
    <p:sldId id="288" r:id="rId3"/>
    <p:sldId id="257" r:id="rId4"/>
    <p:sldId id="282" r:id="rId5"/>
    <p:sldId id="258" r:id="rId6"/>
    <p:sldId id="286" r:id="rId7"/>
    <p:sldId id="285" r:id="rId8"/>
    <p:sldId id="287" r:id="rId9"/>
    <p:sldId id="278" r:id="rId10"/>
    <p:sldId id="279" r:id="rId11"/>
    <p:sldId id="280" r:id="rId12"/>
    <p:sldId id="292" r:id="rId13"/>
    <p:sldId id="261" r:id="rId14"/>
    <p:sldId id="262" r:id="rId15"/>
    <p:sldId id="283" r:id="rId16"/>
    <p:sldId id="264" r:id="rId17"/>
    <p:sldId id="265" r:id="rId18"/>
    <p:sldId id="271" r:id="rId19"/>
    <p:sldId id="293" r:id="rId20"/>
    <p:sldId id="289" r:id="rId21"/>
    <p:sldId id="291" r:id="rId22"/>
    <p:sldId id="284" r:id="rId23"/>
    <p:sldId id="29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4B9"/>
    <a:srgbClr val="E0E0E0"/>
    <a:srgbClr val="D9D9D9"/>
    <a:srgbClr val="DEDED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A1EF17-3B8E-4CB2-8AD6-4C8724AE4B10}" type="datetimeFigureOut">
              <a:rPr lang="en-US" smtClean="0"/>
              <a:pPr/>
              <a:t>1/10/2010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1896BD-A999-4B4E-B93A-355E55F5638D}" type="slidenum">
              <a:rPr lang="en-US" smtClean="0"/>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2F0B13-502F-4615-94FF-5A6F6A8DF337}" type="datetimeFigureOut">
              <a:rPr lang="en-US" smtClean="0"/>
              <a:pPr/>
              <a:t>1/10/2010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5251A0-A3C7-488F-9592-732653D57EBD}" type="slidenum">
              <a:rPr lang="en-US" smtClean="0"/>
              <a:pPr/>
              <a:t>‹#›</a:t>
            </a:fld>
            <a:endParaRPr lang="en-US"/>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62C387E-497F-4917-9FB9-A9CBA26101FA}" type="datetime1">
              <a:rPr lang="en-US" smtClean="0"/>
              <a:pPr/>
              <a:t>1/10/2010</a:t>
            </a:fld>
            <a:endParaRPr lang="en-US"/>
          </a:p>
        </p:txBody>
      </p:sp>
      <p:sp>
        <p:nvSpPr>
          <p:cNvPr id="20" name="Footer Placeholder 19"/>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10" name="Slide Number Placeholder 9"/>
          <p:cNvSpPr>
            <a:spLocks noGrp="1"/>
          </p:cNvSpPr>
          <p:nvPr>
            <p:ph type="sldNum" sz="quarter" idx="12"/>
          </p:nvPr>
        </p:nvSpPr>
        <p:spPr/>
        <p:txBody>
          <a:bodyPr/>
          <a:lstStyle>
            <a:extLst/>
          </a:lstStyle>
          <a:p>
            <a:fld id="{88B89BDA-D660-47D2-AFFB-790DB062422D}"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FD84DA3-458A-45C0-ACA4-4EFD0628C161}" type="datetime1">
              <a:rPr lang="en-US" smtClean="0"/>
              <a:pPr/>
              <a:t>1/10/2010</a:t>
            </a:fld>
            <a:endParaRPr lang="en-US"/>
          </a:p>
        </p:txBody>
      </p:sp>
      <p:sp>
        <p:nvSpPr>
          <p:cNvPr id="5" name="Footer Placeholder 4"/>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6" name="Slide Number Placeholder 5"/>
          <p:cNvSpPr>
            <a:spLocks noGrp="1"/>
          </p:cNvSpPr>
          <p:nvPr>
            <p:ph type="sldNum" sz="quarter" idx="12"/>
          </p:nvPr>
        </p:nvSpPr>
        <p:spPr/>
        <p:txBody>
          <a:bodyPr/>
          <a:lstStyle>
            <a:extLst/>
          </a:lstStyle>
          <a:p>
            <a:fld id="{88B89BDA-D660-47D2-AFFB-790DB062422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5B159F1-4AEB-46F3-B2FA-68A639828B5A}" type="datetime1">
              <a:rPr lang="en-US" smtClean="0"/>
              <a:pPr/>
              <a:t>1/10/2010</a:t>
            </a:fld>
            <a:endParaRPr lang="en-US"/>
          </a:p>
        </p:txBody>
      </p:sp>
      <p:sp>
        <p:nvSpPr>
          <p:cNvPr id="5" name="Footer Placeholder 4"/>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6" name="Slide Number Placeholder 5"/>
          <p:cNvSpPr>
            <a:spLocks noGrp="1"/>
          </p:cNvSpPr>
          <p:nvPr>
            <p:ph type="sldNum" sz="quarter" idx="12"/>
          </p:nvPr>
        </p:nvSpPr>
        <p:spPr/>
        <p:txBody>
          <a:bodyPr/>
          <a:lstStyle>
            <a:extLst/>
          </a:lstStyle>
          <a:p>
            <a:fld id="{88B89BDA-D660-47D2-AFFB-790DB062422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30C234D-963E-40EA-80D9-2BC541A7DC55}" type="datetime1">
              <a:rPr lang="en-US" smtClean="0"/>
              <a:pPr/>
              <a:t>1/10/2010</a:t>
            </a:fld>
            <a:endParaRPr lang="en-US"/>
          </a:p>
        </p:txBody>
      </p:sp>
      <p:sp>
        <p:nvSpPr>
          <p:cNvPr id="5" name="Footer Placeholder 4"/>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6" name="Slide Number Placeholder 5"/>
          <p:cNvSpPr>
            <a:spLocks noGrp="1"/>
          </p:cNvSpPr>
          <p:nvPr>
            <p:ph type="sldNum" sz="quarter" idx="12"/>
          </p:nvPr>
        </p:nvSpPr>
        <p:spPr/>
        <p:txBody>
          <a:bodyPr/>
          <a:lstStyle>
            <a:extLst/>
          </a:lstStyle>
          <a:p>
            <a:fld id="{88B89BDA-D660-47D2-AFFB-790DB062422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B9689E8-E95D-4CD3-897B-30B6C3EC6160}" type="datetime1">
              <a:rPr lang="en-US" smtClean="0"/>
              <a:pPr/>
              <a:t>1/10/2010</a:t>
            </a:fld>
            <a:endParaRPr lang="en-US"/>
          </a:p>
        </p:txBody>
      </p:sp>
      <p:sp>
        <p:nvSpPr>
          <p:cNvPr id="5" name="Footer Placeholder 4"/>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6" name="Slide Number Placeholder 5"/>
          <p:cNvSpPr>
            <a:spLocks noGrp="1"/>
          </p:cNvSpPr>
          <p:nvPr>
            <p:ph type="sldNum" sz="quarter" idx="12"/>
          </p:nvPr>
        </p:nvSpPr>
        <p:spPr/>
        <p:txBody>
          <a:bodyPr/>
          <a:lstStyle>
            <a:extLst/>
          </a:lstStyle>
          <a:p>
            <a:fld id="{88B89BDA-D660-47D2-AFFB-790DB062422D}"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86CD219-9275-4336-A3DB-49CA7FB9B0B6}" type="datetime1">
              <a:rPr lang="en-US" smtClean="0"/>
              <a:pPr/>
              <a:t>1/10/2010</a:t>
            </a:fld>
            <a:endParaRPr lang="en-US"/>
          </a:p>
        </p:txBody>
      </p:sp>
      <p:sp>
        <p:nvSpPr>
          <p:cNvPr id="6" name="Footer Placeholder 5"/>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7" name="Slide Number Placeholder 6"/>
          <p:cNvSpPr>
            <a:spLocks noGrp="1"/>
          </p:cNvSpPr>
          <p:nvPr>
            <p:ph type="sldNum" sz="quarter" idx="12"/>
          </p:nvPr>
        </p:nvSpPr>
        <p:spPr/>
        <p:txBody>
          <a:bodyPr/>
          <a:lstStyle>
            <a:extLst/>
          </a:lstStyle>
          <a:p>
            <a:fld id="{88B89BDA-D660-47D2-AFFB-790DB062422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1000449-1ABD-45DF-A0BA-876A5036B673}" type="datetime1">
              <a:rPr lang="en-US" smtClean="0"/>
              <a:pPr/>
              <a:t>1/10/2010</a:t>
            </a:fld>
            <a:endParaRPr lang="en-US"/>
          </a:p>
        </p:txBody>
      </p:sp>
      <p:sp>
        <p:nvSpPr>
          <p:cNvPr id="8" name="Footer Placeholder 7"/>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9" name="Slide Number Placeholder 8"/>
          <p:cNvSpPr>
            <a:spLocks noGrp="1"/>
          </p:cNvSpPr>
          <p:nvPr>
            <p:ph type="sldNum" sz="quarter" idx="12"/>
          </p:nvPr>
        </p:nvSpPr>
        <p:spPr/>
        <p:txBody>
          <a:bodyPr/>
          <a:lstStyle>
            <a:extLst/>
          </a:lstStyle>
          <a:p>
            <a:fld id="{88B89BDA-D660-47D2-AFFB-790DB062422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9CA9F55-8F3D-4CB9-9773-C04271C6F76C}" type="datetime1">
              <a:rPr lang="en-US" smtClean="0"/>
              <a:pPr/>
              <a:t>1/10/2010</a:t>
            </a:fld>
            <a:endParaRPr lang="en-US"/>
          </a:p>
        </p:txBody>
      </p:sp>
      <p:sp>
        <p:nvSpPr>
          <p:cNvPr id="4" name="Footer Placeholder 3"/>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5" name="Slide Number Placeholder 4"/>
          <p:cNvSpPr>
            <a:spLocks noGrp="1"/>
          </p:cNvSpPr>
          <p:nvPr>
            <p:ph type="sldNum" sz="quarter" idx="12"/>
          </p:nvPr>
        </p:nvSpPr>
        <p:spPr/>
        <p:txBody>
          <a:bodyPr/>
          <a:lstStyle>
            <a:extLst/>
          </a:lstStyle>
          <a:p>
            <a:fld id="{88B89BDA-D660-47D2-AFFB-790DB062422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0E14DFE-57EC-47F9-8F0F-D571E74C372A}" type="datetime1">
              <a:rPr lang="en-US" smtClean="0"/>
              <a:pPr/>
              <a:t>1/10/2010</a:t>
            </a:fld>
            <a:endParaRPr lang="en-US"/>
          </a:p>
        </p:txBody>
      </p:sp>
      <p:sp>
        <p:nvSpPr>
          <p:cNvPr id="3" name="Footer Placeholder 2"/>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4" name="Slide Number Placeholder 3"/>
          <p:cNvSpPr>
            <a:spLocks noGrp="1"/>
          </p:cNvSpPr>
          <p:nvPr>
            <p:ph type="sldNum" sz="quarter" idx="12"/>
          </p:nvPr>
        </p:nvSpPr>
        <p:spPr/>
        <p:txBody>
          <a:bodyPr/>
          <a:lstStyle>
            <a:extLst/>
          </a:lstStyle>
          <a:p>
            <a:fld id="{88B89BDA-D660-47D2-AFFB-790DB062422D}"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C991617-52C7-40A7-B7CF-7081D29B6CF7}" type="datetime1">
              <a:rPr lang="en-US" smtClean="0"/>
              <a:pPr/>
              <a:t>1/10/2010</a:t>
            </a:fld>
            <a:endParaRPr lang="en-US"/>
          </a:p>
        </p:txBody>
      </p:sp>
      <p:sp>
        <p:nvSpPr>
          <p:cNvPr id="6" name="Footer Placeholder 5"/>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7" name="Slide Number Placeholder 6"/>
          <p:cNvSpPr>
            <a:spLocks noGrp="1"/>
          </p:cNvSpPr>
          <p:nvPr>
            <p:ph type="sldNum" sz="quarter" idx="12"/>
          </p:nvPr>
        </p:nvSpPr>
        <p:spPr/>
        <p:txBody>
          <a:bodyPr/>
          <a:lstStyle>
            <a:extLst/>
          </a:lstStyle>
          <a:p>
            <a:fld id="{88B89BDA-D660-47D2-AFFB-790DB062422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C0EEB4FC-D255-40C2-8041-6BEB5D6EAA48}" type="datetime1">
              <a:rPr lang="en-US" smtClean="0"/>
              <a:pPr/>
              <a:t>1/10/2010</a:t>
            </a:fld>
            <a:endParaRPr lang="en-US"/>
          </a:p>
        </p:txBody>
      </p:sp>
      <p:sp>
        <p:nvSpPr>
          <p:cNvPr id="6" name="Footer Placeholder 5"/>
          <p:cNvSpPr>
            <a:spLocks noGrp="1"/>
          </p:cNvSpPr>
          <p:nvPr>
            <p:ph type="ftr" sz="quarter" idx="11"/>
          </p:nvPr>
        </p:nvSpPr>
        <p:spPr/>
        <p:txBody>
          <a:bodyPr/>
          <a:lstStyle>
            <a:extLst/>
          </a:lstStyle>
          <a:p>
            <a:r>
              <a:rPr lang="en-US" smtClean="0"/>
              <a:t>Software Engineering Techniques for the Development of Systems of System</a:t>
            </a:r>
            <a:endParaRPr lang="en-US"/>
          </a:p>
        </p:txBody>
      </p:sp>
      <p:sp>
        <p:nvSpPr>
          <p:cNvPr id="7" name="Slide Number Placeholder 6"/>
          <p:cNvSpPr>
            <a:spLocks noGrp="1"/>
          </p:cNvSpPr>
          <p:nvPr>
            <p:ph type="sldNum" sz="quarter" idx="12"/>
          </p:nvPr>
        </p:nvSpPr>
        <p:spPr/>
        <p:txBody>
          <a:bodyPr/>
          <a:lstStyle>
            <a:extLst/>
          </a:lstStyle>
          <a:p>
            <a:fld id="{88B89BDA-D660-47D2-AFFB-790DB062422D}"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47DE876-6CEE-4D61-B869-F38782FB1222}" type="datetime1">
              <a:rPr lang="en-US" smtClean="0"/>
              <a:pPr/>
              <a:t>1/10/2010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Software Engineering Techniques for the Development of Systems of System</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8B89BDA-D660-47D2-AFFB-790DB062422D}"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228600"/>
            <a:ext cx="7406640" cy="2005584"/>
          </a:xfrm>
        </p:spPr>
        <p:txBody>
          <a:bodyPr>
            <a:noAutofit/>
          </a:bodyPr>
          <a:lstStyle/>
          <a:p>
            <a:pPr algn="ctr"/>
            <a:r>
              <a:rPr lang="en-US" sz="3600" dirty="0">
                <a:solidFill>
                  <a:schemeClr val="tx1"/>
                </a:solidFill>
                <a:effectLst/>
                <a:latin typeface="Times New Roman" pitchFamily="18" charset="0"/>
                <a:cs typeface="Times New Roman" pitchFamily="18" charset="0"/>
              </a:rPr>
              <a:t>Software Engineering </a:t>
            </a:r>
            <a:r>
              <a:rPr lang="en-US" sz="3600" dirty="0" smtClean="0">
                <a:solidFill>
                  <a:schemeClr val="tx1"/>
                </a:solidFill>
                <a:effectLst/>
                <a:latin typeface="Times New Roman" pitchFamily="18" charset="0"/>
                <a:cs typeface="Times New Roman" pitchFamily="18" charset="0"/>
              </a:rPr>
              <a:t>Techniques</a:t>
            </a:r>
            <a:br>
              <a:rPr lang="en-US" sz="3600" dirty="0" smtClean="0">
                <a:solidFill>
                  <a:schemeClr val="tx1"/>
                </a:solidFill>
                <a:effectLst/>
                <a:latin typeface="Times New Roman" pitchFamily="18" charset="0"/>
                <a:cs typeface="Times New Roman" pitchFamily="18" charset="0"/>
              </a:rPr>
            </a:br>
            <a:r>
              <a:rPr lang="en-US" sz="3600" dirty="0" smtClean="0">
                <a:solidFill>
                  <a:schemeClr val="tx1"/>
                </a:solidFill>
                <a:effectLst/>
                <a:latin typeface="Times New Roman" pitchFamily="18" charset="0"/>
                <a:cs typeface="Times New Roman" pitchFamily="18" charset="0"/>
              </a:rPr>
              <a:t> </a:t>
            </a:r>
            <a:r>
              <a:rPr lang="en-US" sz="3600" dirty="0">
                <a:solidFill>
                  <a:schemeClr val="tx1"/>
                </a:solidFill>
                <a:effectLst/>
                <a:latin typeface="Times New Roman" pitchFamily="18" charset="0"/>
                <a:cs typeface="Times New Roman" pitchFamily="18" charset="0"/>
              </a:rPr>
              <a:t>for the Development of </a:t>
            </a:r>
            <a:r>
              <a:rPr lang="en-US" sz="3600" dirty="0" smtClean="0">
                <a:solidFill>
                  <a:schemeClr val="tx1"/>
                </a:solidFill>
                <a:effectLst/>
                <a:latin typeface="Times New Roman" pitchFamily="18" charset="0"/>
                <a:cs typeface="Times New Roman" pitchFamily="18" charset="0"/>
              </a:rPr>
              <a:t/>
            </a:r>
            <a:br>
              <a:rPr lang="en-US" sz="3600" dirty="0" smtClean="0">
                <a:solidFill>
                  <a:schemeClr val="tx1"/>
                </a:solidFill>
                <a:effectLst/>
                <a:latin typeface="Times New Roman" pitchFamily="18" charset="0"/>
                <a:cs typeface="Times New Roman" pitchFamily="18" charset="0"/>
              </a:rPr>
            </a:br>
            <a:r>
              <a:rPr lang="en-US" sz="3600" dirty="0" smtClean="0">
                <a:solidFill>
                  <a:schemeClr val="tx1"/>
                </a:solidFill>
                <a:effectLst/>
                <a:latin typeface="Times New Roman" pitchFamily="18" charset="0"/>
                <a:cs typeface="Times New Roman" pitchFamily="18" charset="0"/>
              </a:rPr>
              <a:t>System of </a:t>
            </a:r>
            <a:r>
              <a:rPr lang="en-US" sz="3600" dirty="0">
                <a:solidFill>
                  <a:schemeClr val="tx1"/>
                </a:solidFill>
                <a:effectLst/>
                <a:latin typeface="Times New Roman" pitchFamily="18" charset="0"/>
                <a:cs typeface="Times New Roman" pitchFamily="18" charset="0"/>
              </a:rPr>
              <a:t>Systems</a:t>
            </a:r>
          </a:p>
        </p:txBody>
      </p:sp>
      <p:sp>
        <p:nvSpPr>
          <p:cNvPr id="5" name="TextBox 4"/>
          <p:cNvSpPr txBox="1"/>
          <p:nvPr/>
        </p:nvSpPr>
        <p:spPr>
          <a:xfrm>
            <a:off x="1828800" y="3048000"/>
            <a:ext cx="6400800" cy="1015663"/>
          </a:xfrm>
          <a:prstGeom prst="rect">
            <a:avLst/>
          </a:prstGeom>
          <a:noFill/>
        </p:spPr>
        <p:txBody>
          <a:bodyPr wrap="square" rtlCol="0">
            <a:spAutoFit/>
          </a:bodyPr>
          <a:lstStyle/>
          <a:p>
            <a:pPr algn="ctr"/>
            <a:r>
              <a:rPr lang="en-US" sz="2000" dirty="0" smtClean="0">
                <a:latin typeface="Times New Roman" pitchFamily="18" charset="0"/>
                <a:cs typeface="Times New Roman" pitchFamily="18" charset="0"/>
              </a:rPr>
              <a:t>Seminar of  </a:t>
            </a:r>
          </a:p>
          <a:p>
            <a:pPr algn="ctr"/>
            <a:r>
              <a:rPr lang="en-US" sz="2000" dirty="0" smtClean="0">
                <a:latin typeface="Times New Roman" pitchFamily="18" charset="0"/>
                <a:cs typeface="Times New Roman" pitchFamily="18" charset="0"/>
              </a:rPr>
              <a:t> “Component Base Software  Engineering” </a:t>
            </a:r>
          </a:p>
          <a:p>
            <a:pPr algn="ctr"/>
            <a:r>
              <a:rPr lang="en-US" sz="2000" dirty="0" smtClean="0">
                <a:latin typeface="Times New Roman" pitchFamily="18" charset="0"/>
                <a:cs typeface="Times New Roman" pitchFamily="18" charset="0"/>
              </a:rPr>
              <a:t> course</a:t>
            </a:r>
          </a:p>
        </p:txBody>
      </p:sp>
      <p:sp>
        <p:nvSpPr>
          <p:cNvPr id="6" name="TextBox 5"/>
          <p:cNvSpPr txBox="1"/>
          <p:nvPr/>
        </p:nvSpPr>
        <p:spPr>
          <a:xfrm>
            <a:off x="2514600" y="4648201"/>
            <a:ext cx="4856138" cy="2739211"/>
          </a:xfrm>
          <a:prstGeom prst="rect">
            <a:avLst/>
          </a:prstGeom>
          <a:noFill/>
        </p:spPr>
        <p:txBody>
          <a:bodyPr wrap="square" rtlCol="0">
            <a:spAutoFit/>
          </a:bodyPr>
          <a:lstStyle/>
          <a:p>
            <a:pPr algn="ctr">
              <a:lnSpc>
                <a:spcPct val="150000"/>
              </a:lnSpc>
            </a:pPr>
            <a:r>
              <a:rPr lang="en-US" sz="2000" dirty="0" smtClean="0">
                <a:latin typeface="Times New Roman" pitchFamily="18" charset="0"/>
                <a:cs typeface="Times New Roman" pitchFamily="18" charset="0"/>
              </a:rPr>
              <a:t>By : </a:t>
            </a:r>
            <a:r>
              <a:rPr lang="en-US" sz="2000" dirty="0" err="1" smtClean="0">
                <a:latin typeface="Times New Roman" pitchFamily="18" charset="0"/>
                <a:cs typeface="Times New Roman" pitchFamily="18" charset="0"/>
              </a:rPr>
              <a:t>Marzieh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Khalouzadeh</a:t>
            </a:r>
            <a:endParaRPr lang="en-US" sz="2000"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University  of  Science  and  Technology </a:t>
            </a:r>
          </a:p>
          <a:p>
            <a:pPr algn="ctr"/>
            <a:r>
              <a:rPr lang="en-US" sz="2000" dirty="0" err="1" smtClean="0">
                <a:latin typeface="Times New Roman" pitchFamily="18" charset="0"/>
                <a:cs typeface="Times New Roman" pitchFamily="18" charset="0"/>
              </a:rPr>
              <a:t>Mazandaran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Babol</a:t>
            </a:r>
            <a:endParaRPr lang="en-US" sz="2400" dirty="0" smtClean="0">
              <a:latin typeface="Times New Roman" pitchFamily="18" charset="0"/>
              <a:cs typeface="Times New Roman" pitchFamily="18" charset="0"/>
            </a:endParaRPr>
          </a:p>
          <a:p>
            <a:pPr algn="ctr"/>
            <a:endParaRPr lang="en-US" sz="2000" dirty="0" smtClean="0">
              <a:solidFill>
                <a:srgbClr val="FF0000"/>
              </a:solidFill>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31 Dec 2009</a:t>
            </a:r>
          </a:p>
          <a:p>
            <a:pPr algn="ctr"/>
            <a:endParaRPr lang="en-US" sz="2800" dirty="0" smtClean="0"/>
          </a:p>
          <a:p>
            <a:pPr algn="ct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4F271C">
                    <a:satMod val="130000"/>
                  </a:srgbClr>
                </a:solidFill>
                <a:effectLst/>
                <a:latin typeface="Times New Roman" pitchFamily="18" charset="0"/>
                <a:cs typeface="Times New Roman" pitchFamily="18" charset="0"/>
              </a:rPr>
              <a:t>categorizes systems of systems </a:t>
            </a:r>
            <a:r>
              <a:rPr lang="en-US" sz="2800" b="1" dirty="0" smtClean="0">
                <a:solidFill>
                  <a:srgbClr val="4F271C">
                    <a:satMod val="130000"/>
                  </a:srgbClr>
                </a:solidFill>
                <a:effectLst/>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Acknowledged</a:t>
            </a:r>
          </a:p>
          <a:p>
            <a:pPr>
              <a:buFont typeface="Wingdings" pitchFamily="2" charset="2"/>
              <a:buChar char="ü"/>
            </a:pPr>
            <a:endParaRPr lang="en-US" sz="1000" dirty="0" smtClean="0">
              <a:latin typeface="Times New Roman" pitchFamily="18" charset="0"/>
              <a:cs typeface="Times New Roman" pitchFamily="18" charset="0"/>
            </a:endParaRPr>
          </a:p>
          <a:p>
            <a:pPr marL="804863" lvl="1" indent="-401638">
              <a:buFont typeface="Wingdings" pitchFamily="2" charset="2"/>
              <a:buChar char="ü"/>
            </a:pPr>
            <a:r>
              <a:rPr lang="en-US" sz="2400" dirty="0" smtClean="0">
                <a:latin typeface="Times New Roman" pitchFamily="18" charset="0"/>
                <a:cs typeface="Times New Roman" pitchFamily="18" charset="0"/>
              </a:rPr>
              <a:t>Recognized objectives, designated manager and resources</a:t>
            </a:r>
          </a:p>
          <a:p>
            <a:pPr marL="804863" lvl="1" indent="-401638">
              <a:buFont typeface="Wingdings" pitchFamily="2" charset="2"/>
              <a:buChar char="ü"/>
            </a:pPr>
            <a:endParaRPr lang="en-US" sz="1000" dirty="0" smtClean="0">
              <a:latin typeface="Times New Roman" pitchFamily="18" charset="0"/>
              <a:cs typeface="Times New Roman" pitchFamily="18" charset="0"/>
            </a:endParaRPr>
          </a:p>
          <a:p>
            <a:pPr marL="804863" lvl="1" indent="-401638">
              <a:buFont typeface="Wingdings" pitchFamily="2" charset="2"/>
              <a:buChar char="ü"/>
            </a:pPr>
            <a:r>
              <a:rPr lang="en-US" sz="2400" dirty="0" smtClean="0">
                <a:latin typeface="Times New Roman" pitchFamily="18" charset="0"/>
                <a:cs typeface="Times New Roman" pitchFamily="18" charset="0"/>
              </a:rPr>
              <a:t>Constituents maintain independent ownership, objectives, funding, etc</a:t>
            </a:r>
          </a:p>
          <a:p>
            <a:pPr marL="804863" lvl="1" indent="-401638">
              <a:buFont typeface="Wingdings" pitchFamily="2" charset="2"/>
              <a:buChar char="ü"/>
            </a:pPr>
            <a:endParaRPr lang="en-US" sz="1000" dirty="0" smtClean="0">
              <a:latin typeface="Times New Roman" pitchFamily="18" charset="0"/>
              <a:cs typeface="Times New Roman" pitchFamily="18" charset="0"/>
            </a:endParaRPr>
          </a:p>
          <a:p>
            <a:pPr marL="804863" lvl="1" indent="-401638">
              <a:buFont typeface="Wingdings" pitchFamily="2" charset="2"/>
              <a:buChar char="ü"/>
            </a:pPr>
            <a:r>
              <a:rPr lang="en-US" sz="2400" dirty="0" smtClean="0">
                <a:latin typeface="Times New Roman" pitchFamily="18" charset="0"/>
                <a:cs typeface="Times New Roman" pitchFamily="18" charset="0"/>
              </a:rPr>
              <a:t>Changes based on collaboration between the </a:t>
            </a:r>
            <a:r>
              <a:rPr lang="en-US" sz="2400" dirty="0" err="1" smtClean="0">
                <a:latin typeface="Times New Roman" pitchFamily="18" charset="0"/>
                <a:cs typeface="Times New Roman" pitchFamily="18" charset="0"/>
              </a:rPr>
              <a:t>SoS</a:t>
            </a:r>
            <a:r>
              <a:rPr lang="en-US" sz="2400" dirty="0" smtClean="0">
                <a:latin typeface="Times New Roman" pitchFamily="18" charset="0"/>
                <a:cs typeface="Times New Roman" pitchFamily="18" charset="0"/>
              </a:rPr>
              <a:t> and the constituent</a:t>
            </a:r>
          </a:p>
          <a:p>
            <a:endParaRPr lang="en-US" dirty="0"/>
          </a:p>
        </p:txBody>
      </p:sp>
      <p:sp>
        <p:nvSpPr>
          <p:cNvPr id="9" name="Footer Placeholder 8"/>
          <p:cNvSpPr>
            <a:spLocks noGrp="1"/>
          </p:cNvSpPr>
          <p:nvPr>
            <p:ph type="ftr" sz="quarter" idx="11"/>
          </p:nvPr>
        </p:nvSpPr>
        <p:spPr>
          <a:xfrm>
            <a:off x="990600" y="6324600"/>
            <a:ext cx="57150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10" name="Slide Number Placeholder 9"/>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10</a:t>
            </a:fld>
            <a:r>
              <a:rPr lang="en-US" dirty="0" smtClean="0">
                <a:solidFill>
                  <a:schemeClr val="accent4">
                    <a:lumMod val="50000"/>
                  </a:schemeClr>
                </a:solidFill>
              </a:rPr>
              <a:t> / 23 </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4F271C">
                    <a:satMod val="130000"/>
                  </a:srgbClr>
                </a:solidFill>
                <a:effectLst/>
                <a:latin typeface="Times New Roman" pitchFamily="18" charset="0"/>
                <a:cs typeface="Times New Roman" pitchFamily="18" charset="0"/>
              </a:rPr>
              <a:t>categorizes systems of systems </a:t>
            </a:r>
            <a:r>
              <a:rPr lang="en-US" sz="2800" b="1" dirty="0" smtClean="0">
                <a:solidFill>
                  <a:srgbClr val="4F271C">
                    <a:satMod val="130000"/>
                  </a:srgbClr>
                </a:solidFill>
                <a:effectLst/>
                <a:latin typeface="Times New Roman" pitchFamily="18" charset="0"/>
                <a:cs typeface="Times New Roman" pitchFamily="18" charset="0"/>
              </a:rPr>
              <a:t>(cont.)</a:t>
            </a:r>
            <a:endParaRPr lang="en-US" sz="2800" b="1" dirty="0">
              <a:solidFill>
                <a:srgbClr val="4F271C">
                  <a:satMod val="130000"/>
                </a:srgbClr>
              </a:solidFill>
              <a:effectLst/>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Collaborative</a:t>
            </a:r>
          </a:p>
          <a:p>
            <a:endParaRPr lang="en-US" sz="800" dirty="0" smtClean="0">
              <a:latin typeface="Times New Roman" pitchFamily="18" charset="0"/>
              <a:cs typeface="Times New Roman" pitchFamily="18" charset="0"/>
            </a:endParaRPr>
          </a:p>
          <a:p>
            <a:pPr marL="804863" lvl="1" indent="-354013">
              <a:buFont typeface="Wingdings" pitchFamily="2" charset="2"/>
              <a:buChar char="ü"/>
            </a:pPr>
            <a:r>
              <a:rPr lang="en-US" sz="2400" dirty="0" smtClean="0">
                <a:latin typeface="Times New Roman" pitchFamily="18" charset="0"/>
                <a:cs typeface="Times New Roman" pitchFamily="18" charset="0"/>
              </a:rPr>
              <a:t>Constituents interact more or less voluntarily to fulfill agreed central purposes</a:t>
            </a:r>
          </a:p>
          <a:p>
            <a:pPr marL="804863" lvl="1" indent="-354013">
              <a:buFont typeface="Wingdings" pitchFamily="2" charset="2"/>
              <a:buChar char="ü"/>
            </a:pPr>
            <a:endParaRPr lang="en-US" sz="36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Virtual</a:t>
            </a:r>
          </a:p>
          <a:p>
            <a:endParaRPr lang="en-US" sz="500" dirty="0" smtClean="0"/>
          </a:p>
          <a:p>
            <a:pPr marL="914400" lvl="1" indent="-347663">
              <a:buFont typeface="Wingdings" pitchFamily="2" charset="2"/>
              <a:buChar char="ü"/>
            </a:pPr>
            <a:r>
              <a:rPr lang="en-US" sz="2400" dirty="0" smtClean="0">
                <a:latin typeface="Times New Roman" pitchFamily="18" charset="0"/>
                <a:cs typeface="Times New Roman" pitchFamily="18" charset="0"/>
              </a:rPr>
              <a:t>Lack central management authority and centrally agreed purpose</a:t>
            </a:r>
          </a:p>
          <a:p>
            <a:pPr marL="914400" lvl="1" indent="-347663">
              <a:buFont typeface="Wingdings" pitchFamily="2" charset="2"/>
              <a:buChar char="ü"/>
            </a:pPr>
            <a:endParaRPr lang="en-US" sz="1000" dirty="0" smtClean="0">
              <a:latin typeface="Times New Roman" pitchFamily="18" charset="0"/>
              <a:cs typeface="Times New Roman" pitchFamily="18" charset="0"/>
            </a:endParaRPr>
          </a:p>
          <a:p>
            <a:pPr marL="914400" lvl="1" indent="-347663">
              <a:buFont typeface="Wingdings" pitchFamily="2" charset="2"/>
              <a:buChar char="ü"/>
            </a:pPr>
            <a:r>
              <a:rPr lang="en-US" sz="2200" dirty="0" smtClean="0">
                <a:latin typeface="Times New Roman" pitchFamily="18" charset="0"/>
                <a:cs typeface="Times New Roman" pitchFamily="18" charset="0"/>
              </a:rPr>
              <a:t>Rely on relatively invisible mechanisms to maintain it</a:t>
            </a:r>
          </a:p>
          <a:p>
            <a:pPr marL="530543" indent="-354013">
              <a:buFont typeface="Arial" pitchFamily="34" charset="0"/>
              <a:buChar char="•"/>
            </a:pPr>
            <a:endParaRPr lang="en-US" dirty="0" smtClean="0">
              <a:latin typeface="Times New Roman" pitchFamily="18" charset="0"/>
              <a:cs typeface="Times New Roman" pitchFamily="18" charset="0"/>
            </a:endParaRPr>
          </a:p>
          <a:p>
            <a:pPr>
              <a:buNone/>
            </a:pPr>
            <a:endParaRPr lang="en-US" dirty="0"/>
          </a:p>
        </p:txBody>
      </p:sp>
      <p:sp>
        <p:nvSpPr>
          <p:cNvPr id="9" name="Footer Placeholder 8"/>
          <p:cNvSpPr>
            <a:spLocks noGrp="1"/>
          </p:cNvSpPr>
          <p:nvPr>
            <p:ph type="ftr" sz="quarter" idx="11"/>
          </p:nvPr>
        </p:nvSpPr>
        <p:spPr>
          <a:xfrm>
            <a:off x="990600" y="6324600"/>
            <a:ext cx="76200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10" name="Slide Number Placeholder 9"/>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11</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err="1" smtClean="0">
                <a:solidFill>
                  <a:srgbClr val="4F271C">
                    <a:satMod val="130000"/>
                  </a:srgbClr>
                </a:solidFill>
                <a:effectLst/>
                <a:latin typeface="Times New Roman" pitchFamily="18" charset="0"/>
                <a:cs typeface="Times New Roman" pitchFamily="18" charset="0"/>
              </a:rPr>
              <a:t>SoS</a:t>
            </a:r>
            <a:r>
              <a:rPr lang="en-US" sz="4000" b="1" dirty="0" smtClean="0">
                <a:solidFill>
                  <a:srgbClr val="4F271C">
                    <a:satMod val="130000"/>
                  </a:srgbClr>
                </a:solidFill>
                <a:effectLst/>
                <a:latin typeface="Times New Roman" pitchFamily="18" charset="0"/>
                <a:cs typeface="Times New Roman" pitchFamily="18" charset="0"/>
              </a:rPr>
              <a:t> challenges</a:t>
            </a:r>
          </a:p>
        </p:txBody>
      </p:sp>
      <p:sp>
        <p:nvSpPr>
          <p:cNvPr id="3" name="Content Placeholder 2"/>
          <p:cNvSpPr>
            <a:spLocks noGrp="1"/>
          </p:cNvSpPr>
          <p:nvPr>
            <p:ph idx="1"/>
          </p:nvPr>
        </p:nvSpPr>
        <p:spPr/>
        <p:txBody>
          <a:bodyPr>
            <a:normAutofit fontScale="92500" lnSpcReduction="20000"/>
          </a:bodyPr>
          <a:lstStyle/>
          <a:p>
            <a:pPr>
              <a:lnSpc>
                <a:spcPct val="150000"/>
              </a:lnSpc>
            </a:pPr>
            <a:r>
              <a:rPr lang="en-US" sz="2800" dirty="0" smtClean="0">
                <a:latin typeface="Times New Roman" pitchFamily="18" charset="0"/>
                <a:cs typeface="Times New Roman" pitchFamily="18" charset="0"/>
              </a:rPr>
              <a:t>Interoperability</a:t>
            </a:r>
          </a:p>
          <a:p>
            <a:pPr>
              <a:lnSpc>
                <a:spcPct val="150000"/>
              </a:lnSpc>
            </a:pPr>
            <a:r>
              <a:rPr lang="en-US" sz="2800" dirty="0" smtClean="0">
                <a:latin typeface="Times New Roman" pitchFamily="18" charset="0"/>
                <a:cs typeface="Times New Roman" pitchFamily="18" charset="0"/>
              </a:rPr>
              <a:t>global-objective</a:t>
            </a:r>
          </a:p>
          <a:p>
            <a:pPr>
              <a:lnSpc>
                <a:spcPct val="150000"/>
              </a:lnSpc>
            </a:pPr>
            <a:r>
              <a:rPr lang="en-US" sz="2800" dirty="0" smtClean="0">
                <a:latin typeface="Times New Roman" pitchFamily="18" charset="0"/>
                <a:cs typeface="Times New Roman" pitchFamily="18" charset="0"/>
              </a:rPr>
              <a:t>longevity</a:t>
            </a:r>
          </a:p>
          <a:p>
            <a:pPr>
              <a:lnSpc>
                <a:spcPct val="150000"/>
              </a:lnSpc>
            </a:pPr>
            <a:r>
              <a:rPr lang="en-US" sz="2800" dirty="0" smtClean="0">
                <a:latin typeface="Times New Roman" pitchFamily="18" charset="0"/>
                <a:cs typeface="Times New Roman" pitchFamily="18" charset="0"/>
              </a:rPr>
              <a:t>dependability</a:t>
            </a:r>
          </a:p>
          <a:p>
            <a:pPr>
              <a:lnSpc>
                <a:spcPct val="150000"/>
              </a:lnSpc>
            </a:pPr>
            <a:r>
              <a:rPr lang="en-US" sz="2800" dirty="0" smtClean="0">
                <a:latin typeface="Times New Roman" pitchFamily="18" charset="0"/>
                <a:cs typeface="Times New Roman" pitchFamily="18" charset="0"/>
              </a:rPr>
              <a:t> security</a:t>
            </a:r>
          </a:p>
          <a:p>
            <a:pPr>
              <a:lnSpc>
                <a:spcPct val="150000"/>
              </a:lnSpc>
            </a:pPr>
            <a:r>
              <a:rPr lang="en-US" sz="2800" dirty="0" smtClean="0">
                <a:latin typeface="Times New Roman" pitchFamily="18" charset="0"/>
                <a:cs typeface="Times New Roman" pitchFamily="18" charset="0"/>
              </a:rPr>
              <a:t>flexibility</a:t>
            </a:r>
          </a:p>
          <a:p>
            <a:pPr>
              <a:lnSpc>
                <a:spcPct val="150000"/>
              </a:lnSpc>
            </a:pPr>
            <a:r>
              <a:rPr lang="en-US" sz="2800" dirty="0" smtClean="0">
                <a:latin typeface="Times New Roman" pitchFamily="18" charset="0"/>
                <a:cs typeface="Times New Roman" pitchFamily="18" charset="0"/>
              </a:rPr>
              <a:t>predictability</a:t>
            </a:r>
          </a:p>
          <a:p>
            <a:pPr>
              <a:lnSpc>
                <a:spcPct val="150000"/>
              </a:lnSpc>
            </a:pPr>
            <a:r>
              <a:rPr lang="en-US" sz="2800" dirty="0" smtClean="0">
                <a:latin typeface="Times New Roman" pitchFamily="18" charset="0"/>
                <a:cs typeface="Times New Roman" pitchFamily="18" charset="0"/>
              </a:rPr>
              <a:t>adaptability</a:t>
            </a:r>
          </a:p>
        </p:txBody>
      </p:sp>
      <p:sp>
        <p:nvSpPr>
          <p:cNvPr id="4" name="Footer Placeholder 3"/>
          <p:cNvSpPr>
            <a:spLocks noGrp="1"/>
          </p:cNvSpPr>
          <p:nvPr>
            <p:ph type="ftr" sz="quarter" idx="11"/>
          </p:nvPr>
        </p:nvSpPr>
        <p:spPr>
          <a:xfrm>
            <a:off x="1066800" y="6305550"/>
            <a:ext cx="5257800" cy="476250"/>
          </a:xfrm>
        </p:spPr>
        <p:txBody>
          <a:bodyPr/>
          <a:lstStyle/>
          <a:p>
            <a:r>
              <a:rPr lang="en-US" smtClean="0"/>
              <a:t>Software Engineering Techniques for the Development of Systems of System</a:t>
            </a:r>
            <a:endParaRPr lang="en-US" dirty="0"/>
          </a:p>
        </p:txBody>
      </p:sp>
      <p:sp>
        <p:nvSpPr>
          <p:cNvPr id="5" name="Slide Number Placeholder 4"/>
          <p:cNvSpPr>
            <a:spLocks noGrp="1"/>
          </p:cNvSpPr>
          <p:nvPr>
            <p:ph type="sldNum" sz="quarter" idx="12"/>
          </p:nvPr>
        </p:nvSpPr>
        <p:spPr>
          <a:xfrm>
            <a:off x="8305800" y="6305550"/>
            <a:ext cx="765048" cy="476250"/>
          </a:xfrm>
        </p:spPr>
        <p:txBody>
          <a:bodyPr/>
          <a:lstStyle/>
          <a:p>
            <a:fld id="{88B89BDA-D660-47D2-AFFB-790DB062422D}" type="slidenum">
              <a:rPr lang="en-US" smtClean="0"/>
              <a:pPr/>
              <a:t>12</a:t>
            </a:fld>
            <a:r>
              <a:rPr lang="en-US" dirty="0" smtClean="0"/>
              <a:t> / 23</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498080" cy="1143000"/>
          </a:xfrm>
        </p:spPr>
        <p:txBody>
          <a:bodyPr>
            <a:normAutofit/>
          </a:bodyPr>
          <a:lstStyle/>
          <a:p>
            <a:r>
              <a:rPr lang="en-US" sz="3000" b="1" dirty="0" smtClean="0">
                <a:solidFill>
                  <a:srgbClr val="4F271C">
                    <a:satMod val="130000"/>
                  </a:srgbClr>
                </a:solidFill>
                <a:effectLst/>
                <a:latin typeface="Times New Roman" pitchFamily="18" charset="0"/>
                <a:cs typeface="Times New Roman" pitchFamily="18" charset="0"/>
              </a:rPr>
              <a:t>Software Engineering Techniques for </a:t>
            </a:r>
            <a:r>
              <a:rPr lang="en-US" sz="3000" b="1" dirty="0" err="1" smtClean="0">
                <a:solidFill>
                  <a:srgbClr val="4F271C">
                    <a:satMod val="130000"/>
                  </a:srgbClr>
                </a:solidFill>
                <a:effectLst/>
                <a:latin typeface="Times New Roman" pitchFamily="18" charset="0"/>
                <a:cs typeface="Times New Roman" pitchFamily="18" charset="0"/>
              </a:rPr>
              <a:t>SoS</a:t>
            </a:r>
            <a:r>
              <a:rPr lang="en-US" sz="3000" b="1" dirty="0" smtClean="0">
                <a:solidFill>
                  <a:srgbClr val="4F271C">
                    <a:satMod val="130000"/>
                  </a:srgbClr>
                </a:solidFill>
                <a:effectLst/>
                <a:latin typeface="Times New Roman" pitchFamily="18" charset="0"/>
                <a:cs typeface="Times New Roman" pitchFamily="18" charset="0"/>
              </a:rPr>
              <a:t> Development</a:t>
            </a:r>
            <a:endParaRPr lang="en-US" sz="3000" b="1" dirty="0">
              <a:solidFill>
                <a:srgbClr val="4F271C">
                  <a:satMod val="130000"/>
                </a:srgbClr>
              </a:solidFill>
              <a:effectLst/>
              <a:latin typeface="Times New Roman" pitchFamily="18" charset="0"/>
              <a:cs typeface="Times New Roman" pitchFamily="18" charset="0"/>
            </a:endParaRPr>
          </a:p>
        </p:txBody>
      </p:sp>
      <p:sp>
        <p:nvSpPr>
          <p:cNvPr id="3" name="Content Placeholder 2"/>
          <p:cNvSpPr>
            <a:spLocks noGrp="1"/>
          </p:cNvSpPr>
          <p:nvPr>
            <p:ph idx="1"/>
          </p:nvPr>
        </p:nvSpPr>
        <p:spPr>
          <a:xfrm>
            <a:off x="1447800" y="1752600"/>
            <a:ext cx="7498080" cy="4800600"/>
          </a:xfrm>
        </p:spPr>
        <p:txBody>
          <a:bodyPr>
            <a:normAutofit/>
          </a:bodyPr>
          <a:lstStyle/>
          <a:p>
            <a:r>
              <a:rPr lang="en-US" sz="2800" dirty="0" smtClean="0">
                <a:latin typeface="Times New Roman" pitchFamily="18" charset="0"/>
                <a:cs typeface="Times New Roman" pitchFamily="18" charset="0"/>
              </a:rPr>
              <a:t>Service-Oriented Architectures (SOA)</a:t>
            </a:r>
          </a:p>
          <a:p>
            <a:endParaRPr lang="en-US" sz="1000" dirty="0" smtClean="0">
              <a:latin typeface="Times New Roman" pitchFamily="18" charset="0"/>
              <a:cs typeface="Times New Roman" pitchFamily="18" charset="0"/>
            </a:endParaRPr>
          </a:p>
          <a:p>
            <a:pPr marL="736600" lvl="1" indent="-341313">
              <a:buFont typeface="Wingdings" pitchFamily="2" charset="2"/>
              <a:buChar char="ü"/>
            </a:pPr>
            <a:r>
              <a:rPr lang="en-US" sz="2400" dirty="0" err="1" smtClean="0">
                <a:latin typeface="Times New Roman" pitchFamily="18" charset="0"/>
                <a:cs typeface="Times New Roman" pitchFamily="18" charset="0"/>
              </a:rPr>
              <a:t>SoS</a:t>
            </a:r>
            <a:r>
              <a:rPr lang="en-US" sz="2400" dirty="0" smtClean="0">
                <a:latin typeface="Times New Roman" pitchFamily="18" charset="0"/>
                <a:cs typeface="Times New Roman" pitchFamily="18" charset="0"/>
              </a:rPr>
              <a:t> development involves the integration and secure interoperation of vastly diverse technical systems.</a:t>
            </a:r>
          </a:p>
          <a:p>
            <a:pPr marL="736600" lvl="1" indent="-341313" algn="just">
              <a:buFont typeface="Wingdings" pitchFamily="2" charset="2"/>
              <a:buChar char="ü"/>
            </a:pPr>
            <a:endParaRPr lang="en-US" sz="1000" dirty="0" smtClean="0">
              <a:latin typeface="Times New Roman" pitchFamily="18" charset="0"/>
              <a:cs typeface="Times New Roman" pitchFamily="18" charset="0"/>
            </a:endParaRPr>
          </a:p>
          <a:p>
            <a:pPr marL="736600" lvl="1" indent="-341313">
              <a:buFont typeface="Wingdings" pitchFamily="2" charset="2"/>
              <a:buChar char="ü"/>
            </a:pPr>
            <a:r>
              <a:rPr lang="en-US" sz="2400" dirty="0" smtClean="0">
                <a:latin typeface="Times New Roman" pitchFamily="18" charset="0"/>
                <a:cs typeface="Times New Roman" pitchFamily="18" charset="0"/>
              </a:rPr>
              <a:t>Thanks to their platform independence, loose coupling and support for security, SOA solutions represent strong candidates.</a:t>
            </a:r>
          </a:p>
        </p:txBody>
      </p:sp>
      <p:sp>
        <p:nvSpPr>
          <p:cNvPr id="8" name="Footer Placeholder 7"/>
          <p:cNvSpPr>
            <a:spLocks noGrp="1"/>
          </p:cNvSpPr>
          <p:nvPr>
            <p:ph type="ftr" sz="quarter" idx="11"/>
          </p:nvPr>
        </p:nvSpPr>
        <p:spPr>
          <a:xfrm>
            <a:off x="990600" y="6324600"/>
            <a:ext cx="51816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9" name="Slide Number Placeholder 8"/>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13</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498080" cy="1143000"/>
          </a:xfrm>
        </p:spPr>
        <p:txBody>
          <a:bodyPr>
            <a:normAutofit/>
          </a:bodyPr>
          <a:lstStyle/>
          <a:p>
            <a:r>
              <a:rPr lang="en-US" sz="3000" b="1" dirty="0" smtClean="0">
                <a:solidFill>
                  <a:srgbClr val="4F271C">
                    <a:satMod val="130000"/>
                  </a:srgbClr>
                </a:solidFill>
                <a:effectLst/>
                <a:latin typeface="Times New Roman" pitchFamily="18" charset="0"/>
                <a:cs typeface="Times New Roman" pitchFamily="18" charset="0"/>
              </a:rPr>
              <a:t>Software Engineering Techniques for </a:t>
            </a:r>
            <a:r>
              <a:rPr lang="en-US" sz="3000" b="1" dirty="0" err="1" smtClean="0">
                <a:solidFill>
                  <a:srgbClr val="4F271C">
                    <a:satMod val="130000"/>
                  </a:srgbClr>
                </a:solidFill>
                <a:effectLst/>
                <a:latin typeface="Times New Roman" pitchFamily="18" charset="0"/>
                <a:cs typeface="Times New Roman" pitchFamily="18" charset="0"/>
              </a:rPr>
              <a:t>SoS</a:t>
            </a:r>
            <a:r>
              <a:rPr lang="en-US" sz="3000" b="1" dirty="0" smtClean="0">
                <a:solidFill>
                  <a:srgbClr val="4F271C">
                    <a:satMod val="130000"/>
                  </a:srgbClr>
                </a:solidFill>
                <a:effectLst/>
                <a:latin typeface="Times New Roman" pitchFamily="18" charset="0"/>
                <a:cs typeface="Times New Roman" pitchFamily="18" charset="0"/>
              </a:rPr>
              <a:t> Development </a:t>
            </a:r>
            <a:r>
              <a:rPr lang="en-US" sz="2800" b="1" dirty="0" smtClean="0">
                <a:solidFill>
                  <a:srgbClr val="4F271C">
                    <a:satMod val="130000"/>
                  </a:srgbClr>
                </a:solidFill>
                <a:effectLst/>
                <a:latin typeface="Times New Roman" pitchFamily="18" charset="0"/>
                <a:cs typeface="Times New Roman" pitchFamily="18" charset="0"/>
              </a:rPr>
              <a:t>(cont.)</a:t>
            </a:r>
            <a:endParaRPr lang="en-US" sz="2800" b="1" dirty="0">
              <a:solidFill>
                <a:srgbClr val="4F271C">
                  <a:satMod val="130000"/>
                </a:srgbClr>
              </a:solidFill>
              <a:effectLst/>
              <a:latin typeface="Times New Roman" pitchFamily="18" charset="0"/>
              <a:cs typeface="Times New Roman" pitchFamily="18" charset="0"/>
            </a:endParaRPr>
          </a:p>
        </p:txBody>
      </p:sp>
      <p:sp>
        <p:nvSpPr>
          <p:cNvPr id="3" name="Content Placeholder 2"/>
          <p:cNvSpPr>
            <a:spLocks noGrp="1"/>
          </p:cNvSpPr>
          <p:nvPr>
            <p:ph idx="1"/>
          </p:nvPr>
        </p:nvSpPr>
        <p:spPr>
          <a:xfrm>
            <a:off x="1447800" y="1752600"/>
            <a:ext cx="7498080" cy="4800600"/>
          </a:xfrm>
        </p:spPr>
        <p:txBody>
          <a:bodyPr>
            <a:normAutofit/>
          </a:bodyPr>
          <a:lstStyle/>
          <a:p>
            <a:r>
              <a:rPr lang="en-US" sz="2800" dirty="0" smtClean="0">
                <a:latin typeface="Times New Roman" pitchFamily="18" charset="0"/>
                <a:cs typeface="Times New Roman" pitchFamily="18" charset="0"/>
              </a:rPr>
              <a:t>Policy-Based  Autonomic Computing</a:t>
            </a:r>
          </a:p>
          <a:p>
            <a:endParaRPr lang="en-US" sz="900" dirty="0" smtClean="0">
              <a:latin typeface="Times New Roman" pitchFamily="18" charset="0"/>
              <a:cs typeface="Times New Roman" pitchFamily="18" charset="0"/>
            </a:endParaRPr>
          </a:p>
          <a:p>
            <a:pPr marL="804863" lvl="1" indent="-401638">
              <a:buFont typeface="Wingdings" pitchFamily="2" charset="2"/>
              <a:buChar char="ü"/>
              <a:tabLst>
                <a:tab pos="682625" algn="l"/>
              </a:tabLst>
            </a:pPr>
            <a:r>
              <a:rPr lang="en-US" sz="2400" dirty="0" smtClean="0">
                <a:latin typeface="Times New Roman" pitchFamily="18" charset="0"/>
                <a:cs typeface="Times New Roman" pitchFamily="18" charset="0"/>
              </a:rPr>
              <a:t>convey the global objectives of systems of systems as high-level policies </a:t>
            </a:r>
          </a:p>
          <a:p>
            <a:pPr marL="804863" lvl="1" indent="-401638">
              <a:buFont typeface="Wingdings" pitchFamily="2" charset="2"/>
              <a:buChar char="ü"/>
              <a:tabLst>
                <a:tab pos="682625" algn="l"/>
              </a:tabLst>
            </a:pPr>
            <a:endParaRPr lang="en-US" sz="800" dirty="0" smtClean="0">
              <a:latin typeface="Times New Roman" pitchFamily="18" charset="0"/>
              <a:cs typeface="Times New Roman" pitchFamily="18" charset="0"/>
            </a:endParaRPr>
          </a:p>
          <a:p>
            <a:pPr marL="804863" lvl="1" indent="-401638">
              <a:buFont typeface="Wingdings" pitchFamily="2" charset="2"/>
              <a:buChar char="ü"/>
              <a:tabLst>
                <a:tab pos="682625" algn="l"/>
              </a:tabLst>
            </a:pPr>
            <a:r>
              <a:rPr lang="en-US" sz="2400" dirty="0" smtClean="0">
                <a:latin typeface="Times New Roman" pitchFamily="18" charset="0"/>
                <a:cs typeface="Times New Roman" pitchFamily="18" charset="0"/>
              </a:rPr>
              <a:t>development of systems that can manage themselves based on a set of high-level policies </a:t>
            </a:r>
          </a:p>
        </p:txBody>
      </p:sp>
      <p:sp>
        <p:nvSpPr>
          <p:cNvPr id="8" name="Footer Placeholder 7"/>
          <p:cNvSpPr>
            <a:spLocks noGrp="1"/>
          </p:cNvSpPr>
          <p:nvPr>
            <p:ph type="ftr" sz="quarter" idx="11"/>
          </p:nvPr>
        </p:nvSpPr>
        <p:spPr>
          <a:xfrm>
            <a:off x="990600" y="6324600"/>
            <a:ext cx="54102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9" name="Slide Number Placeholder 8"/>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14</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498080" cy="1143000"/>
          </a:xfrm>
        </p:spPr>
        <p:txBody>
          <a:bodyPr>
            <a:normAutofit/>
          </a:bodyPr>
          <a:lstStyle/>
          <a:p>
            <a:r>
              <a:rPr lang="en-US" sz="3000" b="1" dirty="0" smtClean="0">
                <a:solidFill>
                  <a:srgbClr val="4F271C">
                    <a:satMod val="130000"/>
                  </a:srgbClr>
                </a:solidFill>
                <a:effectLst/>
                <a:latin typeface="Times New Roman" pitchFamily="18" charset="0"/>
                <a:cs typeface="Times New Roman" pitchFamily="18" charset="0"/>
              </a:rPr>
              <a:t>Software Engineering Techniques for </a:t>
            </a:r>
            <a:r>
              <a:rPr lang="en-US" sz="3000" b="1" dirty="0" err="1" smtClean="0">
                <a:solidFill>
                  <a:srgbClr val="4F271C">
                    <a:satMod val="130000"/>
                  </a:srgbClr>
                </a:solidFill>
                <a:effectLst/>
                <a:latin typeface="Times New Roman" pitchFamily="18" charset="0"/>
                <a:cs typeface="Times New Roman" pitchFamily="18" charset="0"/>
              </a:rPr>
              <a:t>SoS</a:t>
            </a:r>
            <a:r>
              <a:rPr lang="en-US" sz="3000" b="1" dirty="0" smtClean="0">
                <a:solidFill>
                  <a:srgbClr val="4F271C">
                    <a:satMod val="130000"/>
                  </a:srgbClr>
                </a:solidFill>
                <a:effectLst/>
                <a:latin typeface="Times New Roman" pitchFamily="18" charset="0"/>
                <a:cs typeface="Times New Roman" pitchFamily="18" charset="0"/>
              </a:rPr>
              <a:t> Development </a:t>
            </a:r>
            <a:r>
              <a:rPr lang="en-US" sz="2800" b="1" dirty="0" smtClean="0">
                <a:solidFill>
                  <a:srgbClr val="4F271C">
                    <a:satMod val="130000"/>
                  </a:srgbClr>
                </a:solidFill>
                <a:effectLst/>
                <a:latin typeface="Times New Roman" pitchFamily="18" charset="0"/>
                <a:cs typeface="Times New Roman" pitchFamily="18" charset="0"/>
              </a:rPr>
              <a:t>(cont.)</a:t>
            </a:r>
          </a:p>
        </p:txBody>
      </p:sp>
      <p:sp>
        <p:nvSpPr>
          <p:cNvPr id="3" name="Content Placeholder 2"/>
          <p:cNvSpPr>
            <a:spLocks noGrp="1"/>
          </p:cNvSpPr>
          <p:nvPr>
            <p:ph idx="1"/>
          </p:nvPr>
        </p:nvSpPr>
        <p:spPr>
          <a:xfrm>
            <a:off x="1447800" y="1752600"/>
            <a:ext cx="7498080" cy="4800600"/>
          </a:xfrm>
        </p:spPr>
        <p:txBody>
          <a:bodyPr>
            <a:normAutofit/>
          </a:bodyPr>
          <a:lstStyle/>
          <a:p>
            <a:r>
              <a:rPr lang="en-US" sz="2800" dirty="0" smtClean="0">
                <a:latin typeface="Times New Roman" pitchFamily="18" charset="0"/>
                <a:cs typeface="Times New Roman" pitchFamily="18" charset="0"/>
              </a:rPr>
              <a:t>Formal verification</a:t>
            </a:r>
          </a:p>
          <a:p>
            <a:endParaRPr lang="en-US" sz="400" dirty="0" smtClean="0">
              <a:latin typeface="Times New Roman" pitchFamily="18" charset="0"/>
              <a:cs typeface="Times New Roman" pitchFamily="18" charset="0"/>
            </a:endParaRPr>
          </a:p>
          <a:p>
            <a:pPr marL="395288" indent="0">
              <a:buFont typeface="Wingdings" pitchFamily="2" charset="2"/>
              <a:buChar char="ü"/>
            </a:pPr>
            <a:r>
              <a:rPr lang="en-US" sz="2400" dirty="0" smtClean="0">
                <a:latin typeface="Times New Roman" pitchFamily="18" charset="0"/>
                <a:cs typeface="Times New Roman" pitchFamily="18" charset="0"/>
              </a:rPr>
              <a:t> It could be for verification of </a:t>
            </a:r>
            <a:r>
              <a:rPr lang="en-US" sz="2400" dirty="0" err="1" smtClean="0">
                <a:latin typeface="Times New Roman" pitchFamily="18" charset="0"/>
                <a:cs typeface="Times New Roman" pitchFamily="18" charset="0"/>
              </a:rPr>
              <a:t>SoS</a:t>
            </a:r>
            <a:r>
              <a:rPr lang="en-US" sz="2400" dirty="0" smtClean="0">
                <a:latin typeface="Times New Roman" pitchFamily="18" charset="0"/>
                <a:cs typeface="Times New Roman" pitchFamily="18" charset="0"/>
              </a:rPr>
              <a:t> policies</a:t>
            </a:r>
          </a:p>
          <a:p>
            <a:pPr marL="395288" indent="0">
              <a:buFont typeface="Wingdings" pitchFamily="2" charset="2"/>
              <a:buChar char="ü"/>
            </a:pPr>
            <a:endParaRPr lang="en-US" sz="800" dirty="0" smtClean="0">
              <a:latin typeface="Times New Roman" pitchFamily="18" charset="0"/>
              <a:cs typeface="Times New Roman" pitchFamily="18" charset="0"/>
            </a:endParaRPr>
          </a:p>
          <a:p>
            <a:pPr marL="395288" indent="0">
              <a:buFont typeface="Wingdings" pitchFamily="2" charset="2"/>
              <a:buChar char="ü"/>
            </a:pPr>
            <a:r>
              <a:rPr lang="en-US" sz="2400" dirty="0" smtClean="0">
                <a:latin typeface="Times New Roman" pitchFamily="18" charset="0"/>
                <a:cs typeface="Times New Roman" pitchFamily="18" charset="0"/>
              </a:rPr>
              <a:t> dependability management and assurance.</a:t>
            </a:r>
          </a:p>
          <a:p>
            <a:pPr marL="395288" indent="0">
              <a:buFont typeface="Wingdings" pitchFamily="2" charset="2"/>
              <a:buChar char="ü"/>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Model-driven development and Code generation </a:t>
            </a:r>
          </a:p>
          <a:p>
            <a:endParaRPr lang="en-US" sz="400" dirty="0" smtClean="0">
              <a:latin typeface="Times New Roman" pitchFamily="18" charset="0"/>
              <a:cs typeface="Times New Roman" pitchFamily="18" charset="0"/>
            </a:endParaRPr>
          </a:p>
          <a:p>
            <a:pPr marL="682625" indent="-287338">
              <a:buFont typeface="Wingdings" pitchFamily="2" charset="2"/>
              <a:buChar char="ü"/>
            </a:pPr>
            <a:r>
              <a:rPr lang="en-US" sz="2400" dirty="0" err="1" smtClean="0">
                <a:latin typeface="Times New Roman" pitchFamily="18" charset="0"/>
                <a:cs typeface="Times New Roman" pitchFamily="18" charset="0"/>
              </a:rPr>
              <a:t>SoS</a:t>
            </a:r>
            <a:r>
              <a:rPr lang="en-US" sz="2400" dirty="0" smtClean="0">
                <a:latin typeface="Times New Roman" pitchFamily="18" charset="0"/>
                <a:cs typeface="Times New Roman" pitchFamily="18" charset="0"/>
              </a:rPr>
              <a:t> components join and leave dynamically</a:t>
            </a:r>
          </a:p>
          <a:p>
            <a:pPr marL="365125" indent="30163">
              <a:buFont typeface="Wingdings" pitchFamily="2" charset="2"/>
              <a:buChar char="ü"/>
            </a:pPr>
            <a:endParaRPr lang="en-US" sz="800" dirty="0" smtClean="0">
              <a:latin typeface="Times New Roman" pitchFamily="18" charset="0"/>
              <a:cs typeface="Times New Roman" pitchFamily="18" charset="0"/>
            </a:endParaRPr>
          </a:p>
          <a:p>
            <a:pPr marL="682625" indent="-341313">
              <a:buFont typeface="Wingdings" pitchFamily="2" charset="2"/>
              <a:buChar char="ü"/>
            </a:pPr>
            <a:r>
              <a:rPr lang="en-US" sz="2400" dirty="0" smtClean="0">
                <a:latin typeface="Times New Roman" pitchFamily="18" charset="0"/>
                <a:cs typeface="Times New Roman" pitchFamily="18" charset="0"/>
              </a:rPr>
              <a:t>collaborate with systems whose characteristics are often unknown until runtime</a:t>
            </a:r>
          </a:p>
          <a:p>
            <a:pPr marL="395288" indent="0">
              <a:buFont typeface="Wingdings" pitchFamily="2" charset="2"/>
              <a:buChar char="ü"/>
            </a:pPr>
            <a:endParaRPr lang="en-US" sz="2400" dirty="0" smtClean="0">
              <a:latin typeface="Times New Roman" pitchFamily="18" charset="0"/>
              <a:cs typeface="Times New Roman" pitchFamily="18" charset="0"/>
            </a:endParaRPr>
          </a:p>
        </p:txBody>
      </p:sp>
      <p:sp>
        <p:nvSpPr>
          <p:cNvPr id="8" name="Footer Placeholder 7"/>
          <p:cNvSpPr>
            <a:spLocks noGrp="1"/>
          </p:cNvSpPr>
          <p:nvPr>
            <p:ph type="ftr" sz="quarter" idx="11"/>
          </p:nvPr>
        </p:nvSpPr>
        <p:spPr>
          <a:xfrm>
            <a:off x="990600" y="6324600"/>
            <a:ext cx="5410200" cy="476250"/>
          </a:xfrm>
        </p:spPr>
        <p:txBody>
          <a:bodyPr/>
          <a:lstStyle/>
          <a:p>
            <a:r>
              <a:rPr lang="en-US" smtClean="0">
                <a:solidFill>
                  <a:schemeClr val="accent4">
                    <a:lumMod val="50000"/>
                  </a:schemeClr>
                </a:solidFill>
              </a:rPr>
              <a:t>Software Engineering Techniques for the Development of Systems of System</a:t>
            </a:r>
            <a:endParaRPr lang="en-US" dirty="0" smtClean="0">
              <a:solidFill>
                <a:schemeClr val="accent4">
                  <a:lumMod val="50000"/>
                </a:schemeClr>
              </a:solidFill>
            </a:endParaRPr>
          </a:p>
        </p:txBody>
      </p:sp>
      <p:sp>
        <p:nvSpPr>
          <p:cNvPr id="9" name="Slide Number Placeholder 8"/>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15</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498080" cy="1143000"/>
          </a:xfrm>
        </p:spPr>
        <p:txBody>
          <a:bodyPr>
            <a:normAutofit/>
          </a:bodyPr>
          <a:lstStyle/>
          <a:p>
            <a:r>
              <a:rPr lang="en-US" sz="3000" b="1" dirty="0" smtClean="0">
                <a:solidFill>
                  <a:srgbClr val="4F271C">
                    <a:satMod val="130000"/>
                  </a:srgbClr>
                </a:solidFill>
                <a:effectLst/>
                <a:latin typeface="Times New Roman" pitchFamily="18" charset="0"/>
                <a:cs typeface="Times New Roman" pitchFamily="18" charset="0"/>
              </a:rPr>
              <a:t>Software Engineering Techniques for </a:t>
            </a:r>
            <a:r>
              <a:rPr lang="en-US" sz="3000" b="1" dirty="0" err="1" smtClean="0">
                <a:solidFill>
                  <a:srgbClr val="4F271C">
                    <a:satMod val="130000"/>
                  </a:srgbClr>
                </a:solidFill>
                <a:effectLst/>
                <a:latin typeface="Times New Roman" pitchFamily="18" charset="0"/>
                <a:cs typeface="Times New Roman" pitchFamily="18" charset="0"/>
              </a:rPr>
              <a:t>SoS</a:t>
            </a:r>
            <a:r>
              <a:rPr lang="en-US" sz="3000" b="1" dirty="0" smtClean="0">
                <a:solidFill>
                  <a:srgbClr val="4F271C">
                    <a:satMod val="130000"/>
                  </a:srgbClr>
                </a:solidFill>
                <a:effectLst/>
                <a:latin typeface="Times New Roman" pitchFamily="18" charset="0"/>
                <a:cs typeface="Times New Roman" pitchFamily="18" charset="0"/>
              </a:rPr>
              <a:t> Development </a:t>
            </a:r>
            <a:r>
              <a:rPr lang="en-US" sz="2800" b="1" dirty="0" smtClean="0">
                <a:solidFill>
                  <a:srgbClr val="4F271C">
                    <a:satMod val="130000"/>
                  </a:srgbClr>
                </a:solidFill>
                <a:effectLst/>
                <a:latin typeface="Times New Roman" pitchFamily="18" charset="0"/>
                <a:cs typeface="Times New Roman" pitchFamily="18" charset="0"/>
              </a:rPr>
              <a:t>(cont.)</a:t>
            </a:r>
            <a:endParaRPr lang="en-US" sz="2800" b="1" dirty="0">
              <a:solidFill>
                <a:srgbClr val="4F271C">
                  <a:satMod val="130000"/>
                </a:srgbClr>
              </a:solidFill>
              <a:effectLst/>
              <a:latin typeface="Times New Roman" pitchFamily="18" charset="0"/>
              <a:cs typeface="Times New Roman" pitchFamily="18" charset="0"/>
            </a:endParaRPr>
          </a:p>
        </p:txBody>
      </p:sp>
      <p:sp>
        <p:nvSpPr>
          <p:cNvPr id="3" name="Content Placeholder 2"/>
          <p:cNvSpPr>
            <a:spLocks noGrp="1"/>
          </p:cNvSpPr>
          <p:nvPr>
            <p:ph idx="1"/>
          </p:nvPr>
        </p:nvSpPr>
        <p:spPr>
          <a:xfrm>
            <a:off x="1447800" y="1676400"/>
            <a:ext cx="7498080" cy="4800600"/>
          </a:xfrm>
        </p:spPr>
        <p:txBody>
          <a:bodyPr/>
          <a:lstStyle/>
          <a:p>
            <a:r>
              <a:rPr lang="en-US" sz="2800" dirty="0" smtClean="0">
                <a:latin typeface="Times New Roman" pitchFamily="18" charset="0"/>
                <a:cs typeface="Times New Roman" pitchFamily="18" charset="0"/>
              </a:rPr>
              <a:t>Component-Based Development  </a:t>
            </a:r>
          </a:p>
          <a:p>
            <a:endParaRPr lang="en-US" sz="400" dirty="0" smtClean="0">
              <a:latin typeface="Times New Roman" pitchFamily="18" charset="0"/>
              <a:cs typeface="Times New Roman" pitchFamily="18" charset="0"/>
            </a:endParaRPr>
          </a:p>
          <a:p>
            <a:pPr marL="736600" lvl="1" indent="-333375">
              <a:buFont typeface="Wingdings" pitchFamily="2" charset="2"/>
              <a:buChar char="ü"/>
            </a:pPr>
            <a:r>
              <a:rPr lang="en-US" sz="2400" dirty="0" smtClean="0">
                <a:latin typeface="Times New Roman" pitchFamily="18" charset="0"/>
                <a:cs typeface="Times New Roman" pitchFamily="18" charset="0"/>
              </a:rPr>
              <a:t>integration of existing and future commercial, open-source and proprietary systems</a:t>
            </a:r>
          </a:p>
          <a:p>
            <a:pPr lvl="1">
              <a:buFont typeface="Wingdings" pitchFamily="2" charset="2"/>
              <a:buChar char="ü"/>
            </a:pPr>
            <a:endParaRPr lang="en-US" sz="2400" dirty="0" smtClean="0">
              <a:latin typeface="Times New Roman" pitchFamily="18" charset="0"/>
              <a:cs typeface="Times New Roman" pitchFamily="18" charset="0"/>
            </a:endParaRPr>
          </a:p>
          <a:p>
            <a:pPr lvl="0"/>
            <a:r>
              <a:rPr lang="en-US" sz="2800" dirty="0" smtClean="0">
                <a:latin typeface="Times New Roman" pitchFamily="18" charset="0"/>
                <a:cs typeface="Times New Roman" pitchFamily="18" charset="0"/>
              </a:rPr>
              <a:t>Dynamic Reconfiguration </a:t>
            </a:r>
          </a:p>
          <a:p>
            <a:pPr lvl="0">
              <a:buClr>
                <a:srgbClr val="3891A7"/>
              </a:buClr>
            </a:pPr>
            <a:endParaRPr lang="en-US" sz="800" dirty="0" smtClean="0">
              <a:solidFill>
                <a:prstClr val="black"/>
              </a:solidFill>
              <a:latin typeface="Times New Roman" pitchFamily="18" charset="0"/>
              <a:cs typeface="Times New Roman" pitchFamily="18" charset="0"/>
            </a:endParaRPr>
          </a:p>
          <a:p>
            <a:pPr marL="736600" lvl="1" indent="-333375">
              <a:buFont typeface="Wingdings" pitchFamily="2" charset="2"/>
              <a:buChar char="ü"/>
            </a:pPr>
            <a:r>
              <a:rPr lang="en-US" sz="2400" dirty="0" smtClean="0">
                <a:latin typeface="Times New Roman" pitchFamily="18" charset="0"/>
                <a:cs typeface="Times New Roman" pitchFamily="18" charset="0"/>
              </a:rPr>
              <a:t>adapt continually to changes in their environment, structure and objectives . </a:t>
            </a:r>
          </a:p>
          <a:p>
            <a:pPr>
              <a:buFont typeface="Wingdings" pitchFamily="2" charset="2"/>
              <a:buChar char="ü"/>
            </a:pPr>
            <a:endParaRPr lang="en-US" dirty="0">
              <a:latin typeface="Times New Roman" pitchFamily="18" charset="0"/>
              <a:cs typeface="Times New Roman" pitchFamily="18" charset="0"/>
            </a:endParaRPr>
          </a:p>
        </p:txBody>
      </p:sp>
      <p:sp>
        <p:nvSpPr>
          <p:cNvPr id="8" name="Footer Placeholder 7"/>
          <p:cNvSpPr>
            <a:spLocks noGrp="1"/>
          </p:cNvSpPr>
          <p:nvPr>
            <p:ph type="ftr" sz="quarter" idx="11"/>
          </p:nvPr>
        </p:nvSpPr>
        <p:spPr>
          <a:xfrm>
            <a:off x="990600" y="6324600"/>
            <a:ext cx="50292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9" name="Slide Number Placeholder 8"/>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16</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498080" cy="1143000"/>
          </a:xfrm>
        </p:spPr>
        <p:txBody>
          <a:bodyPr>
            <a:normAutofit/>
          </a:bodyPr>
          <a:lstStyle/>
          <a:p>
            <a:r>
              <a:rPr lang="en-US" sz="3000" b="1" dirty="0" smtClean="0">
                <a:solidFill>
                  <a:srgbClr val="4F271C">
                    <a:satMod val="130000"/>
                  </a:srgbClr>
                </a:solidFill>
                <a:effectLst/>
                <a:latin typeface="Times New Roman" pitchFamily="18" charset="0"/>
                <a:cs typeface="Times New Roman" pitchFamily="18" charset="0"/>
              </a:rPr>
              <a:t>Software Engineering Techniques for </a:t>
            </a:r>
            <a:r>
              <a:rPr lang="en-US" sz="3000" b="1" dirty="0" err="1" smtClean="0">
                <a:solidFill>
                  <a:srgbClr val="4F271C">
                    <a:satMod val="130000"/>
                  </a:srgbClr>
                </a:solidFill>
                <a:effectLst/>
                <a:latin typeface="Times New Roman" pitchFamily="18" charset="0"/>
                <a:cs typeface="Times New Roman" pitchFamily="18" charset="0"/>
              </a:rPr>
              <a:t>SoS</a:t>
            </a:r>
            <a:r>
              <a:rPr lang="en-US" sz="3000" b="1" dirty="0" smtClean="0">
                <a:solidFill>
                  <a:srgbClr val="4F271C">
                    <a:satMod val="130000"/>
                  </a:srgbClr>
                </a:solidFill>
                <a:effectLst/>
                <a:latin typeface="Times New Roman" pitchFamily="18" charset="0"/>
                <a:cs typeface="Times New Roman" pitchFamily="18" charset="0"/>
              </a:rPr>
              <a:t> Development (cont.)</a:t>
            </a:r>
            <a:endParaRPr lang="en-US" sz="3000" b="1" dirty="0">
              <a:solidFill>
                <a:srgbClr val="4F271C">
                  <a:satMod val="130000"/>
                </a:srgbClr>
              </a:solidFill>
              <a:effectLst/>
              <a:latin typeface="Times New Roman" pitchFamily="18" charset="0"/>
              <a:cs typeface="Times New Roman" pitchFamily="18" charset="0"/>
            </a:endParaRPr>
          </a:p>
        </p:txBody>
      </p:sp>
      <p:sp>
        <p:nvSpPr>
          <p:cNvPr id="3" name="Content Placeholder 2"/>
          <p:cNvSpPr>
            <a:spLocks noGrp="1"/>
          </p:cNvSpPr>
          <p:nvPr>
            <p:ph idx="1"/>
          </p:nvPr>
        </p:nvSpPr>
        <p:spPr>
          <a:xfrm>
            <a:off x="1447800" y="1600200"/>
            <a:ext cx="7498080" cy="4876800"/>
          </a:xfrm>
        </p:spPr>
        <p:txBody>
          <a:bodyPr>
            <a:normAutofit/>
          </a:bodyPr>
          <a:lstStyle/>
          <a:p>
            <a:pPr>
              <a:lnSpc>
                <a:spcPct val="110000"/>
              </a:lnSpc>
            </a:pPr>
            <a:r>
              <a:rPr lang="en-US" sz="2800" dirty="0" smtClean="0">
                <a:latin typeface="Times New Roman" pitchFamily="18" charset="0"/>
                <a:cs typeface="Times New Roman" pitchFamily="18" charset="0"/>
              </a:rPr>
              <a:t>Online Machine learning</a:t>
            </a:r>
          </a:p>
          <a:p>
            <a:pPr>
              <a:lnSpc>
                <a:spcPct val="110000"/>
              </a:lnSpc>
            </a:pPr>
            <a:endParaRPr lang="en-US" sz="200" dirty="0" smtClean="0">
              <a:latin typeface="Times New Roman" pitchFamily="18" charset="0"/>
              <a:cs typeface="Times New Roman" pitchFamily="18" charset="0"/>
            </a:endParaRPr>
          </a:p>
          <a:p>
            <a:pPr marL="736600" indent="-341313">
              <a:lnSpc>
                <a:spcPct val="110000"/>
              </a:lnSpc>
              <a:buFont typeface="Wingdings" pitchFamily="2" charset="2"/>
              <a:buChar char="ü"/>
            </a:pPr>
            <a:r>
              <a:rPr lang="en-US" sz="2400" dirty="0" smtClean="0">
                <a:latin typeface="Times New Roman" pitchFamily="18" charset="0"/>
                <a:cs typeface="Times New Roman" pitchFamily="18" charset="0"/>
              </a:rPr>
              <a:t>impossible to anticipate circumstances </a:t>
            </a:r>
          </a:p>
          <a:p>
            <a:pPr marL="736600" indent="-341313">
              <a:lnSpc>
                <a:spcPct val="110000"/>
              </a:lnSpc>
              <a:buFont typeface="Wingdings" pitchFamily="2" charset="2"/>
              <a:buChar char="ü"/>
            </a:pPr>
            <a:r>
              <a:rPr lang="en-US" sz="2400" dirty="0" smtClean="0">
                <a:latin typeface="Times New Roman" pitchFamily="18" charset="0"/>
                <a:cs typeface="Times New Roman" pitchFamily="18" charset="0"/>
              </a:rPr>
              <a:t>Can not pre-programmed into a computer system</a:t>
            </a:r>
          </a:p>
          <a:p>
            <a:endParaRPr lang="en-US" sz="10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Resource Discovery</a:t>
            </a:r>
          </a:p>
          <a:p>
            <a:endParaRPr lang="en-US" sz="800" dirty="0" smtClean="0">
              <a:latin typeface="Times New Roman" pitchFamily="18" charset="0"/>
              <a:cs typeface="Times New Roman" pitchFamily="18" charset="0"/>
            </a:endParaRPr>
          </a:p>
          <a:p>
            <a:pPr marL="736600" lvl="1" indent="-333375">
              <a:lnSpc>
                <a:spcPct val="110000"/>
              </a:lnSpc>
              <a:buFont typeface="Wingdings" pitchFamily="2" charset="2"/>
              <a:buChar char="ü"/>
            </a:pPr>
            <a:r>
              <a:rPr lang="en-US" sz="2400" dirty="0" smtClean="0">
                <a:latin typeface="Times New Roman" pitchFamily="18" charset="0"/>
                <a:cs typeface="Times New Roman" pitchFamily="18" charset="0"/>
              </a:rPr>
              <a:t>actively seek partner systems and establish collaborations with them</a:t>
            </a:r>
          </a:p>
          <a:p>
            <a:pPr marL="736600" lvl="1" indent="-333375">
              <a:lnSpc>
                <a:spcPct val="110000"/>
              </a:lnSpc>
              <a:buFont typeface="Wingdings" pitchFamily="2" charset="2"/>
              <a:buChar char="ü"/>
            </a:pPr>
            <a:r>
              <a:rPr lang="en-US" sz="2400" dirty="0" smtClean="0">
                <a:latin typeface="Times New Roman" pitchFamily="18" charset="0"/>
                <a:cs typeface="Times New Roman" pitchFamily="18" charset="0"/>
              </a:rPr>
              <a:t>joining (and leaving) loosely coupled federations of systems on a regular basis. </a:t>
            </a:r>
          </a:p>
          <a:p>
            <a:pPr marL="736600" indent="-341313">
              <a:lnSpc>
                <a:spcPct val="110000"/>
              </a:lnSpc>
              <a:buFont typeface="Wingdings" pitchFamily="2" charset="2"/>
              <a:buChar char="ü"/>
            </a:pPr>
            <a:endParaRPr lang="en-US" sz="2400" dirty="0">
              <a:latin typeface="Times New Roman" pitchFamily="18" charset="0"/>
              <a:cs typeface="Times New Roman" pitchFamily="18" charset="0"/>
            </a:endParaRPr>
          </a:p>
        </p:txBody>
      </p:sp>
      <p:sp>
        <p:nvSpPr>
          <p:cNvPr id="8" name="Footer Placeholder 7"/>
          <p:cNvSpPr>
            <a:spLocks noGrp="1"/>
          </p:cNvSpPr>
          <p:nvPr>
            <p:ph type="ftr" sz="quarter" idx="11"/>
          </p:nvPr>
        </p:nvSpPr>
        <p:spPr>
          <a:xfrm>
            <a:off x="990600" y="6324600"/>
            <a:ext cx="52578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9" name="Slide Number Placeholder 8"/>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17</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5334000"/>
            <a:ext cx="7498080" cy="1143000"/>
          </a:xfrm>
        </p:spPr>
        <p:txBody>
          <a:bodyPr>
            <a:noAutofit/>
          </a:bodyPr>
          <a:lstStyle/>
          <a:p>
            <a:r>
              <a:rPr lang="en-US" sz="2000" dirty="0" smtClean="0">
                <a:solidFill>
                  <a:schemeClr val="accent1">
                    <a:lumMod val="50000"/>
                  </a:schemeClr>
                </a:solidFill>
                <a:effectLst/>
                <a:latin typeface="Times New Roman" pitchFamily="18" charset="0"/>
                <a:cs typeface="Times New Roman" pitchFamily="18" charset="0"/>
              </a:rPr>
              <a:t>Software engineering techniques that can help address </a:t>
            </a:r>
            <a:r>
              <a:rPr lang="en-US" sz="2000" dirty="0" err="1" smtClean="0">
                <a:solidFill>
                  <a:schemeClr val="accent1">
                    <a:lumMod val="50000"/>
                  </a:schemeClr>
                </a:solidFill>
                <a:effectLst/>
                <a:latin typeface="Times New Roman" pitchFamily="18" charset="0"/>
                <a:cs typeface="Times New Roman" pitchFamily="18" charset="0"/>
              </a:rPr>
              <a:t>SoS</a:t>
            </a:r>
            <a:r>
              <a:rPr lang="en-US" sz="2000" dirty="0" smtClean="0">
                <a:solidFill>
                  <a:schemeClr val="accent1">
                    <a:lumMod val="50000"/>
                  </a:schemeClr>
                </a:solidFill>
                <a:effectLst/>
                <a:latin typeface="Times New Roman" pitchFamily="18" charset="0"/>
                <a:cs typeface="Times New Roman" pitchFamily="18" charset="0"/>
              </a:rPr>
              <a:t> challenges</a:t>
            </a:r>
            <a:endParaRPr lang="en-US" sz="2000" dirty="0">
              <a:solidFill>
                <a:schemeClr val="accent1">
                  <a:lumMod val="50000"/>
                </a:schemeClr>
              </a:solidFill>
              <a:effectLst/>
              <a:latin typeface="Times New Roman" pitchFamily="18" charset="0"/>
              <a:cs typeface="Times New Roman" pitchFamily="18" charset="0"/>
            </a:endParaRPr>
          </a:p>
        </p:txBody>
      </p:sp>
      <p:sp>
        <p:nvSpPr>
          <p:cNvPr id="9" name="Footer Placeholder 8"/>
          <p:cNvSpPr>
            <a:spLocks noGrp="1"/>
          </p:cNvSpPr>
          <p:nvPr>
            <p:ph type="ftr" sz="quarter" idx="11"/>
          </p:nvPr>
        </p:nvSpPr>
        <p:spPr>
          <a:xfrm>
            <a:off x="990600" y="6324600"/>
            <a:ext cx="57150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10" name="Slide Number Placeholder 9"/>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18</a:t>
            </a:fld>
            <a:r>
              <a:rPr lang="en-US" dirty="0" smtClean="0">
                <a:solidFill>
                  <a:schemeClr val="accent4">
                    <a:lumMod val="50000"/>
                  </a:schemeClr>
                </a:solidFill>
              </a:rPr>
              <a:t> / 23</a:t>
            </a:r>
            <a:endParaRPr lang="en-US" dirty="0">
              <a:solidFill>
                <a:schemeClr val="accent4">
                  <a:lumMod val="50000"/>
                </a:schemeClr>
              </a:solidFill>
            </a:endParaRPr>
          </a:p>
        </p:txBody>
      </p:sp>
      <p:pic>
        <p:nvPicPr>
          <p:cNvPr id="8" name="Picture 7" descr="t2.png"/>
          <p:cNvPicPr>
            <a:picLocks noChangeAspect="1"/>
          </p:cNvPicPr>
          <p:nvPr/>
        </p:nvPicPr>
        <p:blipFill>
          <a:blip r:embed="rId2"/>
          <a:stretch>
            <a:fillRect/>
          </a:stretch>
        </p:blipFill>
        <p:spPr>
          <a:xfrm>
            <a:off x="1371600" y="1330598"/>
            <a:ext cx="6705600" cy="4417950"/>
          </a:xfrm>
          <a:prstGeom prst="rect">
            <a:avLst/>
          </a:prstGeom>
        </p:spPr>
      </p:pic>
      <p:sp>
        <p:nvSpPr>
          <p:cNvPr id="4" name="Rectangle 3"/>
          <p:cNvSpPr/>
          <p:nvPr/>
        </p:nvSpPr>
        <p:spPr>
          <a:xfrm>
            <a:off x="1371600" y="457200"/>
            <a:ext cx="7162800" cy="1015663"/>
          </a:xfrm>
          <a:prstGeom prst="rect">
            <a:avLst/>
          </a:prstGeom>
        </p:spPr>
        <p:txBody>
          <a:bodyPr wrap="square">
            <a:spAutoFit/>
          </a:bodyPr>
          <a:lstStyle/>
          <a:p>
            <a:r>
              <a:rPr lang="en-US" sz="3000" b="1" dirty="0" smtClean="0">
                <a:solidFill>
                  <a:srgbClr val="4F271C">
                    <a:satMod val="130000"/>
                  </a:srgbClr>
                </a:solidFill>
                <a:latin typeface="Times New Roman" pitchFamily="18" charset="0"/>
                <a:ea typeface="+mj-ea"/>
                <a:cs typeface="Times New Roman" pitchFamily="18" charset="0"/>
              </a:rPr>
              <a:t>Software Engineering Techniques for </a:t>
            </a:r>
            <a:r>
              <a:rPr lang="en-US" sz="3000" b="1" dirty="0" err="1" smtClean="0">
                <a:solidFill>
                  <a:srgbClr val="4F271C">
                    <a:satMod val="130000"/>
                  </a:srgbClr>
                </a:solidFill>
                <a:latin typeface="Times New Roman" pitchFamily="18" charset="0"/>
                <a:ea typeface="+mj-ea"/>
                <a:cs typeface="Times New Roman" pitchFamily="18" charset="0"/>
              </a:rPr>
              <a:t>SoS</a:t>
            </a:r>
            <a:r>
              <a:rPr lang="en-US" sz="3000" b="1" dirty="0" smtClean="0">
                <a:solidFill>
                  <a:srgbClr val="4F271C">
                    <a:satMod val="130000"/>
                  </a:srgbClr>
                </a:solidFill>
                <a:latin typeface="Times New Roman" pitchFamily="18" charset="0"/>
                <a:ea typeface="+mj-ea"/>
                <a:cs typeface="Times New Roman" pitchFamily="18" charset="0"/>
              </a:rPr>
              <a:t> Development </a:t>
            </a:r>
            <a:r>
              <a:rPr lang="en-US" sz="2800" b="1" dirty="0" smtClean="0">
                <a:solidFill>
                  <a:srgbClr val="4F271C">
                    <a:satMod val="130000"/>
                  </a:srgbClr>
                </a:solidFill>
                <a:latin typeface="Times New Roman" pitchFamily="18" charset="0"/>
                <a:ea typeface="+mj-ea"/>
                <a:cs typeface="Times New Roman" pitchFamily="18" charset="0"/>
              </a:rPr>
              <a:t>(cont.)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1">
                    <a:lumMod val="50000"/>
                  </a:schemeClr>
                </a:solidFill>
                <a:effectLst/>
                <a:latin typeface="Times New Roman" pitchFamily="18" charset="0"/>
                <a:cs typeface="Times New Roman" pitchFamily="18" charset="0"/>
              </a:rPr>
              <a:t>Reconfigurable policy </a:t>
            </a:r>
            <a:r>
              <a:rPr lang="en-US" sz="3600" dirty="0" err="1" smtClean="0">
                <a:solidFill>
                  <a:schemeClr val="accent1">
                    <a:lumMod val="50000"/>
                  </a:schemeClr>
                </a:solidFill>
                <a:effectLst/>
                <a:latin typeface="Times New Roman" pitchFamily="18" charset="0"/>
                <a:cs typeface="Times New Roman" pitchFamily="18" charset="0"/>
              </a:rPr>
              <a:t>engin</a:t>
            </a:r>
            <a:endParaRPr lang="en-US" sz="3600" dirty="0" smtClean="0">
              <a:solidFill>
                <a:schemeClr val="accent1">
                  <a:lumMod val="50000"/>
                </a:schemeClr>
              </a:solidFill>
              <a:effectLst/>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990600" y="6324600"/>
            <a:ext cx="5181600" cy="476250"/>
          </a:xfrm>
        </p:spPr>
        <p:txBody>
          <a:bodyPr/>
          <a:lstStyle/>
          <a:p>
            <a:r>
              <a:rPr lang="en-US" smtClean="0"/>
              <a:t>Software Engineering Techniques for the Development of Systems of System</a:t>
            </a:r>
            <a:endParaRPr lang="en-US" dirty="0"/>
          </a:p>
        </p:txBody>
      </p:sp>
      <p:sp>
        <p:nvSpPr>
          <p:cNvPr id="5" name="Slide Number Placeholder 4"/>
          <p:cNvSpPr>
            <a:spLocks noGrp="1"/>
          </p:cNvSpPr>
          <p:nvPr>
            <p:ph type="sldNum" sz="quarter" idx="12"/>
          </p:nvPr>
        </p:nvSpPr>
        <p:spPr>
          <a:xfrm>
            <a:off x="8305800" y="6305550"/>
            <a:ext cx="762000" cy="476250"/>
          </a:xfrm>
        </p:spPr>
        <p:txBody>
          <a:bodyPr/>
          <a:lstStyle/>
          <a:p>
            <a:fld id="{88B89BDA-D660-47D2-AFFB-790DB062422D}" type="slidenum">
              <a:rPr lang="en-US" smtClean="0">
                <a:solidFill>
                  <a:schemeClr val="bg2">
                    <a:lumMod val="90000"/>
                    <a:lumOff val="10000"/>
                  </a:schemeClr>
                </a:solidFill>
              </a:rPr>
              <a:pPr/>
              <a:t>19</a:t>
            </a:fld>
            <a:r>
              <a:rPr lang="en-US" dirty="0" smtClean="0">
                <a:solidFill>
                  <a:schemeClr val="bg2">
                    <a:lumMod val="90000"/>
                    <a:lumOff val="10000"/>
                  </a:schemeClr>
                </a:solidFill>
              </a:rPr>
              <a:t> / 23</a:t>
            </a:r>
            <a:endParaRPr lang="en-US" dirty="0">
              <a:solidFill>
                <a:schemeClr val="bg2">
                  <a:lumMod val="90000"/>
                  <a:lumOff val="10000"/>
                </a:schemeClr>
              </a:solidFill>
            </a:endParaRPr>
          </a:p>
        </p:txBody>
      </p:sp>
      <p:pic>
        <p:nvPicPr>
          <p:cNvPr id="8" name="Picture 7" descr="p1.png"/>
          <p:cNvPicPr>
            <a:picLocks noChangeAspect="1"/>
          </p:cNvPicPr>
          <p:nvPr/>
        </p:nvPicPr>
        <p:blipFill>
          <a:blip r:embed="rId3"/>
          <a:stretch>
            <a:fillRect/>
          </a:stretch>
        </p:blipFill>
        <p:spPr>
          <a:xfrm>
            <a:off x="1447800" y="1447800"/>
            <a:ext cx="6577041" cy="4333898"/>
          </a:xfrm>
          <a:prstGeom prst="rect">
            <a:avLst/>
          </a:prstGeom>
        </p:spPr>
      </p:pic>
      <p:sp>
        <p:nvSpPr>
          <p:cNvPr id="11" name="Rectangle 10"/>
          <p:cNvSpPr/>
          <p:nvPr/>
        </p:nvSpPr>
        <p:spPr>
          <a:xfrm>
            <a:off x="1447800" y="1447800"/>
            <a:ext cx="6705600" cy="4267200"/>
          </a:xfrm>
          <a:prstGeom prst="rect">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200400" y="2590800"/>
            <a:ext cx="2438400" cy="1371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400" dirty="0" smtClean="0">
                <a:solidFill>
                  <a:prstClr val="black"/>
                </a:solidFill>
                <a:latin typeface="Times New Roman" pitchFamily="18" charset="0"/>
                <a:cs typeface="Times New Roman" pitchFamily="18" charset="0"/>
              </a:rPr>
              <a:t>Reconfigurable policy engine</a:t>
            </a:r>
            <a:endParaRPr lang="en-US" sz="2400" dirty="0">
              <a:solidFill>
                <a:prstClr val="black"/>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edg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nodeType="clickEffect">
                                  <p:stCondLst>
                                    <p:cond delay="0"/>
                                  </p:stCondLst>
                                  <p:childTnLst>
                                    <p:animEffect transition="out" filter="box(in)">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par>
                                <p:cTn id="13" presetID="4" presetClass="exit" presetSubtype="16" fill="hold" grpId="1" nodeType="withEffect">
                                  <p:stCondLst>
                                    <p:cond delay="0"/>
                                  </p:stCondLst>
                                  <p:childTnLst>
                                    <p:animEffect transition="out" filter="box(in)">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childTnLst>
                          </p:cTn>
                        </p:par>
                        <p:par>
                          <p:cTn id="16" fill="hold">
                            <p:stCondLst>
                              <p:cond delay="500"/>
                            </p:stCondLst>
                            <p:childTnLst>
                              <p:par>
                                <p:cTn id="17" presetID="4" presetClass="entr" presetSubtype="16"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ox(in)">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57200"/>
            <a:ext cx="7498080" cy="1143000"/>
          </a:xfrm>
        </p:spPr>
        <p:txBody>
          <a:bodyPr>
            <a:normAutofit/>
          </a:bodyPr>
          <a:lstStyle/>
          <a:p>
            <a:r>
              <a:rPr lang="en-US" sz="3200" b="1" dirty="0" smtClean="0">
                <a:solidFill>
                  <a:srgbClr val="4F271C">
                    <a:satMod val="130000"/>
                  </a:srgbClr>
                </a:solidFill>
                <a:effectLst/>
                <a:latin typeface="Times New Roman" pitchFamily="18" charset="0"/>
                <a:cs typeface="Times New Roman" pitchFamily="18" charset="0"/>
              </a:rPr>
              <a:t>Outline</a:t>
            </a:r>
            <a:endParaRPr lang="en-US" sz="3200" b="1" dirty="0">
              <a:solidFill>
                <a:srgbClr val="4F271C">
                  <a:satMod val="130000"/>
                </a:srgbClr>
              </a:solidFill>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nSpc>
                <a:spcPct val="150000"/>
              </a:lnSpc>
            </a:pPr>
            <a:r>
              <a:rPr lang="en-US" sz="2800" dirty="0" smtClean="0">
                <a:latin typeface="Times New Roman" pitchFamily="18" charset="0"/>
                <a:cs typeface="Times New Roman" pitchFamily="18" charset="0"/>
              </a:rPr>
              <a:t>What is a System of Systems?</a:t>
            </a:r>
          </a:p>
          <a:p>
            <a:pPr>
              <a:lnSpc>
                <a:spcPct val="150000"/>
              </a:lnSpc>
            </a:pPr>
            <a:r>
              <a:rPr lang="en-US" sz="2800" dirty="0" smtClean="0">
                <a:latin typeface="Times New Roman" pitchFamily="18" charset="0"/>
                <a:cs typeface="Times New Roman" pitchFamily="18" charset="0"/>
              </a:rPr>
              <a:t>System of Systems characteristics</a:t>
            </a:r>
          </a:p>
          <a:p>
            <a:pPr>
              <a:lnSpc>
                <a:spcPct val="150000"/>
              </a:lnSpc>
            </a:pPr>
            <a:r>
              <a:rPr lang="en-US" sz="2800" dirty="0" smtClean="0">
                <a:latin typeface="Times New Roman" pitchFamily="18" charset="0"/>
                <a:ea typeface="+mj-ea"/>
                <a:cs typeface="Times New Roman" pitchFamily="18" charset="0"/>
              </a:rPr>
              <a:t>categorizes System of Systems</a:t>
            </a:r>
          </a:p>
          <a:p>
            <a:pPr>
              <a:lnSpc>
                <a:spcPct val="150000"/>
              </a:lnSpc>
            </a:pPr>
            <a:r>
              <a:rPr lang="en-US" sz="2800" dirty="0" smtClean="0">
                <a:latin typeface="Times New Roman" pitchFamily="18" charset="0"/>
                <a:cs typeface="Times New Roman" pitchFamily="18" charset="0"/>
              </a:rPr>
              <a:t>Software Engineering Techniques for System of Systems Development</a:t>
            </a:r>
          </a:p>
          <a:p>
            <a:pPr>
              <a:lnSpc>
                <a:spcPct val="150000"/>
              </a:lnSpc>
            </a:pPr>
            <a:r>
              <a:rPr lang="en-US" sz="2800" dirty="0" smtClean="0">
                <a:latin typeface="Times New Roman" pitchFamily="18" charset="0"/>
                <a:cs typeface="Times New Roman" pitchFamily="18" charset="0"/>
              </a:rPr>
              <a:t>A Framework for System of Systems Development</a:t>
            </a:r>
          </a:p>
          <a:p>
            <a:endParaRPr lang="en-US" sz="3600" dirty="0"/>
          </a:p>
        </p:txBody>
      </p:sp>
      <p:sp>
        <p:nvSpPr>
          <p:cNvPr id="4" name="Footer Placeholder 3"/>
          <p:cNvSpPr>
            <a:spLocks noGrp="1"/>
          </p:cNvSpPr>
          <p:nvPr>
            <p:ph type="ftr" sz="quarter" idx="11"/>
          </p:nvPr>
        </p:nvSpPr>
        <p:spPr>
          <a:xfrm>
            <a:off x="990600" y="6400800"/>
            <a:ext cx="5257800" cy="381000"/>
          </a:xfrm>
        </p:spPr>
        <p:txBody>
          <a:bodyPr/>
          <a:lstStyle/>
          <a:p>
            <a:r>
              <a:rPr lang="en-US" smtClean="0">
                <a:solidFill>
                  <a:schemeClr val="accent4">
                    <a:lumMod val="50000"/>
                  </a:schemeClr>
                </a:solidFill>
              </a:rPr>
              <a:t>Software Engineering Techniques for the Development of Systems of System</a:t>
            </a:r>
            <a:endParaRPr lang="en-US" dirty="0" smtClean="0">
              <a:solidFill>
                <a:schemeClr val="accent4">
                  <a:lumMod val="50000"/>
                </a:schemeClr>
              </a:solidFill>
            </a:endParaRPr>
          </a:p>
        </p:txBody>
      </p:sp>
      <p:sp>
        <p:nvSpPr>
          <p:cNvPr id="5" name="Slide Number Placeholder 4"/>
          <p:cNvSpPr>
            <a:spLocks noGrp="1"/>
          </p:cNvSpPr>
          <p:nvPr>
            <p:ph type="sldNum" sz="quarter" idx="12"/>
          </p:nvPr>
        </p:nvSpPr>
        <p:spPr>
          <a:xfrm>
            <a:off x="8382000" y="6400800"/>
            <a:ext cx="688848" cy="381000"/>
          </a:xfrm>
        </p:spPr>
        <p:txBody>
          <a:bodyPr/>
          <a:lstStyle/>
          <a:p>
            <a:fld id="{88B89BDA-D660-47D2-AFFB-790DB062422D}" type="slidenum">
              <a:rPr lang="en-US" smtClean="0">
                <a:solidFill>
                  <a:schemeClr val="accent4">
                    <a:lumMod val="50000"/>
                  </a:schemeClr>
                </a:solidFill>
              </a:rPr>
              <a:pPr/>
              <a:t>2</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Untitled.png"/>
          <p:cNvPicPr>
            <a:picLocks noChangeAspect="1"/>
          </p:cNvPicPr>
          <p:nvPr/>
        </p:nvPicPr>
        <p:blipFill>
          <a:blip r:embed="rId2" cstate="print"/>
          <a:stretch>
            <a:fillRect/>
          </a:stretch>
        </p:blipFill>
        <p:spPr>
          <a:xfrm>
            <a:off x="1143000" y="1524000"/>
            <a:ext cx="7668696" cy="4658375"/>
          </a:xfrm>
          <a:prstGeom prst="rect">
            <a:avLst/>
          </a:prstGeom>
        </p:spPr>
      </p:pic>
      <p:sp>
        <p:nvSpPr>
          <p:cNvPr id="6" name="Footer Placeholder 6"/>
          <p:cNvSpPr txBox="1">
            <a:spLocks/>
          </p:cNvSpPr>
          <p:nvPr/>
        </p:nvSpPr>
        <p:spPr>
          <a:xfrm>
            <a:off x="990600" y="6324600"/>
            <a:ext cx="5257800" cy="476250"/>
          </a:xfrm>
          <a:prstGeom prst="rect">
            <a:avLst/>
          </a:prstGeom>
        </p:spPr>
        <p:txBody>
          <a:bodyPr anchor="b"/>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accent4">
                    <a:lumMod val="50000"/>
                  </a:schemeClr>
                </a:solidFill>
                <a:effectLst/>
                <a:uLnTx/>
                <a:uFillTx/>
                <a:latin typeface="+mn-lt"/>
                <a:ea typeface="+mn-ea"/>
                <a:cs typeface="+mn-cs"/>
              </a:rPr>
              <a:t>Software Engineering Techniques for the Development of Systems of system</a:t>
            </a:r>
            <a:endParaRPr kumimoji="0" lang="en-US" sz="1200" b="0" i="0" u="none" strike="noStrike" kern="1200" cap="none" spc="0" normalizeH="0" baseline="0" noProof="0" dirty="0">
              <a:ln>
                <a:noFill/>
              </a:ln>
              <a:solidFill>
                <a:schemeClr val="accent4">
                  <a:lumMod val="50000"/>
                </a:schemeClr>
              </a:solidFill>
              <a:effectLst/>
              <a:uLnTx/>
              <a:uFillTx/>
              <a:latin typeface="+mn-lt"/>
              <a:ea typeface="+mn-ea"/>
              <a:cs typeface="+mn-cs"/>
            </a:endParaRPr>
          </a:p>
        </p:txBody>
      </p:sp>
      <p:sp>
        <p:nvSpPr>
          <p:cNvPr id="7" name="Slide Number Placeholder 7"/>
          <p:cNvSpPr txBox="1">
            <a:spLocks/>
          </p:cNvSpPr>
          <p:nvPr/>
        </p:nvSpPr>
        <p:spPr>
          <a:xfrm>
            <a:off x="8305800" y="6305550"/>
            <a:ext cx="765048"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88B89BDA-D660-47D2-AFFB-790DB062422D}" type="slidenum">
              <a:rPr kumimoji="0" lang="en-US" sz="1200" b="0" i="0" u="none" strike="noStrike" kern="1200" cap="none" spc="0" normalizeH="0" baseline="0" noProof="0" smtClean="0">
                <a:ln>
                  <a:noFill/>
                </a:ln>
                <a:solidFill>
                  <a:schemeClr val="accent4">
                    <a:lumMod val="5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20</a:t>
            </a:fld>
            <a:r>
              <a:rPr kumimoji="0" lang="en-US" sz="1200" b="0" i="0" u="none" strike="noStrike" kern="1200" cap="none" spc="0" normalizeH="0" baseline="0" noProof="0" dirty="0" smtClean="0">
                <a:ln>
                  <a:noFill/>
                </a:ln>
                <a:solidFill>
                  <a:schemeClr val="accent4">
                    <a:lumMod val="50000"/>
                  </a:schemeClr>
                </a:solidFill>
                <a:effectLst/>
                <a:uLnTx/>
                <a:uFillTx/>
                <a:latin typeface="+mn-lt"/>
                <a:ea typeface="+mn-ea"/>
                <a:cs typeface="+mn-cs"/>
              </a:rPr>
              <a:t> / 23</a:t>
            </a:r>
            <a:endParaRPr kumimoji="0" lang="en-US" sz="1200" b="0" i="0" u="none" strike="noStrike" kern="1200" cap="none" spc="0" normalizeH="0" baseline="0" noProof="0" dirty="0">
              <a:ln>
                <a:noFill/>
              </a:ln>
              <a:solidFill>
                <a:schemeClr val="accent4">
                  <a:lumMod val="50000"/>
                </a:schemeClr>
              </a:solidFill>
              <a:effectLst/>
              <a:uLnTx/>
              <a:uFillTx/>
              <a:latin typeface="+mn-lt"/>
              <a:ea typeface="+mn-ea"/>
              <a:cs typeface="+mn-cs"/>
            </a:endParaRPr>
          </a:p>
        </p:txBody>
      </p:sp>
      <p:sp>
        <p:nvSpPr>
          <p:cNvPr id="10" name="TextBox 9"/>
          <p:cNvSpPr txBox="1"/>
          <p:nvPr/>
        </p:nvSpPr>
        <p:spPr>
          <a:xfrm>
            <a:off x="1295400" y="381000"/>
            <a:ext cx="6705600" cy="646331"/>
          </a:xfrm>
          <a:prstGeom prst="rect">
            <a:avLst/>
          </a:prstGeom>
          <a:noFill/>
        </p:spPr>
        <p:txBody>
          <a:bodyPr wrap="square" rtlCol="0">
            <a:spAutoFit/>
          </a:bodyPr>
          <a:lstStyle/>
          <a:p>
            <a:r>
              <a:rPr lang="en-US" sz="3600" dirty="0" smtClean="0">
                <a:solidFill>
                  <a:schemeClr val="accent1">
                    <a:lumMod val="50000"/>
                  </a:schemeClr>
                </a:solidFill>
                <a:latin typeface="Times New Roman" pitchFamily="18" charset="0"/>
                <a:cs typeface="Times New Roman" pitchFamily="18" charset="0"/>
              </a:rPr>
              <a:t>Component definition policy</a:t>
            </a:r>
            <a:endParaRPr lang="en-US" sz="3600" dirty="0" smtClean="0">
              <a:solidFill>
                <a:schemeClr val="accent1">
                  <a:lumMod val="50000"/>
                </a:schemeClr>
              </a:solidFill>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chemeClr val="accent1">
                    <a:lumMod val="50000"/>
                  </a:schemeClr>
                </a:solidFill>
                <a:effectLst/>
                <a:latin typeface="Times New Roman" pitchFamily="18" charset="0"/>
                <a:cs typeface="Times New Roman" pitchFamily="18" charset="0"/>
              </a:rPr>
              <a:t>Conclusion</a:t>
            </a:r>
            <a:endParaRPr lang="en-US" sz="3200" b="1" dirty="0">
              <a:solidFill>
                <a:schemeClr val="accent1">
                  <a:lumMod val="50000"/>
                </a:schemeClr>
              </a:solidFill>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marL="463550" indent="-285750"/>
            <a:r>
              <a:rPr lang="en-US" sz="2400" b="1" dirty="0" err="1" smtClean="0">
                <a:solidFill>
                  <a:srgbClr val="4F271C">
                    <a:satMod val="130000"/>
                  </a:srgbClr>
                </a:solidFill>
                <a:latin typeface="Times New Roman" pitchFamily="18" charset="0"/>
                <a:cs typeface="Times New Roman" pitchFamily="18" charset="0"/>
              </a:rPr>
              <a:t>SoS</a:t>
            </a:r>
            <a:r>
              <a:rPr lang="en-US" sz="2400" b="1" dirty="0" smtClean="0">
                <a:solidFill>
                  <a:srgbClr val="4F271C">
                    <a:satMod val="130000"/>
                  </a:srgbClr>
                </a:solidFill>
                <a:latin typeface="Times New Roman" pitchFamily="18" charset="0"/>
                <a:cs typeface="Times New Roman" pitchFamily="18" charset="0"/>
              </a:rPr>
              <a:t> characteristics</a:t>
            </a:r>
            <a:endParaRPr lang="en-US" sz="2400" dirty="0" smtClean="0"/>
          </a:p>
          <a:p>
            <a:pPr marL="737870" lvl="1" indent="-285750">
              <a:buFont typeface="Wingdings" pitchFamily="2" charset="2"/>
              <a:buChar char="ü"/>
            </a:pPr>
            <a:r>
              <a:rPr lang="en-US" sz="2000" dirty="0" smtClean="0"/>
              <a:t>Managerial independence</a:t>
            </a:r>
          </a:p>
          <a:p>
            <a:pPr marL="737870" lvl="1" indent="-285750">
              <a:buFont typeface="Wingdings" pitchFamily="2" charset="2"/>
              <a:buChar char="ü"/>
            </a:pPr>
            <a:r>
              <a:rPr lang="en-US" sz="2000" dirty="0" smtClean="0"/>
              <a:t>Operational independence</a:t>
            </a:r>
          </a:p>
          <a:p>
            <a:pPr marL="737870" lvl="1" indent="-285750">
              <a:buFont typeface="Wingdings" pitchFamily="2" charset="2"/>
              <a:buChar char="ü"/>
            </a:pPr>
            <a:r>
              <a:rPr lang="en-US" sz="2000" dirty="0" smtClean="0"/>
              <a:t>Emergent behavior</a:t>
            </a:r>
          </a:p>
          <a:p>
            <a:pPr marL="737870" lvl="1" indent="-285750">
              <a:buFont typeface="Wingdings" pitchFamily="2" charset="2"/>
              <a:buChar char="ü"/>
            </a:pPr>
            <a:r>
              <a:rPr lang="en-US" sz="2000" dirty="0" smtClean="0"/>
              <a:t>Evolutionary development</a:t>
            </a:r>
          </a:p>
          <a:p>
            <a:pPr marL="737870" lvl="1" indent="-285750">
              <a:buFont typeface="Wingdings" pitchFamily="2" charset="2"/>
              <a:buChar char="ü"/>
            </a:pPr>
            <a:r>
              <a:rPr lang="en-US" sz="2000" dirty="0" smtClean="0"/>
              <a:t>Geographic Distribution</a:t>
            </a:r>
          </a:p>
          <a:p>
            <a:pPr marL="737870" lvl="1" indent="-285750">
              <a:buFont typeface="Wingdings" pitchFamily="2" charset="2"/>
              <a:buChar char="ü"/>
            </a:pPr>
            <a:endParaRPr lang="en-US" sz="2000" dirty="0" smtClean="0"/>
          </a:p>
          <a:p>
            <a:pPr marL="463550" indent="-285750"/>
            <a:r>
              <a:rPr lang="en-US" sz="2400" dirty="0" smtClean="0">
                <a:latin typeface="Times New Roman" pitchFamily="18" charset="0"/>
                <a:cs typeface="Times New Roman" pitchFamily="18" charset="0"/>
              </a:rPr>
              <a:t>The challenges associated with the development of System of Systems are tremendous</a:t>
            </a:r>
          </a:p>
          <a:p>
            <a:pPr marL="463550" indent="-285750"/>
            <a:endParaRPr lang="en-US" sz="2400" dirty="0" smtClean="0">
              <a:latin typeface="Times New Roman" pitchFamily="18" charset="0"/>
              <a:cs typeface="Times New Roman" pitchFamily="18" charset="0"/>
            </a:endParaRPr>
          </a:p>
          <a:p>
            <a:pPr marL="463550" indent="-285750"/>
            <a:r>
              <a:rPr lang="en-US" sz="2400" dirty="0" smtClean="0">
                <a:latin typeface="Times New Roman" pitchFamily="18" charset="0"/>
                <a:cs typeface="Times New Roman" pitchFamily="18" charset="0"/>
              </a:rPr>
              <a:t>existing software engineering paradigms and techniques can help but unable to address the whole spectrum of challenges associated with the development of </a:t>
            </a:r>
            <a:r>
              <a:rPr lang="en-US" sz="2400" dirty="0" err="1" smtClean="0">
                <a:latin typeface="Times New Roman" pitchFamily="18" charset="0"/>
                <a:cs typeface="Times New Roman" pitchFamily="18" charset="0"/>
              </a:rPr>
              <a:t>SoS</a:t>
            </a:r>
            <a:r>
              <a:rPr lang="en-US" sz="2400" dirty="0" smtClean="0">
                <a:latin typeface="Times New Roman" pitchFamily="18" charset="0"/>
                <a:cs typeface="Times New Roman" pitchFamily="18" charset="0"/>
              </a:rPr>
              <a:t>.</a:t>
            </a:r>
          </a:p>
          <a:p>
            <a:pPr marL="463550" indent="-285750"/>
            <a:endParaRPr lang="en-US" sz="24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pPr marL="365125" indent="-23813">
              <a:buNone/>
            </a:pP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990600" y="6324600"/>
            <a:ext cx="49530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5" name="Slide Number Placeholder 4"/>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21</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4F271C">
                    <a:satMod val="130000"/>
                  </a:srgbClr>
                </a:solidFill>
                <a:effectLst/>
                <a:latin typeface="Times New Roman" pitchFamily="18" charset="0"/>
                <a:cs typeface="Times New Roman" pitchFamily="18" charset="0"/>
              </a:rPr>
              <a:t>Reference</a:t>
            </a:r>
            <a:endParaRPr lang="en-US" sz="3200" b="1" dirty="0">
              <a:solidFill>
                <a:srgbClr val="4F271C">
                  <a:satMod val="130000"/>
                </a:srgbClr>
              </a:solidFill>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463550" indent="-381000">
              <a:buNone/>
            </a:pPr>
            <a:r>
              <a:rPr lang="en-US" sz="1800" dirty="0" smtClean="0">
                <a:latin typeface="Times New Roman" pitchFamily="18" charset="0"/>
                <a:cs typeface="Times New Roman" pitchFamily="18" charset="0"/>
              </a:rPr>
              <a:t>[1] R</a:t>
            </a:r>
            <a:r>
              <a:rPr lang="fa-IR"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Calinescu</a:t>
            </a:r>
            <a:r>
              <a:rPr lang="en-US" sz="1800" dirty="0" smtClean="0">
                <a:latin typeface="Times New Roman" pitchFamily="18" charset="0"/>
                <a:cs typeface="Times New Roman" pitchFamily="18" charset="0"/>
              </a:rPr>
              <a:t> and M</a:t>
            </a:r>
            <a:r>
              <a:rPr lang="fa-IR"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Kwiatkowska</a:t>
            </a:r>
            <a:r>
              <a:rPr lang="en-US" sz="1800" dirty="0" smtClean="0">
                <a:latin typeface="Times New Roman" pitchFamily="18" charset="0"/>
                <a:cs typeface="Times New Roman" pitchFamily="18" charset="0"/>
              </a:rPr>
              <a:t>, “Software Engineering Techniques for the Development of   Systems of Systems”, in the proceeding of the Monterey Workshop on the Foundations of Computer Software, Future Trends and Techniques for Development pages 86-93. September 2008</a:t>
            </a:r>
          </a:p>
          <a:p>
            <a:pPr>
              <a:buNone/>
            </a:pPr>
            <a:endParaRPr lang="en-US" sz="9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[2] </a:t>
            </a:r>
            <a:r>
              <a:rPr lang="en-US" sz="1800" dirty="0" err="1" smtClean="0">
                <a:latin typeface="Times New Roman" pitchFamily="18" charset="0"/>
                <a:cs typeface="Times New Roman" pitchFamily="18" charset="0"/>
              </a:rPr>
              <a:t>j.Goodenough</a:t>
            </a:r>
            <a:r>
              <a:rPr lang="en-US" sz="1800" dirty="0" smtClean="0">
                <a:latin typeface="Times New Roman" pitchFamily="18" charset="0"/>
                <a:cs typeface="Times New Roman" pitchFamily="18" charset="0"/>
              </a:rPr>
              <a:t>,” System of Systems Software Assurance”, research project for Department of Defense,2008</a:t>
            </a:r>
          </a:p>
          <a:p>
            <a:endParaRPr lang="en-US" sz="9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[3] </a:t>
            </a:r>
            <a:r>
              <a:rPr lang="en-US" sz="1800" dirty="0" err="1" smtClean="0">
                <a:latin typeface="Times New Roman" pitchFamily="18" charset="0"/>
                <a:cs typeface="Times New Roman" pitchFamily="18" charset="0"/>
              </a:rPr>
              <a:t>R.Calinescu</a:t>
            </a:r>
            <a:r>
              <a:rPr lang="en-US" sz="1800" dirty="0" smtClean="0">
                <a:latin typeface="Times New Roman" pitchFamily="18" charset="0"/>
                <a:cs typeface="Times New Roman" pitchFamily="18" charset="0"/>
              </a:rPr>
              <a:t> , “Implementation of a generic autonomic framework” Proceeding of the 4th International Conference on Autonomic and Autonomous Systems (ICAS’08), pages 123–129. IEEE Computer Society Press, March 2008.</a:t>
            </a:r>
          </a:p>
        </p:txBody>
      </p:sp>
      <p:sp>
        <p:nvSpPr>
          <p:cNvPr id="8" name="Footer Placeholder 7"/>
          <p:cNvSpPr>
            <a:spLocks noGrp="1"/>
          </p:cNvSpPr>
          <p:nvPr>
            <p:ph type="ftr" sz="quarter" idx="11"/>
          </p:nvPr>
        </p:nvSpPr>
        <p:spPr>
          <a:xfrm>
            <a:off x="990600" y="6324600"/>
            <a:ext cx="49530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9" name="Slide Number Placeholder 8"/>
          <p:cNvSpPr>
            <a:spLocks noGrp="1"/>
          </p:cNvSpPr>
          <p:nvPr>
            <p:ph type="sldNum" sz="quarter" idx="12"/>
          </p:nvPr>
        </p:nvSpPr>
        <p:spPr>
          <a:xfrm>
            <a:off x="8305800" y="6305550"/>
            <a:ext cx="765048" cy="476250"/>
          </a:xfrm>
        </p:spPr>
        <p:txBody>
          <a:bodyPr/>
          <a:lstStyle/>
          <a:p>
            <a:fld id="{88B89BDA-D660-47D2-AFFB-790DB062422D}" type="slidenum">
              <a:rPr lang="en-US" smtClean="0">
                <a:solidFill>
                  <a:schemeClr val="accent4">
                    <a:lumMod val="50000"/>
                  </a:schemeClr>
                </a:solidFill>
              </a:rPr>
              <a:pPr/>
              <a:t>22</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0"/>
            <a:ext cx="7498080" cy="1143000"/>
          </a:xfrm>
        </p:spPr>
        <p:txBody>
          <a:bodyPr>
            <a:noAutofit/>
          </a:bodyPr>
          <a:lstStyle/>
          <a:p>
            <a:pPr algn="ctr"/>
            <a:r>
              <a:rPr lang="en-US" sz="3200" dirty="0" smtClean="0">
                <a:solidFill>
                  <a:schemeClr val="accent1">
                    <a:lumMod val="50000"/>
                  </a:schemeClr>
                </a:solidFill>
                <a:effectLst/>
                <a:latin typeface="Aparajita" pitchFamily="34" charset="0"/>
                <a:cs typeface="Aparajita" pitchFamily="34" charset="0"/>
              </a:rPr>
              <a:t>Software Engineering Techniques </a:t>
            </a:r>
            <a:br>
              <a:rPr lang="en-US" sz="3200" dirty="0" smtClean="0">
                <a:solidFill>
                  <a:schemeClr val="accent1">
                    <a:lumMod val="50000"/>
                  </a:schemeClr>
                </a:solidFill>
                <a:effectLst/>
                <a:latin typeface="Aparajita" pitchFamily="34" charset="0"/>
                <a:cs typeface="Aparajita" pitchFamily="34" charset="0"/>
              </a:rPr>
            </a:br>
            <a:r>
              <a:rPr lang="en-US" sz="3200" dirty="0" smtClean="0">
                <a:solidFill>
                  <a:schemeClr val="accent1">
                    <a:lumMod val="50000"/>
                  </a:schemeClr>
                </a:solidFill>
                <a:effectLst/>
                <a:latin typeface="Aparajita" pitchFamily="34" charset="0"/>
                <a:cs typeface="Aparajita" pitchFamily="34" charset="0"/>
              </a:rPr>
              <a:t>for the Development of</a:t>
            </a:r>
            <a:br>
              <a:rPr lang="en-US" sz="3200" dirty="0" smtClean="0">
                <a:solidFill>
                  <a:schemeClr val="accent1">
                    <a:lumMod val="50000"/>
                  </a:schemeClr>
                </a:solidFill>
                <a:effectLst/>
                <a:latin typeface="Aparajita" pitchFamily="34" charset="0"/>
                <a:cs typeface="Aparajita" pitchFamily="34" charset="0"/>
              </a:rPr>
            </a:br>
            <a:r>
              <a:rPr lang="en-US" sz="3200" dirty="0" smtClean="0">
                <a:solidFill>
                  <a:schemeClr val="accent1">
                    <a:lumMod val="50000"/>
                  </a:schemeClr>
                </a:solidFill>
                <a:effectLst/>
                <a:latin typeface="Aparajita" pitchFamily="34" charset="0"/>
                <a:cs typeface="Aparajita" pitchFamily="34" charset="0"/>
              </a:rPr>
              <a:t> Systems of System</a:t>
            </a:r>
            <a:br>
              <a:rPr lang="en-US" sz="3200" dirty="0" smtClean="0">
                <a:solidFill>
                  <a:schemeClr val="accent1">
                    <a:lumMod val="50000"/>
                  </a:schemeClr>
                </a:solidFill>
                <a:effectLst/>
                <a:latin typeface="Aparajita" pitchFamily="34" charset="0"/>
                <a:cs typeface="Aparajita" pitchFamily="34" charset="0"/>
              </a:rPr>
            </a:br>
            <a:endParaRPr lang="en-US" sz="3200" dirty="0">
              <a:solidFill>
                <a:schemeClr val="accent1">
                  <a:lumMod val="50000"/>
                </a:schemeClr>
              </a:solidFill>
              <a:effectLst/>
              <a:latin typeface="Aparajita" pitchFamily="34" charset="0"/>
              <a:cs typeface="Aparajita" pitchFamily="34" charset="0"/>
            </a:endParaRPr>
          </a:p>
        </p:txBody>
      </p:sp>
      <p:sp>
        <p:nvSpPr>
          <p:cNvPr id="7" name="Content Placeholder 6"/>
          <p:cNvSpPr>
            <a:spLocks noGrp="1"/>
          </p:cNvSpPr>
          <p:nvPr>
            <p:ph idx="1"/>
          </p:nvPr>
        </p:nvSpPr>
        <p:spPr>
          <a:xfrm>
            <a:off x="3581400" y="2286000"/>
            <a:ext cx="2667000" cy="1524000"/>
          </a:xfrm>
          <a:effectLst/>
        </p:spPr>
        <p:txBody>
          <a:bodyPr>
            <a:noAutofit/>
          </a:bodyPr>
          <a:lstStyle/>
          <a:p>
            <a:pPr algn="ctr">
              <a:buNone/>
            </a:pPr>
            <a:endParaRPr lang="en-US" sz="4800" b="1" dirty="0" smtClean="0">
              <a:solidFill>
                <a:schemeClr val="accent1">
                  <a:lumMod val="50000"/>
                </a:schemeClr>
              </a:solidFill>
              <a:latin typeface="Colonna MT" pitchFamily="82" charset="0"/>
              <a:ea typeface="Cambria Math" pitchFamily="18" charset="0"/>
            </a:endParaRPr>
          </a:p>
          <a:p>
            <a:pPr algn="ctr">
              <a:buNone/>
            </a:pPr>
            <a:r>
              <a:rPr lang="en-US" sz="4800" b="1" dirty="0" smtClean="0">
                <a:solidFill>
                  <a:schemeClr val="accent1">
                    <a:lumMod val="50000"/>
                  </a:schemeClr>
                </a:solidFill>
                <a:latin typeface="Colonna MT" pitchFamily="82" charset="0"/>
                <a:ea typeface="Cambria Math" pitchFamily="18" charset="0"/>
              </a:rPr>
              <a:t>The  End</a:t>
            </a:r>
          </a:p>
          <a:p>
            <a:pPr>
              <a:buNone/>
            </a:pPr>
            <a:endParaRPr lang="en-US" sz="4800" b="1" dirty="0">
              <a:solidFill>
                <a:schemeClr val="accent1">
                  <a:lumMod val="50000"/>
                </a:schemeClr>
              </a:solidFill>
              <a:latin typeface="Colonna MT" pitchFamily="82" charset="0"/>
              <a:ea typeface="Cambria Math"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noFill/>
          </a:ln>
        </p:spPr>
        <p:txBody>
          <a:bodyPr>
            <a:noAutofit/>
          </a:bodyPr>
          <a:lstStyle/>
          <a:p>
            <a:r>
              <a:rPr lang="en-US" sz="3200" b="1" dirty="0" smtClean="0">
                <a:solidFill>
                  <a:srgbClr val="4F271C">
                    <a:satMod val="130000"/>
                  </a:srgbClr>
                </a:solidFill>
                <a:effectLst/>
                <a:latin typeface="Times New Roman" pitchFamily="18" charset="0"/>
                <a:cs typeface="Times New Roman" pitchFamily="18" charset="0"/>
              </a:rPr>
              <a:t>What is a System of Systems</a:t>
            </a:r>
            <a:r>
              <a:rPr lang="en-US" sz="3200" b="1" dirty="0" smtClean="0">
                <a:solidFill>
                  <a:srgbClr val="4F271C">
                    <a:satMod val="130000"/>
                  </a:srgbClr>
                </a:solidFill>
                <a:latin typeface="Times New Roman" pitchFamily="18" charset="0"/>
                <a:cs typeface="Times New Roman" pitchFamily="18" charset="0"/>
              </a:rPr>
              <a:t>?</a:t>
            </a:r>
            <a:endParaRPr lang="en-US" sz="3200" b="1" dirty="0">
              <a:solidFill>
                <a:srgbClr val="4F271C">
                  <a:satMod val="130000"/>
                </a:srgbClr>
              </a:solidFill>
              <a:latin typeface="Times New Roman" pitchFamily="18" charset="0"/>
              <a:cs typeface="Times New Roman" pitchFamily="18" charset="0"/>
            </a:endParaRPr>
          </a:p>
        </p:txBody>
      </p:sp>
      <p:sp>
        <p:nvSpPr>
          <p:cNvPr id="3" name="Content Placeholder 2"/>
          <p:cNvSpPr>
            <a:spLocks noGrp="1"/>
          </p:cNvSpPr>
          <p:nvPr>
            <p:ph idx="1"/>
          </p:nvPr>
        </p:nvSpPr>
        <p:spPr>
          <a:xfrm>
            <a:off x="1371600" y="1447800"/>
            <a:ext cx="7498080" cy="4800600"/>
          </a:xfrm>
        </p:spPr>
        <p:txBody>
          <a:bodyPr>
            <a:noAutofit/>
          </a:bodyPr>
          <a:lstStyle/>
          <a:p>
            <a:r>
              <a:rPr lang="en-US" sz="2600" dirty="0" err="1" smtClean="0">
                <a:latin typeface="Times New Roman" pitchFamily="18" charset="0"/>
                <a:cs typeface="Times New Roman" pitchFamily="18" charset="0"/>
              </a:rPr>
              <a:t>SoS</a:t>
            </a:r>
            <a:r>
              <a:rPr lang="en-US" sz="2600" dirty="0" smtClean="0">
                <a:latin typeface="Times New Roman" pitchFamily="18" charset="0"/>
                <a:cs typeface="Times New Roman" pitchFamily="18" charset="0"/>
              </a:rPr>
              <a:t> (System of Systems) is a collection of task oriented or dedicated systems. </a:t>
            </a:r>
          </a:p>
          <a:p>
            <a:endParaRPr lang="en-US" sz="12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pool their resources and capabilities together to obtain a new, more complex meta-system.</a:t>
            </a:r>
          </a:p>
          <a:p>
            <a:endParaRPr lang="en-US" sz="1400"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offer more functionality and performance than simply the sum of the constituent systems.</a:t>
            </a:r>
          </a:p>
          <a:p>
            <a:endParaRPr lang="en-US" sz="1400" dirty="0" smtClean="0">
              <a:latin typeface="Times New Roman" pitchFamily="18" charset="0"/>
              <a:cs typeface="Times New Roman" pitchFamily="18" charset="0"/>
            </a:endParaRPr>
          </a:p>
          <a:p>
            <a:r>
              <a:rPr lang="en-US" sz="2600" dirty="0" err="1" smtClean="0">
                <a:latin typeface="Times New Roman" pitchFamily="18" charset="0"/>
                <a:cs typeface="Times New Roman" pitchFamily="18" charset="0"/>
              </a:rPr>
              <a:t>SoSE</a:t>
            </a:r>
            <a:r>
              <a:rPr lang="en-US" sz="2600" dirty="0" smtClean="0">
                <a:latin typeface="Times New Roman" pitchFamily="18" charset="0"/>
                <a:cs typeface="Times New Roman" pitchFamily="18" charset="0"/>
              </a:rPr>
              <a:t> (System of System Engineering ) is the methodology for defining, modeling, and analyzing System of Systems problems</a:t>
            </a:r>
          </a:p>
        </p:txBody>
      </p:sp>
      <p:sp>
        <p:nvSpPr>
          <p:cNvPr id="7" name="Footer Placeholder 6"/>
          <p:cNvSpPr>
            <a:spLocks noGrp="1"/>
          </p:cNvSpPr>
          <p:nvPr>
            <p:ph type="ftr" sz="quarter" idx="11"/>
          </p:nvPr>
        </p:nvSpPr>
        <p:spPr>
          <a:xfrm>
            <a:off x="990600" y="6477000"/>
            <a:ext cx="5181600" cy="3238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8" name="Slide Number Placeholder 7"/>
          <p:cNvSpPr>
            <a:spLocks noGrp="1"/>
          </p:cNvSpPr>
          <p:nvPr>
            <p:ph type="sldNum" sz="quarter" idx="12"/>
          </p:nvPr>
        </p:nvSpPr>
        <p:spPr>
          <a:xfrm>
            <a:off x="8305800" y="6305550"/>
            <a:ext cx="838200" cy="476250"/>
          </a:xfrm>
        </p:spPr>
        <p:txBody>
          <a:bodyPr/>
          <a:lstStyle/>
          <a:p>
            <a:fld id="{88B89BDA-D660-47D2-AFFB-790DB062422D}" type="slidenum">
              <a:rPr lang="en-US" smtClean="0">
                <a:solidFill>
                  <a:schemeClr val="accent4">
                    <a:lumMod val="50000"/>
                  </a:schemeClr>
                </a:solidFill>
              </a:rPr>
              <a:pPr/>
              <a:t>3</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r>
              <a:rPr lang="en-US" sz="3200" b="1" dirty="0" err="1" smtClean="0">
                <a:solidFill>
                  <a:srgbClr val="4F271C">
                    <a:satMod val="130000"/>
                  </a:srgbClr>
                </a:solidFill>
                <a:effectLst/>
                <a:latin typeface="Times New Roman" pitchFamily="18" charset="0"/>
                <a:cs typeface="Times New Roman" pitchFamily="18" charset="0"/>
              </a:rPr>
              <a:t>SoS</a:t>
            </a:r>
            <a:r>
              <a:rPr lang="en-US" sz="3200" b="1" dirty="0" smtClean="0">
                <a:solidFill>
                  <a:srgbClr val="4F271C">
                    <a:satMod val="130000"/>
                  </a:srgbClr>
                </a:solidFill>
                <a:effectLst/>
                <a:latin typeface="Times New Roman" pitchFamily="18" charset="0"/>
                <a:cs typeface="Times New Roman" pitchFamily="18" charset="0"/>
              </a:rPr>
              <a:t> components</a:t>
            </a:r>
          </a:p>
        </p:txBody>
      </p:sp>
      <p:sp>
        <p:nvSpPr>
          <p:cNvPr id="3" name="Content Placeholder 2"/>
          <p:cNvSpPr>
            <a:spLocks noGrp="1"/>
          </p:cNvSpPr>
          <p:nvPr>
            <p:ph idx="1"/>
          </p:nvPr>
        </p:nvSpPr>
        <p:spPr/>
        <p:txBody>
          <a:bodyPr>
            <a:normAutofit/>
          </a:bodyPr>
          <a:lstStyle/>
          <a:p>
            <a:r>
              <a:rPr lang="en-US" sz="2600" dirty="0" err="1" smtClean="0">
                <a:latin typeface="Times New Roman" pitchFamily="18" charset="0"/>
                <a:cs typeface="Times New Roman" pitchFamily="18" charset="0"/>
              </a:rPr>
              <a:t>SoS</a:t>
            </a:r>
            <a:r>
              <a:rPr lang="en-US" sz="2600" dirty="0" smtClean="0">
                <a:latin typeface="Times New Roman" pitchFamily="18" charset="0"/>
                <a:cs typeface="Times New Roman" pitchFamily="18" charset="0"/>
              </a:rPr>
              <a:t> components pursue their own, local objectives independently and in addition contributing to the global </a:t>
            </a:r>
            <a:r>
              <a:rPr lang="en-US" sz="2600" dirty="0" err="1" smtClean="0">
                <a:latin typeface="Times New Roman" pitchFamily="18" charset="0"/>
                <a:cs typeface="Times New Roman" pitchFamily="18" charset="0"/>
              </a:rPr>
              <a:t>SoS</a:t>
            </a:r>
            <a:r>
              <a:rPr lang="en-US" sz="2600" dirty="0" smtClean="0">
                <a:latin typeface="Times New Roman" pitchFamily="18" charset="0"/>
                <a:cs typeface="Times New Roman" pitchFamily="18" charset="0"/>
              </a:rPr>
              <a:t> objective</a:t>
            </a:r>
          </a:p>
          <a:p>
            <a:endParaRPr lang="en-US" sz="2600" dirty="0" smtClean="0">
              <a:latin typeface="Times New Roman" pitchFamily="18" charset="0"/>
              <a:cs typeface="Times New Roman" pitchFamily="18" charset="0"/>
            </a:endParaRPr>
          </a:p>
          <a:p>
            <a:r>
              <a:rPr lang="en-US" sz="2600" dirty="0" err="1" smtClean="0">
                <a:latin typeface="Times New Roman" pitchFamily="18" charset="0"/>
                <a:cs typeface="Times New Roman" pitchFamily="18" charset="0"/>
              </a:rPr>
              <a:t>SoS</a:t>
            </a:r>
            <a:r>
              <a:rPr lang="en-US" sz="2600" dirty="0" smtClean="0">
                <a:latin typeface="Times New Roman" pitchFamily="18" charset="0"/>
                <a:cs typeface="Times New Roman" pitchFamily="18" charset="0"/>
              </a:rPr>
              <a:t> components are often developed, procured and managed independently</a:t>
            </a:r>
          </a:p>
          <a:p>
            <a:endParaRPr lang="en-US" sz="2600" dirty="0" smtClean="0">
              <a:latin typeface="Times New Roman" pitchFamily="18" charset="0"/>
              <a:cs typeface="Times New Roman" pitchFamily="18" charset="0"/>
            </a:endParaRPr>
          </a:p>
          <a:p>
            <a:pPr>
              <a:lnSpc>
                <a:spcPct val="150000"/>
              </a:lnSpc>
            </a:pPr>
            <a:r>
              <a:rPr lang="en-US" sz="2600" dirty="0" err="1" smtClean="0">
                <a:latin typeface="Times New Roman" pitchFamily="18" charset="0"/>
                <a:cs typeface="Times New Roman" pitchFamily="18" charset="0"/>
              </a:rPr>
              <a:t>SoS</a:t>
            </a:r>
            <a:r>
              <a:rPr lang="en-US" sz="2600" dirty="0" smtClean="0">
                <a:latin typeface="Times New Roman" pitchFamily="18" charset="0"/>
                <a:cs typeface="Times New Roman" pitchFamily="18" charset="0"/>
              </a:rPr>
              <a:t> components could join and leave dynamically</a:t>
            </a:r>
          </a:p>
        </p:txBody>
      </p:sp>
      <p:sp>
        <p:nvSpPr>
          <p:cNvPr id="9" name="Footer Placeholder 8"/>
          <p:cNvSpPr>
            <a:spLocks noGrp="1"/>
          </p:cNvSpPr>
          <p:nvPr>
            <p:ph type="ftr" sz="quarter" idx="11"/>
          </p:nvPr>
        </p:nvSpPr>
        <p:spPr>
          <a:xfrm>
            <a:off x="990600" y="6400800"/>
            <a:ext cx="5029200" cy="381000"/>
          </a:xfrm>
        </p:spPr>
        <p:txBody>
          <a:bodyPr anchor="b"/>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10" name="Slide Number Placeholder 9"/>
          <p:cNvSpPr>
            <a:spLocks noGrp="1"/>
          </p:cNvSpPr>
          <p:nvPr>
            <p:ph type="sldNum" sz="quarter" idx="12"/>
          </p:nvPr>
        </p:nvSpPr>
        <p:spPr>
          <a:xfrm>
            <a:off x="8382000" y="6305550"/>
            <a:ext cx="688848" cy="476250"/>
          </a:xfrm>
        </p:spPr>
        <p:txBody>
          <a:bodyPr/>
          <a:lstStyle/>
          <a:p>
            <a:fld id="{88B89BDA-D660-47D2-AFFB-790DB062422D}" type="slidenum">
              <a:rPr lang="en-US" smtClean="0">
                <a:solidFill>
                  <a:schemeClr val="accent4">
                    <a:lumMod val="50000"/>
                  </a:schemeClr>
                </a:solidFill>
              </a:rPr>
              <a:pPr/>
              <a:t>4</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err="1" smtClean="0">
                <a:solidFill>
                  <a:srgbClr val="4F271C">
                    <a:satMod val="130000"/>
                  </a:srgbClr>
                </a:solidFill>
                <a:effectLst/>
                <a:latin typeface="Times New Roman" pitchFamily="18" charset="0"/>
                <a:cs typeface="Times New Roman" pitchFamily="18" charset="0"/>
              </a:rPr>
              <a:t>SoS</a:t>
            </a:r>
            <a:r>
              <a:rPr lang="en-US" sz="3200" b="1" dirty="0" smtClean="0">
                <a:solidFill>
                  <a:srgbClr val="4F271C">
                    <a:satMod val="130000"/>
                  </a:srgbClr>
                </a:solidFill>
                <a:effectLst/>
                <a:latin typeface="Times New Roman" pitchFamily="18" charset="0"/>
                <a:cs typeface="Times New Roman" pitchFamily="18" charset="0"/>
              </a:rPr>
              <a:t> characteristics</a:t>
            </a:r>
            <a:endParaRPr lang="en-US" sz="3200" b="1" dirty="0">
              <a:solidFill>
                <a:srgbClr val="4F271C">
                  <a:satMod val="130000"/>
                </a:srgbClr>
              </a:solidFill>
              <a:effectLst/>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150000"/>
              </a:lnSpc>
            </a:pPr>
            <a:r>
              <a:rPr lang="en-US" sz="2800" dirty="0" smtClean="0">
                <a:latin typeface="Times New Roman" pitchFamily="18" charset="0"/>
                <a:cs typeface="Times New Roman" pitchFamily="18" charset="0"/>
              </a:rPr>
              <a:t>Operational Independence</a:t>
            </a:r>
          </a:p>
          <a:p>
            <a:pPr>
              <a:lnSpc>
                <a:spcPct val="150000"/>
              </a:lnSpc>
            </a:pPr>
            <a:endParaRPr lang="en-US" sz="1000" dirty="0" smtClean="0">
              <a:latin typeface="Times New Roman" pitchFamily="18" charset="0"/>
              <a:cs typeface="Times New Roman" pitchFamily="18" charset="0"/>
            </a:endParaRPr>
          </a:p>
          <a:p>
            <a:pPr lvl="1">
              <a:lnSpc>
                <a:spcPct val="150000"/>
              </a:lnSpc>
              <a:buFont typeface="Wingdings" pitchFamily="2" charset="2"/>
              <a:buChar char="ü"/>
            </a:pPr>
            <a:r>
              <a:rPr lang="en-US" sz="2400" dirty="0" smtClean="0">
                <a:latin typeface="Times New Roman" pitchFamily="18" charset="0"/>
                <a:cs typeface="Times New Roman" pitchFamily="18" charset="0"/>
              </a:rPr>
              <a:t>The constituent systems are independently useful</a:t>
            </a:r>
          </a:p>
          <a:p>
            <a:pPr lvl="1">
              <a:lnSpc>
                <a:spcPct val="150000"/>
              </a:lnSpc>
              <a:buFont typeface="Wingdings" pitchFamily="2" charset="2"/>
              <a:buChar char="ü"/>
            </a:pPr>
            <a:endParaRPr lang="en-US" sz="1000" dirty="0" smtClean="0">
              <a:latin typeface="Times New Roman" pitchFamily="18" charset="0"/>
              <a:cs typeface="Times New Roman" pitchFamily="18" charset="0"/>
            </a:endParaRPr>
          </a:p>
          <a:p>
            <a:pPr lvl="1">
              <a:buFont typeface="Wingdings" pitchFamily="2" charset="2"/>
              <a:buChar char="ü"/>
            </a:pPr>
            <a:r>
              <a:rPr lang="en-US" sz="2400" dirty="0" smtClean="0">
                <a:latin typeface="Times New Roman" pitchFamily="18" charset="0"/>
                <a:cs typeface="Times New Roman" pitchFamily="18" charset="0"/>
              </a:rPr>
              <a:t>each constituent system meets a potentially different mix of user expectations and demands</a:t>
            </a:r>
          </a:p>
          <a:p>
            <a:pPr lvl="1">
              <a:buFont typeface="Wingdings" pitchFamily="2" charset="2"/>
              <a:buChar char="ü"/>
            </a:pPr>
            <a:endParaRPr lang="en-US" sz="1000" dirty="0" smtClean="0">
              <a:latin typeface="Times New Roman" pitchFamily="18" charset="0"/>
              <a:cs typeface="Times New Roman" pitchFamily="18" charset="0"/>
            </a:endParaRPr>
          </a:p>
          <a:p>
            <a:pPr lvl="1">
              <a:buFont typeface="Wingdings" pitchFamily="2" charset="2"/>
              <a:buChar char="ü"/>
            </a:pPr>
            <a:r>
              <a:rPr lang="en-US" sz="2400" dirty="0" err="1" smtClean="0">
                <a:latin typeface="Times New Roman" pitchFamily="18" charset="0"/>
                <a:cs typeface="Times New Roman" pitchFamily="18" charset="0"/>
              </a:rPr>
              <a:t>SoS</a:t>
            </a:r>
            <a:r>
              <a:rPr lang="en-US" sz="2400" dirty="0" smtClean="0">
                <a:latin typeface="Times New Roman" pitchFamily="18" charset="0"/>
                <a:cs typeface="Times New Roman" pitchFamily="18" charset="0"/>
              </a:rPr>
              <a:t> are created to meet user demands that cannot be met by constituent systems acting alone</a:t>
            </a:r>
          </a:p>
        </p:txBody>
      </p:sp>
      <p:sp>
        <p:nvSpPr>
          <p:cNvPr id="8" name="Footer Placeholder 7"/>
          <p:cNvSpPr>
            <a:spLocks noGrp="1"/>
          </p:cNvSpPr>
          <p:nvPr>
            <p:ph type="ftr" sz="quarter" idx="11"/>
          </p:nvPr>
        </p:nvSpPr>
        <p:spPr>
          <a:xfrm>
            <a:off x="990600" y="6400800"/>
            <a:ext cx="5257800" cy="38100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9" name="Slide Number Placeholder 8"/>
          <p:cNvSpPr>
            <a:spLocks noGrp="1"/>
          </p:cNvSpPr>
          <p:nvPr>
            <p:ph type="sldNum" sz="quarter" idx="12"/>
          </p:nvPr>
        </p:nvSpPr>
        <p:spPr>
          <a:xfrm>
            <a:off x="8382000" y="6305550"/>
            <a:ext cx="688848" cy="476250"/>
          </a:xfrm>
        </p:spPr>
        <p:txBody>
          <a:bodyPr/>
          <a:lstStyle/>
          <a:p>
            <a:fld id="{88B89BDA-D660-47D2-AFFB-790DB062422D}" type="slidenum">
              <a:rPr lang="en-US" smtClean="0">
                <a:solidFill>
                  <a:schemeClr val="accent4">
                    <a:lumMod val="50000"/>
                  </a:schemeClr>
                </a:solidFill>
              </a:rPr>
              <a:pPr/>
              <a:t>5</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solidFill>
                  <a:srgbClr val="4F271C">
                    <a:satMod val="130000"/>
                  </a:srgbClr>
                </a:solidFill>
                <a:effectLst/>
                <a:latin typeface="Times New Roman" pitchFamily="18" charset="0"/>
                <a:cs typeface="Times New Roman" pitchFamily="18" charset="0"/>
              </a:rPr>
              <a:t>SoS</a:t>
            </a:r>
            <a:r>
              <a:rPr lang="en-US" sz="3200" b="1" dirty="0" smtClean="0">
                <a:solidFill>
                  <a:srgbClr val="4F271C">
                    <a:satMod val="130000"/>
                  </a:srgbClr>
                </a:solidFill>
                <a:effectLst/>
                <a:latin typeface="Times New Roman" pitchFamily="18" charset="0"/>
                <a:cs typeface="Times New Roman" pitchFamily="18" charset="0"/>
              </a:rPr>
              <a:t> characteristics </a:t>
            </a:r>
            <a:r>
              <a:rPr lang="en-US" sz="2800" b="1" dirty="0" smtClean="0">
                <a:solidFill>
                  <a:srgbClr val="4F271C">
                    <a:satMod val="130000"/>
                  </a:srgbClr>
                </a:solidFill>
                <a:effectLst/>
                <a:latin typeface="Times New Roman" pitchFamily="18" charset="0"/>
                <a:cs typeface="Times New Roman" pitchFamily="18" charset="0"/>
              </a:rPr>
              <a:t>(cont.)</a:t>
            </a:r>
          </a:p>
        </p:txBody>
      </p:sp>
      <p:sp>
        <p:nvSpPr>
          <p:cNvPr id="3" name="Content Placeholder 2"/>
          <p:cNvSpPr>
            <a:spLocks noGrp="1"/>
          </p:cNvSpPr>
          <p:nvPr>
            <p:ph idx="1"/>
          </p:nvPr>
        </p:nvSpPr>
        <p:spPr/>
        <p:txBody>
          <a:bodyPr/>
          <a:lstStyle/>
          <a:p>
            <a:pPr>
              <a:lnSpc>
                <a:spcPct val="150000"/>
              </a:lnSpc>
            </a:pPr>
            <a:r>
              <a:rPr lang="en-US" sz="2800" dirty="0" smtClean="0">
                <a:latin typeface="Times New Roman" pitchFamily="18" charset="0"/>
                <a:cs typeface="Times New Roman" pitchFamily="18" charset="0"/>
              </a:rPr>
              <a:t>Managerial Independence</a:t>
            </a:r>
          </a:p>
          <a:p>
            <a:pPr>
              <a:lnSpc>
                <a:spcPct val="150000"/>
              </a:lnSpc>
            </a:pPr>
            <a:endParaRPr lang="en-US" sz="1000" dirty="0" smtClean="0">
              <a:latin typeface="Times New Roman" pitchFamily="18" charset="0"/>
              <a:cs typeface="Times New Roman" pitchFamily="18" charset="0"/>
            </a:endParaRPr>
          </a:p>
          <a:p>
            <a:pPr lvl="1">
              <a:buFont typeface="Wingdings" pitchFamily="2" charset="2"/>
              <a:buChar char="ü"/>
            </a:pPr>
            <a:r>
              <a:rPr lang="en-US" sz="2400" dirty="0" smtClean="0">
                <a:latin typeface="Times New Roman" pitchFamily="18" charset="0"/>
                <a:cs typeface="Times New Roman" pitchFamily="18" charset="0"/>
              </a:rPr>
              <a:t>A System of Systems’ constituent systems are separately acquired and integrated</a:t>
            </a:r>
          </a:p>
          <a:p>
            <a:pPr lvl="1">
              <a:buFont typeface="Wingdings" pitchFamily="2" charset="2"/>
              <a:buChar char="ü"/>
            </a:pPr>
            <a:endParaRPr lang="en-US" sz="1000" dirty="0" smtClean="0">
              <a:latin typeface="Times New Roman" pitchFamily="18" charset="0"/>
              <a:cs typeface="Times New Roman" pitchFamily="18" charset="0"/>
            </a:endParaRPr>
          </a:p>
          <a:p>
            <a:pPr lvl="1">
              <a:buFont typeface="Wingdings" pitchFamily="2" charset="2"/>
              <a:buChar char="ü"/>
            </a:pPr>
            <a:r>
              <a:rPr lang="en-US" sz="2400" dirty="0" smtClean="0">
                <a:latin typeface="Times New Roman" pitchFamily="18" charset="0"/>
                <a:cs typeface="Times New Roman" pitchFamily="18" charset="0"/>
              </a:rPr>
              <a:t>constituent system maintains is independent of  the </a:t>
            </a:r>
            <a:r>
              <a:rPr lang="en-US" sz="2400" dirty="0" err="1" smtClean="0">
                <a:latin typeface="Times New Roman" pitchFamily="18" charset="0"/>
                <a:cs typeface="Times New Roman" pitchFamily="18" charset="0"/>
              </a:rPr>
              <a:t>SoS</a:t>
            </a:r>
            <a:endParaRPr lang="en-US" sz="2400" dirty="0" smtClean="0">
              <a:latin typeface="Times New Roman" pitchFamily="18" charset="0"/>
              <a:cs typeface="Times New Roman" pitchFamily="18" charset="0"/>
            </a:endParaRPr>
          </a:p>
          <a:p>
            <a:pPr lvl="1">
              <a:buFont typeface="Wingdings" pitchFamily="2" charset="2"/>
              <a:buChar char="ü"/>
            </a:pPr>
            <a:endParaRPr lang="en-US" sz="1000" dirty="0" smtClean="0">
              <a:latin typeface="Times New Roman" pitchFamily="18" charset="0"/>
              <a:cs typeface="Times New Roman" pitchFamily="18" charset="0"/>
            </a:endParaRPr>
          </a:p>
          <a:p>
            <a:pPr lvl="1">
              <a:lnSpc>
                <a:spcPct val="150000"/>
              </a:lnSpc>
              <a:buFont typeface="Wingdings" pitchFamily="2" charset="2"/>
              <a:buChar char="ü"/>
            </a:pPr>
            <a:r>
              <a:rPr lang="en-US" sz="2400" dirty="0" smtClean="0">
                <a:latin typeface="Times New Roman" pitchFamily="18" charset="0"/>
                <a:cs typeface="Times New Roman" pitchFamily="18" charset="0"/>
              </a:rPr>
              <a:t>Component  features and capabilities are typically modified on schedule</a:t>
            </a:r>
          </a:p>
          <a:p>
            <a:pPr lvl="1">
              <a:buNone/>
            </a:pPr>
            <a:endParaRPr lang="en-US" sz="2000" dirty="0" smtClean="0">
              <a:latin typeface="Times New Roman" pitchFamily="18" charset="0"/>
              <a:cs typeface="Times New Roman" pitchFamily="18" charset="0"/>
            </a:endParaRPr>
          </a:p>
          <a:p>
            <a:endParaRPr lang="en-US" dirty="0"/>
          </a:p>
        </p:txBody>
      </p:sp>
      <p:sp>
        <p:nvSpPr>
          <p:cNvPr id="4" name="Footer Placeholder 3"/>
          <p:cNvSpPr>
            <a:spLocks noGrp="1"/>
          </p:cNvSpPr>
          <p:nvPr>
            <p:ph type="ftr" sz="quarter" idx="11"/>
          </p:nvPr>
        </p:nvSpPr>
        <p:spPr>
          <a:xfrm>
            <a:off x="990600" y="6324600"/>
            <a:ext cx="4953000" cy="476250"/>
          </a:xfrm>
        </p:spPr>
        <p:txBody>
          <a:bodyPr/>
          <a:lstStyle/>
          <a:p>
            <a:r>
              <a:rPr lang="en-US" smtClean="0">
                <a:solidFill>
                  <a:schemeClr val="accent4">
                    <a:lumMod val="50000"/>
                  </a:schemeClr>
                </a:solidFill>
              </a:rPr>
              <a:t>Software Engineering Techniques for the Development of Systems of System</a:t>
            </a:r>
            <a:endParaRPr lang="en-US" dirty="0" smtClean="0">
              <a:solidFill>
                <a:schemeClr val="accent4">
                  <a:lumMod val="50000"/>
                </a:schemeClr>
              </a:solidFill>
            </a:endParaRPr>
          </a:p>
        </p:txBody>
      </p:sp>
      <p:sp>
        <p:nvSpPr>
          <p:cNvPr id="5" name="Slide Number Placeholder 4"/>
          <p:cNvSpPr>
            <a:spLocks noGrp="1"/>
          </p:cNvSpPr>
          <p:nvPr>
            <p:ph type="sldNum" sz="quarter" idx="12"/>
          </p:nvPr>
        </p:nvSpPr>
        <p:spPr>
          <a:xfrm>
            <a:off x="8305800" y="6305550"/>
            <a:ext cx="838200" cy="476250"/>
          </a:xfrm>
        </p:spPr>
        <p:txBody>
          <a:bodyPr/>
          <a:lstStyle/>
          <a:p>
            <a:fld id="{88B89BDA-D660-47D2-AFFB-790DB062422D}" type="slidenum">
              <a:rPr lang="en-US" smtClean="0">
                <a:solidFill>
                  <a:schemeClr val="accent4">
                    <a:lumMod val="50000"/>
                  </a:schemeClr>
                </a:solidFill>
              </a:rPr>
              <a:pPr/>
              <a:t>6</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solidFill>
                  <a:srgbClr val="4F271C">
                    <a:satMod val="130000"/>
                  </a:srgbClr>
                </a:solidFill>
                <a:effectLst/>
                <a:latin typeface="Times New Roman" pitchFamily="18" charset="0"/>
                <a:cs typeface="Times New Roman" pitchFamily="18" charset="0"/>
              </a:rPr>
              <a:t>SoS</a:t>
            </a:r>
            <a:r>
              <a:rPr lang="en-US" sz="3200" b="1" dirty="0" smtClean="0">
                <a:solidFill>
                  <a:srgbClr val="4F271C">
                    <a:satMod val="130000"/>
                  </a:srgbClr>
                </a:solidFill>
                <a:effectLst/>
                <a:latin typeface="Times New Roman" pitchFamily="18" charset="0"/>
                <a:cs typeface="Times New Roman" pitchFamily="18" charset="0"/>
              </a:rPr>
              <a:t> characteristics </a:t>
            </a:r>
            <a:r>
              <a:rPr lang="en-US" sz="2800" b="1" dirty="0" smtClean="0">
                <a:solidFill>
                  <a:srgbClr val="4F271C">
                    <a:satMod val="130000"/>
                  </a:srgbClr>
                </a:solidFill>
                <a:effectLst/>
                <a:latin typeface="Times New Roman" pitchFamily="18" charset="0"/>
                <a:cs typeface="Times New Roman" pitchFamily="18" charset="0"/>
              </a:rPr>
              <a:t>(cont.)</a:t>
            </a:r>
            <a:endParaRPr lang="en-US" sz="4400" dirty="0"/>
          </a:p>
        </p:txBody>
      </p:sp>
      <p:sp>
        <p:nvSpPr>
          <p:cNvPr id="3" name="Content Placeholder 2"/>
          <p:cNvSpPr>
            <a:spLocks noGrp="1"/>
          </p:cNvSpPr>
          <p:nvPr>
            <p:ph idx="1"/>
          </p:nvPr>
        </p:nvSpPr>
        <p:spPr/>
        <p:txBody>
          <a:bodyPr>
            <a:normAutofit/>
          </a:bodyPr>
          <a:lstStyle/>
          <a:p>
            <a:pPr>
              <a:lnSpc>
                <a:spcPct val="150000"/>
              </a:lnSpc>
            </a:pPr>
            <a:r>
              <a:rPr lang="en-US" sz="2800" dirty="0" smtClean="0">
                <a:latin typeface="Times New Roman" pitchFamily="18" charset="0"/>
                <a:cs typeface="Times New Roman" pitchFamily="18" charset="0"/>
              </a:rPr>
              <a:t>Evolutionary Development</a:t>
            </a:r>
          </a:p>
          <a:p>
            <a:pPr marL="736600" lvl="1" indent="-333375">
              <a:lnSpc>
                <a:spcPct val="150000"/>
              </a:lnSpc>
              <a:buFont typeface="Wingdings" pitchFamily="2" charset="2"/>
              <a:buChar char="ü"/>
            </a:pPr>
            <a:r>
              <a:rPr lang="en-US" sz="2400" dirty="0" smtClean="0">
                <a:latin typeface="Times New Roman" pitchFamily="18" charset="0"/>
                <a:cs typeface="Times New Roman" pitchFamily="18" charset="0"/>
              </a:rPr>
              <a:t>The System of Systems does not appear fully formed</a:t>
            </a:r>
          </a:p>
          <a:p>
            <a:pPr marL="736600" lvl="1" indent="-333375">
              <a:lnSpc>
                <a:spcPct val="150000"/>
              </a:lnSpc>
              <a:buFont typeface="Wingdings" pitchFamily="2" charset="2"/>
              <a:buChar char="ü"/>
            </a:pPr>
            <a:endParaRPr lang="en-US" sz="700" dirty="0" smtClean="0">
              <a:latin typeface="Times New Roman" pitchFamily="18" charset="0"/>
              <a:cs typeface="Times New Roman" pitchFamily="18" charset="0"/>
            </a:endParaRPr>
          </a:p>
          <a:p>
            <a:pPr marL="736600" lvl="1" indent="-333375">
              <a:lnSpc>
                <a:spcPct val="150000"/>
              </a:lnSpc>
              <a:buFont typeface="Wingdings" pitchFamily="2" charset="2"/>
              <a:buChar char="ü"/>
            </a:pPr>
            <a:r>
              <a:rPr lang="en-US" sz="2400" dirty="0" smtClean="0">
                <a:latin typeface="Times New Roman" pitchFamily="18" charset="0"/>
                <a:cs typeface="Times New Roman" pitchFamily="18" charset="0"/>
              </a:rPr>
              <a:t>Its development and existence is evolutionary with functions and purposes added, removed, and modified with experience</a:t>
            </a:r>
          </a:p>
        </p:txBody>
      </p:sp>
      <p:sp>
        <p:nvSpPr>
          <p:cNvPr id="4" name="Footer Placeholder 3"/>
          <p:cNvSpPr>
            <a:spLocks noGrp="1"/>
          </p:cNvSpPr>
          <p:nvPr>
            <p:ph type="ftr" sz="quarter" idx="11"/>
          </p:nvPr>
        </p:nvSpPr>
        <p:spPr>
          <a:xfrm>
            <a:off x="990600" y="6324600"/>
            <a:ext cx="49530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5" name="Slide Number Placeholder 4"/>
          <p:cNvSpPr>
            <a:spLocks noGrp="1"/>
          </p:cNvSpPr>
          <p:nvPr>
            <p:ph type="sldNum" sz="quarter" idx="12"/>
          </p:nvPr>
        </p:nvSpPr>
        <p:spPr>
          <a:xfrm>
            <a:off x="8305800" y="6305550"/>
            <a:ext cx="838200" cy="476250"/>
          </a:xfrm>
        </p:spPr>
        <p:txBody>
          <a:bodyPr/>
          <a:lstStyle/>
          <a:p>
            <a:fld id="{88B89BDA-D660-47D2-AFFB-790DB062422D}" type="slidenum">
              <a:rPr lang="en-US" smtClean="0">
                <a:solidFill>
                  <a:schemeClr val="accent4">
                    <a:lumMod val="50000"/>
                  </a:schemeClr>
                </a:solidFill>
              </a:rPr>
              <a:pPr/>
              <a:t>7</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solidFill>
                  <a:srgbClr val="4F271C">
                    <a:satMod val="130000"/>
                  </a:srgbClr>
                </a:solidFill>
                <a:effectLst/>
                <a:latin typeface="Times New Roman" pitchFamily="18" charset="0"/>
                <a:cs typeface="Times New Roman" pitchFamily="18" charset="0"/>
              </a:rPr>
              <a:t>SoS</a:t>
            </a:r>
            <a:r>
              <a:rPr lang="en-US" sz="3200" b="1" dirty="0" smtClean="0">
                <a:solidFill>
                  <a:srgbClr val="4F271C">
                    <a:satMod val="130000"/>
                  </a:srgbClr>
                </a:solidFill>
                <a:effectLst/>
                <a:latin typeface="Times New Roman" pitchFamily="18" charset="0"/>
                <a:cs typeface="Times New Roman" pitchFamily="18" charset="0"/>
              </a:rPr>
              <a:t> characteristics (cont.)</a:t>
            </a:r>
            <a:endParaRPr lang="en-US" sz="4400" dirty="0"/>
          </a:p>
        </p:txBody>
      </p:sp>
      <p:sp>
        <p:nvSpPr>
          <p:cNvPr id="3" name="Content Placeholder 2"/>
          <p:cNvSpPr>
            <a:spLocks noGrp="1"/>
          </p:cNvSpPr>
          <p:nvPr>
            <p:ph idx="1"/>
          </p:nvPr>
        </p:nvSpPr>
        <p:spPr/>
        <p:txBody>
          <a:bodyPr/>
          <a:lstStyle/>
          <a:p>
            <a:pPr>
              <a:lnSpc>
                <a:spcPct val="150000"/>
              </a:lnSpc>
            </a:pPr>
            <a:r>
              <a:rPr lang="en-US" sz="2800" dirty="0" smtClean="0">
                <a:latin typeface="Times New Roman" pitchFamily="18" charset="0"/>
                <a:cs typeface="Times New Roman" pitchFamily="18" charset="0"/>
              </a:rPr>
              <a:t>Emergent Behavior</a:t>
            </a:r>
          </a:p>
          <a:p>
            <a:pPr marL="736600" lvl="1" indent="-333375">
              <a:buFont typeface="Wingdings" pitchFamily="2" charset="2"/>
              <a:buChar char="ü"/>
            </a:pPr>
            <a:r>
              <a:rPr lang="en-US" sz="2400" dirty="0" err="1" smtClean="0">
                <a:latin typeface="Times New Roman" pitchFamily="18" charset="0"/>
                <a:cs typeface="Times New Roman" pitchFamily="18" charset="0"/>
              </a:rPr>
              <a:t>SoS</a:t>
            </a:r>
            <a:r>
              <a:rPr lang="en-US" sz="2400" dirty="0" smtClean="0">
                <a:latin typeface="Times New Roman" pitchFamily="18" charset="0"/>
                <a:cs typeface="Times New Roman" pitchFamily="18" charset="0"/>
              </a:rPr>
              <a:t> quality attributes emerge from constituent system interactions</a:t>
            </a:r>
          </a:p>
          <a:p>
            <a:pPr marL="736600" lvl="1" indent="-333375">
              <a:buFont typeface="Wingdings" pitchFamily="2" charset="2"/>
              <a:buChar char="ü"/>
            </a:pPr>
            <a:endParaRPr lang="en-US" sz="800" dirty="0" smtClean="0">
              <a:latin typeface="Times New Roman" pitchFamily="18" charset="0"/>
              <a:cs typeface="Times New Roman" pitchFamily="18" charset="0"/>
            </a:endParaRPr>
          </a:p>
          <a:p>
            <a:pPr marL="736600" lvl="1" indent="-333375">
              <a:buFont typeface="Wingdings" pitchFamily="2" charset="2"/>
              <a:buChar char="ü"/>
            </a:pPr>
            <a:r>
              <a:rPr lang="en-US" sz="2400" dirty="0" smtClean="0">
                <a:latin typeface="Times New Roman" pitchFamily="18" charset="0"/>
                <a:cs typeface="Times New Roman" pitchFamily="18" charset="0"/>
              </a:rPr>
              <a:t>The system performs functions and carries out purposes that do not reside in any component system</a:t>
            </a:r>
          </a:p>
          <a:p>
            <a:pPr lvl="1">
              <a:buFont typeface="Wingdings" pitchFamily="2" charset="2"/>
              <a:buChar char="ü"/>
            </a:pPr>
            <a:endParaRPr lang="en-US" sz="3200" dirty="0" smtClean="0">
              <a:latin typeface="Times New Roman" pitchFamily="18" charset="0"/>
              <a:cs typeface="Times New Roman" pitchFamily="18" charset="0"/>
            </a:endParaRPr>
          </a:p>
          <a:p>
            <a:pPr>
              <a:lnSpc>
                <a:spcPct val="150000"/>
              </a:lnSpc>
            </a:pPr>
            <a:r>
              <a:rPr lang="en-US" sz="2800" dirty="0" smtClean="0">
                <a:latin typeface="Times New Roman" pitchFamily="18" charset="0"/>
                <a:cs typeface="Times New Roman" pitchFamily="18" charset="0"/>
              </a:rPr>
              <a:t>Geographic Distribution</a:t>
            </a:r>
            <a:endParaRPr lang="en-US" sz="2800"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990600" y="6324600"/>
            <a:ext cx="50292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5" name="Slide Number Placeholder 4"/>
          <p:cNvSpPr>
            <a:spLocks noGrp="1"/>
          </p:cNvSpPr>
          <p:nvPr>
            <p:ph type="sldNum" sz="quarter" idx="12"/>
          </p:nvPr>
        </p:nvSpPr>
        <p:spPr>
          <a:xfrm>
            <a:off x="8305800" y="6305550"/>
            <a:ext cx="838200" cy="476250"/>
          </a:xfrm>
        </p:spPr>
        <p:txBody>
          <a:bodyPr/>
          <a:lstStyle/>
          <a:p>
            <a:fld id="{88B89BDA-D660-47D2-AFFB-790DB062422D}" type="slidenum">
              <a:rPr lang="en-US" smtClean="0">
                <a:solidFill>
                  <a:schemeClr val="accent4">
                    <a:lumMod val="50000"/>
                  </a:schemeClr>
                </a:solidFill>
              </a:rPr>
              <a:pPr/>
              <a:t>8</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Autofit/>
          </a:bodyPr>
          <a:lstStyle/>
          <a:p>
            <a:r>
              <a:rPr lang="en-US" sz="3200" b="1" dirty="0" smtClean="0">
                <a:solidFill>
                  <a:srgbClr val="4F271C">
                    <a:satMod val="130000"/>
                  </a:srgbClr>
                </a:solidFill>
                <a:effectLst/>
                <a:latin typeface="Times New Roman" pitchFamily="18" charset="0"/>
                <a:cs typeface="Times New Roman" pitchFamily="18" charset="0"/>
              </a:rPr>
              <a:t>categorizes systems of systems</a:t>
            </a:r>
            <a:endParaRPr lang="en-US" sz="3200" b="1" dirty="0">
              <a:solidFill>
                <a:srgbClr val="4F271C">
                  <a:satMod val="130000"/>
                </a:srgbClr>
              </a:solidFill>
              <a:effectLst/>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Directed</a:t>
            </a:r>
          </a:p>
          <a:p>
            <a:endParaRPr lang="en-US" sz="1000" dirty="0" smtClean="0">
              <a:latin typeface="Times New Roman" pitchFamily="18" charset="0"/>
              <a:cs typeface="Times New Roman" pitchFamily="18" charset="0"/>
            </a:endParaRPr>
          </a:p>
          <a:p>
            <a:pPr marL="736600" lvl="1" indent="-333375">
              <a:buFont typeface="Wingdings" pitchFamily="2" charset="2"/>
              <a:buChar char="ü"/>
              <a:tabLst>
                <a:tab pos="804863" algn="l"/>
              </a:tabLst>
            </a:pPr>
            <a:r>
              <a:rPr lang="en-US" sz="2400" dirty="0" smtClean="0">
                <a:latin typeface="Times New Roman" pitchFamily="18" charset="0"/>
                <a:cs typeface="Times New Roman" pitchFamily="18" charset="0"/>
              </a:rPr>
              <a:t> built and managed to fulfill specific purposes</a:t>
            </a:r>
          </a:p>
          <a:p>
            <a:pPr marL="736600" lvl="1" indent="-333375">
              <a:buFont typeface="Wingdings" pitchFamily="2" charset="2"/>
              <a:buChar char="ü"/>
              <a:tabLst>
                <a:tab pos="804863" algn="l"/>
              </a:tabLst>
            </a:pPr>
            <a:endParaRPr lang="en-US" sz="1000" dirty="0" smtClean="0">
              <a:latin typeface="Times New Roman" pitchFamily="18" charset="0"/>
              <a:cs typeface="Times New Roman" pitchFamily="18" charset="0"/>
            </a:endParaRPr>
          </a:p>
          <a:p>
            <a:pPr marL="736600" lvl="1" indent="-333375">
              <a:buFont typeface="Wingdings" pitchFamily="2" charset="2"/>
              <a:buChar char="ü"/>
            </a:pPr>
            <a:r>
              <a:rPr lang="en-US" sz="2400" dirty="0" smtClean="0">
                <a:latin typeface="Times New Roman" pitchFamily="18" charset="0"/>
                <a:cs typeface="Times New Roman" pitchFamily="18" charset="0"/>
              </a:rPr>
              <a:t> Centrally managed to maintain and evolve</a:t>
            </a:r>
          </a:p>
          <a:p>
            <a:pPr marL="736600" lvl="1" indent="-333375">
              <a:buFont typeface="Wingdings" pitchFamily="2" charset="2"/>
              <a:buChar char="ü"/>
            </a:pPr>
            <a:endParaRPr lang="en-US" sz="1000" dirty="0" smtClean="0">
              <a:latin typeface="Times New Roman" pitchFamily="18" charset="0"/>
              <a:cs typeface="Times New Roman" pitchFamily="18" charset="0"/>
            </a:endParaRPr>
          </a:p>
          <a:p>
            <a:pPr marL="736600" lvl="1" indent="-333375">
              <a:buFont typeface="Wingdings" pitchFamily="2" charset="2"/>
              <a:buChar char="ü"/>
            </a:pPr>
            <a:r>
              <a:rPr lang="en-US" sz="2400" dirty="0" smtClean="0">
                <a:latin typeface="Times New Roman" pitchFamily="18" charset="0"/>
                <a:cs typeface="Times New Roman" pitchFamily="18" charset="0"/>
              </a:rPr>
              <a:t> Constituents independent but subordinated to centrally managed purpose</a:t>
            </a:r>
          </a:p>
          <a:p>
            <a:endParaRPr lang="en-US" dirty="0"/>
          </a:p>
        </p:txBody>
      </p:sp>
      <p:sp>
        <p:nvSpPr>
          <p:cNvPr id="9" name="Footer Placeholder 8"/>
          <p:cNvSpPr>
            <a:spLocks noGrp="1"/>
          </p:cNvSpPr>
          <p:nvPr>
            <p:ph type="ftr" sz="quarter" idx="11"/>
          </p:nvPr>
        </p:nvSpPr>
        <p:spPr>
          <a:xfrm>
            <a:off x="990600" y="6324600"/>
            <a:ext cx="5257800" cy="476250"/>
          </a:xfrm>
        </p:spPr>
        <p:txBody>
          <a:bodyPr/>
          <a:lstStyle/>
          <a:p>
            <a:r>
              <a:rPr lang="en-US" smtClean="0">
                <a:solidFill>
                  <a:schemeClr val="accent4">
                    <a:lumMod val="50000"/>
                  </a:schemeClr>
                </a:solidFill>
              </a:rPr>
              <a:t>Software Engineering Techniques for the Development of Systems of System</a:t>
            </a:r>
            <a:endParaRPr lang="en-US" dirty="0">
              <a:solidFill>
                <a:schemeClr val="accent4">
                  <a:lumMod val="50000"/>
                </a:schemeClr>
              </a:solidFill>
            </a:endParaRPr>
          </a:p>
        </p:txBody>
      </p:sp>
      <p:sp>
        <p:nvSpPr>
          <p:cNvPr id="10" name="Slide Number Placeholder 9"/>
          <p:cNvSpPr>
            <a:spLocks noGrp="1"/>
          </p:cNvSpPr>
          <p:nvPr>
            <p:ph type="sldNum" sz="quarter" idx="12"/>
          </p:nvPr>
        </p:nvSpPr>
        <p:spPr>
          <a:xfrm>
            <a:off x="8382000" y="6305550"/>
            <a:ext cx="688848" cy="476250"/>
          </a:xfrm>
        </p:spPr>
        <p:txBody>
          <a:bodyPr/>
          <a:lstStyle/>
          <a:p>
            <a:fld id="{88B89BDA-D660-47D2-AFFB-790DB062422D}" type="slidenum">
              <a:rPr lang="en-US" smtClean="0">
                <a:solidFill>
                  <a:schemeClr val="accent4">
                    <a:lumMod val="50000"/>
                  </a:schemeClr>
                </a:solidFill>
              </a:rPr>
              <a:pPr/>
              <a:t>9</a:t>
            </a:fld>
            <a:r>
              <a:rPr lang="en-US" dirty="0" smtClean="0">
                <a:solidFill>
                  <a:schemeClr val="accent4">
                    <a:lumMod val="50000"/>
                  </a:schemeClr>
                </a:solidFill>
              </a:rPr>
              <a:t> / 23</a:t>
            </a:r>
            <a:endParaRPr lang="en-US" dirty="0">
              <a:solidFill>
                <a:schemeClr val="accent4">
                  <a:lumMod val="50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Custom 13">
      <a:dk1>
        <a:sysClr val="windowText" lastClr="000000"/>
      </a:dk1>
      <a:lt1>
        <a:sysClr val="window" lastClr="FFFFFF"/>
      </a:lt1>
      <a:dk2>
        <a:srgbClr val="00C157"/>
      </a:dk2>
      <a:lt2>
        <a:srgbClr val="4E003F"/>
      </a:lt2>
      <a:accent1>
        <a:srgbClr val="AE0049"/>
      </a:accent1>
      <a:accent2>
        <a:srgbClr val="AB0042"/>
      </a:accent2>
      <a:accent3>
        <a:srgbClr val="9C007F"/>
      </a:accent3>
      <a:accent4>
        <a:srgbClr val="68007F"/>
      </a:accent4>
      <a:accent5>
        <a:srgbClr val="005BD3"/>
      </a:accent5>
      <a:accent6>
        <a:srgbClr val="00349E"/>
      </a:accent6>
      <a:hlink>
        <a:srgbClr val="17BBFD"/>
      </a:hlink>
      <a:folHlink>
        <a:srgbClr val="FF388C"/>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2800</TotalTime>
  <Words>1095</Words>
  <Application>Microsoft Office PowerPoint</Application>
  <PresentationFormat>On-screen Show (4:3)</PresentationFormat>
  <Paragraphs>203</Paragraphs>
  <Slides>23</Slides>
  <Notes>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Solstice</vt:lpstr>
      <vt:lpstr>Software Engineering Techniques  for the Development of  System of Systems</vt:lpstr>
      <vt:lpstr>Outline</vt:lpstr>
      <vt:lpstr>What is a System of Systems?</vt:lpstr>
      <vt:lpstr>SoS components</vt:lpstr>
      <vt:lpstr>SoS characteristics</vt:lpstr>
      <vt:lpstr>SoS characteristics (cont.)</vt:lpstr>
      <vt:lpstr>SoS characteristics (cont.)</vt:lpstr>
      <vt:lpstr>SoS characteristics (cont.)</vt:lpstr>
      <vt:lpstr>categorizes systems of systems</vt:lpstr>
      <vt:lpstr>categorizes systems of systems (cont.)</vt:lpstr>
      <vt:lpstr>categorizes systems of systems (cont.)</vt:lpstr>
      <vt:lpstr>SoS challenges</vt:lpstr>
      <vt:lpstr>Software Engineering Techniques for SoS Development</vt:lpstr>
      <vt:lpstr>Software Engineering Techniques for SoS Development (cont.)</vt:lpstr>
      <vt:lpstr>Software Engineering Techniques for SoS Development (cont.)</vt:lpstr>
      <vt:lpstr>Software Engineering Techniques for SoS Development (cont.)</vt:lpstr>
      <vt:lpstr>Software Engineering Techniques for SoS Development (cont.)</vt:lpstr>
      <vt:lpstr>Software engineering techniques that can help address SoS challenges</vt:lpstr>
      <vt:lpstr>Reconfigurable policy engin</vt:lpstr>
      <vt:lpstr>Slide 20</vt:lpstr>
      <vt:lpstr>Conclusion</vt:lpstr>
      <vt:lpstr>Reference</vt:lpstr>
      <vt:lpstr>Software Engineering Techniques  for the Development of  Systems of System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 Techniques for the Development of Systems of Systems</dc:title>
  <dc:creator>user</dc:creator>
  <cp:lastModifiedBy>user</cp:lastModifiedBy>
  <cp:revision>192</cp:revision>
  <dcterms:created xsi:type="dcterms:W3CDTF">2009-12-23T15:19:11Z</dcterms:created>
  <dcterms:modified xsi:type="dcterms:W3CDTF">2010-01-10T11:16:54Z</dcterms:modified>
</cp:coreProperties>
</file>