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alimi@iust.ac.i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2362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Applications of Feather-Weight Virtual Machines (FVMs)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Hadi Salimi</a:t>
            </a:r>
          </a:p>
          <a:p>
            <a:pPr algn="ctr"/>
            <a:r>
              <a:rPr lang="en-US" dirty="0" smtClean="0"/>
              <a:t>Distributed Systems Lab,</a:t>
            </a:r>
          </a:p>
          <a:p>
            <a:pPr algn="ctr"/>
            <a:r>
              <a:rPr lang="en-US" dirty="0" smtClean="0"/>
              <a:t>School of Computer Engineering,</a:t>
            </a:r>
          </a:p>
          <a:p>
            <a:pPr algn="ctr"/>
            <a:r>
              <a:rPr lang="en-US" dirty="0" smtClean="0"/>
              <a:t>Iran University of Science and Technology,</a:t>
            </a:r>
          </a:p>
          <a:p>
            <a:pPr algn="ctr"/>
            <a:r>
              <a:rPr lang="en-US" dirty="0" smtClean="0">
                <a:hlinkClick r:id="rId2"/>
              </a:rPr>
              <a:t>hsalimi@iust.ac.ir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To avoid unnecessary duplication of common system resources, FVM adopts a </a:t>
            </a:r>
            <a:r>
              <a:rPr lang="en-US" i="1" dirty="0" smtClean="0"/>
              <a:t>copy-on-write</a:t>
            </a:r>
            <a:r>
              <a:rPr lang="en-US" dirty="0" smtClean="0"/>
              <a:t> mechanism.</a:t>
            </a:r>
          </a:p>
          <a:p>
            <a:endParaRPr lang="en-US" dirty="0" smtClean="0"/>
          </a:p>
          <a:p>
            <a:r>
              <a:rPr lang="en-US" dirty="0" smtClean="0"/>
              <a:t>This means an FVM virtual machine shares the system resources with the host machine by default, and gets a local resource copy before it attempts to modify the host copy.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Copy on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>The "</a:t>
            </a:r>
            <a:r>
              <a:rPr lang="en-US" i="1" dirty="0" smtClean="0"/>
              <a:t>write</a:t>
            </a:r>
            <a:r>
              <a:rPr lang="en-US" dirty="0" smtClean="0"/>
              <a:t>" access to system resource from a process in a virtual machine will result at the resource being duplicated into the virtual machine's local space, if it has not been duplicated before. </a:t>
            </a:r>
          </a:p>
          <a:p>
            <a:endParaRPr lang="en-US" dirty="0" smtClean="0"/>
          </a:p>
          <a:p>
            <a:r>
              <a:rPr lang="en-US" dirty="0" smtClean="0"/>
              <a:t>The "</a:t>
            </a:r>
            <a:r>
              <a:rPr lang="en-US" i="1" dirty="0" smtClean="0"/>
              <a:t>write</a:t>
            </a:r>
            <a:r>
              <a:rPr lang="en-US" dirty="0" smtClean="0"/>
              <a:t>" access here includes write, delete, rename, as well as the read access when sharing is not allowed.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IPC confinement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achieve a proper degree of isolation, inter-process communication (IPC) must be confined </a:t>
            </a:r>
          </a:p>
          <a:p>
            <a:endParaRPr lang="en-US" dirty="0" smtClean="0"/>
          </a:p>
          <a:p>
            <a:r>
              <a:rPr lang="en-US" dirty="0" smtClean="0"/>
              <a:t> In addition to standard IPC mechanisms like synchronization object, socket, named pipe, there are also quite a few Windows-specific IPC mechanisms like window message, DDE, COM, clipboard,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Single instance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Windows is initially designed under the consumption that only one interactive user can use any desktop applications at the same time. </a:t>
            </a:r>
          </a:p>
          <a:p>
            <a:endParaRPr lang="en-US" dirty="0" smtClean="0"/>
          </a:p>
          <a:p>
            <a:r>
              <a:rPr lang="en-US" dirty="0" smtClean="0"/>
              <a:t>Therefore, many applications allow only one instance of application to start at one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FVM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Mobile code security.</a:t>
            </a:r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dirty="0" smtClean="0"/>
              <a:t>Mobile code refers to programs that come into an end user's computer over the network and start to execute</a:t>
            </a:r>
          </a:p>
          <a:p>
            <a:endParaRPr lang="en-US" dirty="0" smtClean="0"/>
          </a:p>
          <a:p>
            <a:r>
              <a:rPr lang="en-US" dirty="0" smtClean="0"/>
              <a:t>Running email clients and Web browsers like </a:t>
            </a:r>
            <a:r>
              <a:rPr lang="en-US" i="1" dirty="0" smtClean="0"/>
              <a:t>Microsoft Internet Explorer</a:t>
            </a:r>
            <a:r>
              <a:rPr lang="en-US" dirty="0" smtClean="0"/>
              <a:t> and </a:t>
            </a:r>
            <a:r>
              <a:rPr lang="en-US" i="1" dirty="0" smtClean="0"/>
              <a:t>Outlook</a:t>
            </a:r>
            <a:r>
              <a:rPr lang="en-US" dirty="0" smtClean="0"/>
              <a:t> inside an FVM virtual machine can guarantee that, malicious code coming through these applications cannot damage the host machine and connected network.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FVM Applications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Shared binary service</a:t>
            </a:r>
          </a:p>
          <a:p>
            <a:endParaRPr lang="en-US" b="1" dirty="0" smtClean="0"/>
          </a:p>
          <a:p>
            <a:r>
              <a:rPr lang="en-US" dirty="0" smtClean="0"/>
              <a:t>The shared binary server architecture is widely used in the UNIX world. </a:t>
            </a:r>
          </a:p>
          <a:p>
            <a:endParaRPr lang="en-US" dirty="0" smtClean="0"/>
          </a:p>
          <a:p>
            <a:r>
              <a:rPr lang="en-US" dirty="0" smtClean="0"/>
              <a:t>User machines typically mount binary files exported by a central binary server onto local directories, and execute them directly on the local machine. 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00200"/>
            <a:ext cx="2209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Binary Server Arch.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75310"/>
            <a:ext cx="3657600" cy="552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ault-tolerant </a:t>
            </a:r>
            <a:r>
              <a:rPr lang="en-US" dirty="0" smtClean="0"/>
              <a:t>and intrusion-tolerant systems </a:t>
            </a:r>
          </a:p>
          <a:p>
            <a:endParaRPr lang="en-US" dirty="0" smtClean="0"/>
          </a:p>
          <a:p>
            <a:r>
              <a:rPr lang="en-US" dirty="0" smtClean="0"/>
              <a:t>The ability to test-drive un-trusted programs in a realistic environment </a:t>
            </a:r>
          </a:p>
          <a:p>
            <a:endParaRPr lang="en-US" dirty="0" smtClean="0"/>
          </a:p>
          <a:p>
            <a:r>
              <a:rPr lang="en-US" dirty="0" smtClean="0"/>
              <a:t>No need to keep permanent damages. </a:t>
            </a:r>
          </a:p>
          <a:p>
            <a:endParaRPr lang="en-US" dirty="0" smtClean="0"/>
          </a:p>
          <a:p>
            <a:r>
              <a:rPr lang="en-US" dirty="0" smtClean="0"/>
              <a:t>Virtualization is a perfect fit to meet this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Such trial operations need to be invoked frequently.</a:t>
            </a:r>
          </a:p>
          <a:p>
            <a:endParaRPr lang="en-US" dirty="0" smtClean="0"/>
          </a:p>
          <a:p>
            <a:r>
              <a:rPr lang="en-US" dirty="0" smtClean="0"/>
              <a:t>Invoking a virtual execution environment must be extremely low-overhead</a:t>
            </a:r>
          </a:p>
          <a:p>
            <a:endParaRPr lang="en-US" dirty="0" smtClean="0"/>
          </a:p>
          <a:p>
            <a:r>
              <a:rPr lang="en-US" dirty="0" smtClean="0"/>
              <a:t>The FVM project aims at developing an </a:t>
            </a:r>
            <a:r>
              <a:rPr lang="en-US" dirty="0" smtClean="0">
                <a:solidFill>
                  <a:srgbClr val="FF0000"/>
                </a:solidFill>
              </a:rPr>
              <a:t>OS level virtualization</a:t>
            </a:r>
            <a:r>
              <a:rPr lang="en-US" dirty="0" smtClean="0"/>
              <a:t> technique on Microsoft Windows.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OS-Level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Virtualization is to partition lower-level system resources to present multiple operating environments at a higher level.</a:t>
            </a:r>
          </a:p>
          <a:p>
            <a:endParaRPr lang="en-US" dirty="0" smtClean="0"/>
          </a:p>
          <a:p>
            <a:r>
              <a:rPr lang="en-US" dirty="0" smtClean="0"/>
              <a:t>Normally OS-level virtualization means partitioning system resources at the </a:t>
            </a:r>
            <a:r>
              <a:rPr lang="en-US" dirty="0" smtClean="0">
                <a:solidFill>
                  <a:srgbClr val="FF0000"/>
                </a:solidFill>
              </a:rPr>
              <a:t>system call interface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key idea behind FVM is name-space virtualization.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OS-Level Virtualization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OS-level virtualization is not a new idea. </a:t>
            </a:r>
          </a:p>
          <a:p>
            <a:endParaRPr lang="en-US" dirty="0" smtClean="0"/>
          </a:p>
          <a:p>
            <a:r>
              <a:rPr lang="en-US" dirty="0" smtClean="0"/>
              <a:t>In recent years there are already many projects on the Linux/FreeBSD platform, like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FreeBSD Jail</a:t>
            </a:r>
            <a:r>
              <a:rPr lang="en-US" dirty="0" smtClean="0"/>
              <a:t>, 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Linux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Vserver</a:t>
            </a:r>
            <a:r>
              <a:rPr lang="en-US" i="1" dirty="0" smtClean="0"/>
              <a:t>, 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Virtuozzo</a:t>
            </a:r>
            <a:r>
              <a:rPr lang="en-US" dirty="0" smtClean="0"/>
              <a:t> and 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Alcatraz</a:t>
            </a:r>
          </a:p>
          <a:p>
            <a:endParaRPr lang="en-US" i="1" dirty="0" smtClean="0"/>
          </a:p>
          <a:p>
            <a:r>
              <a:rPr lang="en-US" dirty="0" smtClean="0"/>
              <a:t>Not many attempts have been tried on the Microsoft Windows platform.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FVM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 interception</a:t>
            </a:r>
          </a:p>
          <a:p>
            <a:endParaRPr lang="en-US" dirty="0" smtClean="0"/>
          </a:p>
          <a:p>
            <a:r>
              <a:rPr lang="en-US" dirty="0" smtClean="0"/>
              <a:t>Namespace isolation</a:t>
            </a:r>
          </a:p>
          <a:p>
            <a:endParaRPr lang="en-US" dirty="0" smtClean="0"/>
          </a:p>
          <a:p>
            <a:r>
              <a:rPr lang="en-US" dirty="0" smtClean="0"/>
              <a:t>Copy on write</a:t>
            </a:r>
          </a:p>
          <a:p>
            <a:endParaRPr lang="en-US" dirty="0" smtClean="0"/>
          </a:p>
          <a:p>
            <a:r>
              <a:rPr lang="en-US" dirty="0" smtClean="0"/>
              <a:t>IPC confinement</a:t>
            </a:r>
          </a:p>
          <a:p>
            <a:endParaRPr lang="en-US" dirty="0" smtClean="0"/>
          </a:p>
          <a:p>
            <a:r>
              <a:rPr lang="en-US" dirty="0" smtClean="0"/>
              <a:t>Single instance restriction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 interception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from Linux platform, Windows hides too many secrets. </a:t>
            </a:r>
          </a:p>
          <a:p>
            <a:endParaRPr lang="en-US" dirty="0" smtClean="0"/>
          </a:p>
          <a:p>
            <a:r>
              <a:rPr lang="en-US" dirty="0" smtClean="0"/>
              <a:t>The system service calls are not officially and fully documented, especially those for handing window and messages. </a:t>
            </a:r>
          </a:p>
          <a:p>
            <a:endParaRPr lang="en-US" dirty="0" smtClean="0"/>
          </a:p>
          <a:p>
            <a:r>
              <a:rPr lang="en-US" dirty="0" smtClean="0"/>
              <a:t>Special interception methods are required in order to change function call's entry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/>
          <a:lstStyle/>
          <a:p>
            <a:r>
              <a:rPr lang="en-US" dirty="0" smtClean="0"/>
              <a:t>Namespace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Name spaces visible to processes in one virtual machine are disjoint from those visible to processes in another virtual machine.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724400"/>
            <a:ext cx="571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Operating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3962400"/>
            <a:ext cx="1524000" cy="609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953000"/>
            <a:ext cx="1143000" cy="381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File X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29000" y="3962400"/>
            <a:ext cx="15240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3600" y="3962400"/>
            <a:ext cx="1524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VEE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962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Namespace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various kinds of name spaces on Windows platform, such as files, registries (configurations), kernel objects, win32 services (daemon processes) and others. </a:t>
            </a:r>
          </a:p>
          <a:p>
            <a:endParaRPr lang="en-US" dirty="0" smtClean="0"/>
          </a:p>
          <a:p>
            <a:r>
              <a:rPr lang="en-US" dirty="0" smtClean="0"/>
              <a:t>Name space virtualization should identify all these names spaces and their corresponding system service calls. </a:t>
            </a:r>
          </a:p>
          <a:p>
            <a:endParaRPr lang="en-US" dirty="0" smtClean="0"/>
          </a:p>
          <a:p>
            <a:r>
              <a:rPr lang="en-US" dirty="0" smtClean="0"/>
              <a:t>Basically, most system calls taking a resource name as an input parameter should be intercepted.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</TotalTime>
  <Words>486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Applications of Feather-Weight Virtual Machines (FVMs)</vt:lpstr>
      <vt:lpstr>Motivation</vt:lpstr>
      <vt:lpstr>Requirements</vt:lpstr>
      <vt:lpstr>OS-Level Virtualization</vt:lpstr>
      <vt:lpstr>OS-Level Virtualization (Cont.)</vt:lpstr>
      <vt:lpstr>FVM Challenges</vt:lpstr>
      <vt:lpstr>System call interception</vt:lpstr>
      <vt:lpstr>Namespace Virtualization</vt:lpstr>
      <vt:lpstr>Namespace isolation</vt:lpstr>
      <vt:lpstr>Copy-on-Write</vt:lpstr>
      <vt:lpstr>Copy on write</vt:lpstr>
      <vt:lpstr>IPC confinement</vt:lpstr>
      <vt:lpstr>Single instance restriction</vt:lpstr>
      <vt:lpstr>FVM Applications</vt:lpstr>
      <vt:lpstr>FVM Applications (Cont.)</vt:lpstr>
      <vt:lpstr>Binary Server Arch.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Feather-Weight Virtual Machines (FVMs)</dc:title>
  <dc:creator/>
  <cp:lastModifiedBy> </cp:lastModifiedBy>
  <cp:revision>41</cp:revision>
  <dcterms:created xsi:type="dcterms:W3CDTF">2006-08-16T00:00:00Z</dcterms:created>
  <dcterms:modified xsi:type="dcterms:W3CDTF">2009-11-30T12:50:08Z</dcterms:modified>
</cp:coreProperties>
</file>