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9" r:id="rId8"/>
    <p:sldId id="267" r:id="rId9"/>
    <p:sldId id="274" r:id="rId10"/>
    <p:sldId id="272" r:id="rId11"/>
    <p:sldId id="268" r:id="rId12"/>
    <p:sldId id="270" r:id="rId13"/>
    <p:sldId id="271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0000"/>
    <a:srgbClr val="96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52E31-F6D6-4FC8-944E-B4922460A750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9EB8C-C0FE-4FB6-94DD-7543D42CF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7A23B-5C05-4228-B89E-6BA95FE66914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497C5-9078-43BD-8FC8-7732FBA0D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18FE010-69F7-4E80-ACD6-7D0475559BB7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26C60-E1A5-4407-90CC-A8BDE0C36C32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BEA3-703D-46A5-BD84-9DCD488E56E9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74600-138E-4031-9AC7-B5713BA79DD4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39EF7-0BEC-4054-84AB-59D17D1F6B8A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A847-049E-41DE-B522-2A14CC156914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9DDCC4-C04B-41B7-8B0C-2C3A163FDECA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13A9F43-3B01-4098-AA97-193E201D1ED6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1618C-F8FE-4404-A2A4-8B19860ADDEB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7861-374E-4712-A5BA-29B10FAC8512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6FEB-A9C2-4D3E-ACD8-49310D08C81A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D77801-3196-4B11-8980-BC08AD1790C6}" type="datetime1">
              <a:rPr lang="en-US" smtClean="0"/>
              <a:pPr/>
              <a:t>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C++ CONCEPTS AND AXIOMS AND AUTOMATIC TEST GENERATION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4F0A513-9784-4BEC-96E2-75773C59C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1712893"/>
            <a:ext cx="646042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Tracing and a </a:t>
            </a:r>
            <a:r>
              <a:rPr lang="en-US" sz="2800" dirty="0" err="1" smtClean="0"/>
              <a:t>J</a:t>
            </a:r>
            <a:r>
              <a:rPr lang="en-US" sz="2800" dirty="0" err="1" smtClean="0"/>
              <a:t>avascript</a:t>
            </a:r>
            <a:r>
              <a:rPr lang="en-US" sz="2800" dirty="0" smtClean="0"/>
              <a:t> </a:t>
            </a:r>
            <a:r>
              <a:rPr lang="en-US" sz="2800" dirty="0" smtClean="0"/>
              <a:t>VM </a:t>
            </a:r>
          </a:p>
          <a:p>
            <a:pPr algn="ctr"/>
            <a:r>
              <a:rPr lang="en-US" sz="2800" dirty="0" smtClean="0"/>
              <a:t>Increasing the Performance of Web 3.0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3581400"/>
            <a:ext cx="53415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Mohammad </a:t>
            </a:r>
            <a:r>
              <a:rPr lang="en-US" dirty="0" err="1" smtClean="0"/>
              <a:t>Soryani</a:t>
            </a:r>
            <a:endParaRPr lang="en-US" dirty="0" smtClean="0"/>
          </a:p>
          <a:p>
            <a:pPr algn="ctr"/>
            <a:r>
              <a:rPr lang="en-US" dirty="0" err="1" smtClean="0"/>
              <a:t>Mazandaran</a:t>
            </a:r>
            <a:r>
              <a:rPr lang="en-US" dirty="0" smtClean="0"/>
              <a:t> University of Science and Technology</a:t>
            </a:r>
          </a:p>
          <a:p>
            <a:pPr algn="ctr"/>
            <a:r>
              <a:rPr lang="en-US" dirty="0" smtClean="0"/>
              <a:t>Soryani@ustmb.ac.ir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333" y="914400"/>
            <a:ext cx="54890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Results of Evaluation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75260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10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333" y="914400"/>
            <a:ext cx="54890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Results of Evaluation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752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11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333" y="914400"/>
            <a:ext cx="54890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Results of Evaluation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419350"/>
            <a:ext cx="91440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12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333" y="914400"/>
            <a:ext cx="54890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Results of Evaluation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257425"/>
            <a:ext cx="91440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13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333" y="914400"/>
            <a:ext cx="30716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References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2351306"/>
            <a:ext cx="109103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[1] Mason Chang, Edwin Smith, Rick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Reitmaier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Michael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Bebenita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Andreas Gal, Christian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Wimmer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Brendan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Eich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Michael Franz,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“Tracing for Web 3.0”, Proceedings of the 2009 ACM SIGPLAN/SIGOPS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 international conference on Virtual execution environments ,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 Washington, DC, USA, March 11-3, 2009.</a:t>
            </a:r>
          </a:p>
          <a:p>
            <a:pPr>
              <a:buFontTx/>
              <a:buChar char="-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1067098"/>
            <a:ext cx="7010400" cy="78483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Introduction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Tamarin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-Tracing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HLL to x86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Trace compilation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Side exits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Organizing Traces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Type specialization via traces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Results of evaluation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7702" y="1066800"/>
            <a:ext cx="148309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Outline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66800" y="16764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333" y="914400"/>
            <a:ext cx="31357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3400" y="1905000"/>
            <a:ext cx="1091035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Client side programming is increasing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Browsers are the best choice</a:t>
            </a:r>
            <a:endParaRPr lang="en-US" sz="2800" dirty="0" smtClean="0">
              <a:solidFill>
                <a:srgbClr val="96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Javascript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is powerful and supported in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all browsers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- Unfortunately has a low performance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333" y="914400"/>
            <a:ext cx="42401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Tamarin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-Tracing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0" y="2351306"/>
            <a:ext cx="1091035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200" dirty="0" smtClean="0"/>
              <a:t> An experimental java script virtual machine</a:t>
            </a:r>
          </a:p>
          <a:p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 A Trace </a:t>
            </a:r>
            <a:r>
              <a:rPr lang="en-US" sz="3200" dirty="0" err="1" smtClean="0"/>
              <a:t>baced</a:t>
            </a:r>
            <a:r>
              <a:rPr lang="en-US" sz="3200" dirty="0" smtClean="0"/>
              <a:t> just in time compiler(JIT) </a:t>
            </a:r>
          </a:p>
          <a:p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Cooperation of Mozilla and Adobe</a:t>
            </a:r>
          </a:p>
          <a:p>
            <a:r>
              <a:rPr lang="en-US" sz="3200" dirty="0" smtClean="0"/>
              <a:t>  </a:t>
            </a:r>
          </a:p>
          <a:p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US" sz="3200" dirty="0" smtClean="0"/>
              <a:t>                  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333" y="914400"/>
            <a:ext cx="31046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HLL To X86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1885950"/>
            <a:ext cx="944880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333" y="914400"/>
            <a:ext cx="47434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Trace Compilation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752600"/>
            <a:ext cx="3886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333" y="914400"/>
            <a:ext cx="26949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Side Exits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752600"/>
            <a:ext cx="3886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333" y="914400"/>
            <a:ext cx="47653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Organizing Traces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828800"/>
            <a:ext cx="6248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24600"/>
            <a:ext cx="762000" cy="36576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333" y="914400"/>
            <a:ext cx="52061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Type Specialization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" y="1676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7467600" cy="457200"/>
          </a:xfrm>
        </p:spPr>
        <p:txBody>
          <a:bodyPr/>
          <a:lstStyle/>
          <a:p>
            <a:pPr algn="l"/>
            <a:r>
              <a:rPr lang="en-US" sz="1100" dirty="0" smtClean="0"/>
              <a:t>Tracing and a 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 VM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1752600"/>
            <a:ext cx="1091035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dynamically typed languages are poor 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 candidates for just-in-time compilation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Javascript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is dynamically typed 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The type of some objects don’t change during 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  program execution 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We try to compile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javascript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as a statically 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  typed language by assuming this for some 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  parts of code </a:t>
            </a:r>
          </a:p>
          <a:p>
            <a:pPr>
              <a:buFontTx/>
              <a:buChar char="-"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1022</TotalTime>
  <Words>314</Words>
  <Application>Microsoft Office PowerPoint</Application>
  <PresentationFormat>On-screen Show (4:3)</PresentationFormat>
  <Paragraphs>91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mosp</dc:creator>
  <cp:lastModifiedBy>mosp</cp:lastModifiedBy>
  <cp:revision>101</cp:revision>
  <dcterms:created xsi:type="dcterms:W3CDTF">2009-12-22T19:04:01Z</dcterms:created>
  <dcterms:modified xsi:type="dcterms:W3CDTF">2010-01-18T19:40:29Z</dcterms:modified>
</cp:coreProperties>
</file>