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24"/>
  </p:notesMasterIdLst>
  <p:handoutMasterIdLst>
    <p:handoutMasterId r:id="rId25"/>
  </p:handoutMasterIdLst>
  <p:sldIdLst>
    <p:sldId id="256" r:id="rId2"/>
    <p:sldId id="343" r:id="rId3"/>
    <p:sldId id="419" r:id="rId4"/>
    <p:sldId id="431" r:id="rId5"/>
    <p:sldId id="432" r:id="rId6"/>
    <p:sldId id="428" r:id="rId7"/>
    <p:sldId id="423" r:id="rId8"/>
    <p:sldId id="422" r:id="rId9"/>
    <p:sldId id="437" r:id="rId10"/>
    <p:sldId id="438" r:id="rId11"/>
    <p:sldId id="429" r:id="rId12"/>
    <p:sldId id="424" r:id="rId13"/>
    <p:sldId id="407" r:id="rId14"/>
    <p:sldId id="406" r:id="rId15"/>
    <p:sldId id="427" r:id="rId16"/>
    <p:sldId id="416" r:id="rId17"/>
    <p:sldId id="439" r:id="rId18"/>
    <p:sldId id="440" r:id="rId19"/>
    <p:sldId id="441" r:id="rId20"/>
    <p:sldId id="426" r:id="rId21"/>
    <p:sldId id="418" r:id="rId22"/>
    <p:sldId id="436" r:id="rId23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showPr showNarration="1" useTimings="0">
    <p:present/>
    <p:sldAll/>
    <p:penClr>
      <a:schemeClr val="tx1"/>
    </p:penClr>
  </p:showPr>
  <p:clrMru>
    <a:srgbClr val="FF33CC"/>
    <a:srgbClr val="000055"/>
    <a:srgbClr val="5F5F5F"/>
    <a:srgbClr val="969696"/>
    <a:srgbClr val="0000D2"/>
    <a:srgbClr val="0E067C"/>
    <a:srgbClr val="000099"/>
    <a:srgbClr val="00009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29" autoAdjust="0"/>
    <p:restoredTop sz="94660" autoAdjust="0"/>
  </p:normalViewPr>
  <p:slideViewPr>
    <p:cSldViewPr>
      <p:cViewPr varScale="1">
        <p:scale>
          <a:sx n="70" d="100"/>
          <a:sy n="70" d="100"/>
        </p:scale>
        <p:origin x="-5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781"/>
    </p:cViewPr>
  </p:sorterViewPr>
  <p:notesViewPr>
    <p:cSldViewPr>
      <p:cViewPr>
        <p:scale>
          <a:sx n="100" d="100"/>
          <a:sy n="100" d="100"/>
        </p:scale>
        <p:origin x="-504" y="51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smtClean="0">
                <a:solidFill>
                  <a:schemeClr val="bg2"/>
                </a:solidFill>
                <a:latin typeface="Comic Sans MS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>
                <a:solidFill>
                  <a:schemeClr val="bg2"/>
                </a:solidFill>
                <a:latin typeface="Comic Sans MS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smtClean="0">
                <a:solidFill>
                  <a:schemeClr val="bg2"/>
                </a:solidFill>
                <a:latin typeface="Comic Sans MS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>
                <a:solidFill>
                  <a:schemeClr val="bg2"/>
                </a:solidFill>
                <a:latin typeface="Comic Sans MS" pitchFamily="66" charset="0"/>
              </a:defRPr>
            </a:lvl1pPr>
          </a:lstStyle>
          <a:p>
            <a:pPr>
              <a:defRPr/>
            </a:pPr>
            <a:fld id="{744310A6-55ED-4E23-9DDE-53FE6C40C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smtClean="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smtClean="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>
                <a:latin typeface="Comic Sans MS" pitchFamily="66" charset="0"/>
              </a:defRPr>
            </a:lvl1pPr>
          </a:lstStyle>
          <a:p>
            <a:pPr>
              <a:defRPr/>
            </a:pPr>
            <a:fld id="{1A5FBC1F-2256-4269-AAFD-8C899472F0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Add bullet about disk to give heads up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Cite so people do not think we are getting credit for this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Make sure to mention that the first pass == original run because of revirt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Have own slide for each point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Put something on the slide at first.  Add animation back in, only first rerun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Mention something about useful for OS’s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Debugging operating systems with time-traveling virtual machines 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3C2961-F0AA-4FF2-879D-8AEDEE14FE9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Debugging operating systems with time-traveling virtual machines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DE173F-03FA-4CF5-AE07-6747E76BA0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Debugging operating systems with time-traveling virtual machines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4710A6-CBA6-45B3-9BA6-4F8F112376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00800"/>
            <a:ext cx="7315200" cy="365125"/>
          </a:xfrm>
        </p:spPr>
        <p:txBody>
          <a:bodyPr/>
          <a:lstStyle/>
          <a:p>
            <a:pPr algn="l">
              <a:defRPr/>
            </a:pPr>
            <a:r>
              <a:rPr lang="en-US" dirty="0" smtClean="0">
                <a:solidFill>
                  <a:schemeClr val="tx1">
                    <a:lumMod val="65000"/>
                  </a:schemeClr>
                </a:solidFill>
              </a:rPr>
              <a:t>Debugging operating systems with time-traveling virtual machines	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3CC61-7633-4E99-8DF8-F819B33618F6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22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Debugging operating systems with time-traveling virtual machines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4D4EEBF7-2F75-4E40-B8D9-301BB49C36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Debugging operating systems with time-traveling virtual machines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0E7995-9866-4FB8-9288-9154A4DBDE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Debugging operating systems with time-traveling virtual machines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3F7236-A595-44B2-BA7B-A4063CD606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Debugging operating systems with time-traveling virtual machines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BC987A-B633-4870-BDC5-0FFC9DB92F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Debugging operating systems with time-traveling virtual machines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F292EC-EFF3-4D05-A8AC-37BFC95B48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Debugging operating systems with time-traveling virtual machines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DC99D4-E74D-4192-971F-129C696211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Debugging operating systems with time-traveling virtual machines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957FEF-A733-4FB9-BB75-D1A68830B5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Debugging operating systems with time-traveling virtual machines 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17F2F9FF-4D5A-43EC-AC0B-929E5984CB06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838200"/>
            <a:ext cx="8534400" cy="19812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>
                <a:solidFill>
                  <a:schemeClr val="tx2">
                    <a:satMod val="200000"/>
                  </a:schemeClr>
                </a:solidFill>
              </a:rPr>
              <a:t>Debugging operating systems with time-traveling virtual machines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114800"/>
            <a:ext cx="8077200" cy="2362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800" dirty="0" smtClean="0">
                <a:solidFill>
                  <a:schemeClr val="accent2">
                    <a:lumMod val="10000"/>
                    <a:lumOff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Seminar of “Virtual Machines” Course</a:t>
            </a:r>
          </a:p>
          <a:p>
            <a:pPr>
              <a:defRPr/>
            </a:pPr>
            <a:r>
              <a:rPr lang="en-US" dirty="0" smtClean="0">
                <a:solidFill>
                  <a:schemeClr val="accent2">
                    <a:lumMod val="10000"/>
                    <a:lumOff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Mohammad Mahdizadeh</a:t>
            </a:r>
          </a:p>
          <a:p>
            <a:pPr>
              <a:defRPr/>
            </a:pPr>
            <a:r>
              <a:rPr lang="en-US" dirty="0" smtClean="0">
                <a:solidFill>
                  <a:schemeClr val="accent2">
                    <a:lumMod val="10000"/>
                    <a:lumOff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SM. Mahdizadeh@USTMB.ac.ir</a:t>
            </a:r>
          </a:p>
          <a:p>
            <a:pPr>
              <a:defRPr/>
            </a:pPr>
            <a:r>
              <a:rPr lang="en-US" sz="1600" dirty="0" smtClean="0"/>
              <a:t>University of Science and Technology </a:t>
            </a:r>
            <a:r>
              <a:rPr lang="en-US" sz="1600" dirty="0" smtClean="0"/>
              <a:t> Mazandaran-Babol</a:t>
            </a:r>
            <a:endParaRPr lang="en-US" sz="1600" dirty="0" smtClean="0"/>
          </a:p>
          <a:p>
            <a:pPr>
              <a:defRPr/>
            </a:pPr>
            <a:r>
              <a:rPr lang="en-US" sz="1600" dirty="0" smtClean="0">
                <a:solidFill>
                  <a:schemeClr val="accent2">
                    <a:lumMod val="10000"/>
                    <a:lumOff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January 2010</a:t>
            </a:r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200000"/>
                  </a:schemeClr>
                </a:solidFill>
              </a:rPr>
              <a:t>Time-Traveling virtual machine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smtClean="0"/>
              <a:t>Log and replay (previous work)</a:t>
            </a:r>
          </a:p>
          <a:p>
            <a:pPr lvl="1"/>
            <a:r>
              <a:rPr lang="en-US" sz="2000" smtClean="0"/>
              <a:t>TTVM can be replayed deterministically by</a:t>
            </a:r>
          </a:p>
          <a:p>
            <a:pPr lvl="2"/>
            <a:r>
              <a:rPr lang="en-US" sz="1800" smtClean="0"/>
              <a:t>Start from a checkpoint.</a:t>
            </a:r>
          </a:p>
          <a:p>
            <a:pPr lvl="2"/>
            <a:r>
              <a:rPr lang="en-US" sz="1800" smtClean="0"/>
              <a:t>Replay all sources of non-determinism, for ex :</a:t>
            </a:r>
          </a:p>
          <a:p>
            <a:pPr lvl="3"/>
            <a:r>
              <a:rPr lang="en-US" sz="1800" smtClean="0"/>
              <a:t>External input from network</a:t>
            </a:r>
          </a:p>
          <a:p>
            <a:pPr lvl="3"/>
            <a:r>
              <a:rPr lang="en-US" sz="1800" smtClean="0"/>
              <a:t>Real-time clock</a:t>
            </a:r>
          </a:p>
          <a:p>
            <a:pPr lvl="3"/>
            <a:r>
              <a:rPr lang="en-US" sz="1800" b="1" smtClean="0"/>
              <a:t>The timing of interrupt</a:t>
            </a:r>
          </a:p>
          <a:p>
            <a:r>
              <a:rPr lang="en-US" sz="2000" smtClean="0"/>
              <a:t>How to log a interrupt</a:t>
            </a:r>
          </a:p>
          <a:p>
            <a:pPr lvl="1"/>
            <a:r>
              <a:rPr lang="en-US" sz="2000" smtClean="0"/>
              <a:t>Data return from interrupt must be logged.</a:t>
            </a:r>
          </a:p>
          <a:p>
            <a:pPr lvl="1"/>
            <a:r>
              <a:rPr lang="en-US" sz="2000" smtClean="0"/>
              <a:t>Interval (number of instructions) between interrupt must be logged.</a:t>
            </a:r>
          </a:p>
          <a:p>
            <a:pPr lvl="2"/>
            <a:r>
              <a:rPr lang="en-US" sz="1800" smtClean="0"/>
              <a:t>Architecture support by performance counter on Pentium 4.</a:t>
            </a:r>
          </a:p>
          <a:p>
            <a:pPr lvl="2"/>
            <a:r>
              <a:rPr lang="en-US" sz="1800" smtClean="0"/>
              <a:t>Performance counter accumulate the number of executed instruction.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3CC61-7633-4E99-8DF8-F819B33618F6}" type="slidenum">
              <a:rPr lang="en-US" smtClean="0"/>
              <a:pPr>
                <a:defRPr/>
              </a:pPr>
              <a:t>10</a:t>
            </a:fld>
            <a:r>
              <a:rPr lang="en-US" smtClean="0"/>
              <a:t> of 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>
                <a:solidFill>
                  <a:schemeClr val="tx1">
                    <a:lumMod val="65000"/>
                  </a:schemeClr>
                </a:solidFill>
              </a:rPr>
              <a:t>Debugging operating systems with time-traveling virtual machines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200000"/>
                  </a:schemeClr>
                </a:solidFill>
              </a:rPr>
              <a:t>Typical OS level debugging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1828800"/>
          </a:xfrm>
        </p:spPr>
        <p:txBody>
          <a:bodyPr>
            <a:normAutofit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/>
              <a:t>Requires two computers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/>
              <a:t>OS state and debugger state are in same protection domain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/>
              <a:t>crashing OS may hang the debugger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52400" y="5715000"/>
            <a:ext cx="4038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2400">
                <a:solidFill>
                  <a:schemeClr val="bg2"/>
                </a:solidFill>
              </a:rPr>
              <a:t>host machine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152400" y="4495800"/>
            <a:ext cx="40386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533400" y="4114800"/>
            <a:ext cx="1371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800">
                <a:solidFill>
                  <a:schemeClr val="bg2"/>
                </a:solidFill>
              </a:rPr>
              <a:t>application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362200" y="4114800"/>
            <a:ext cx="1371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800">
                <a:solidFill>
                  <a:schemeClr val="bg2"/>
                </a:solidFill>
              </a:rPr>
              <a:t>application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838200" y="4800600"/>
            <a:ext cx="25146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chemeClr val="bg2"/>
                </a:solidFill>
              </a:rPr>
              <a:t>operating system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2492375" y="5346700"/>
            <a:ext cx="17526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i="1">
                <a:solidFill>
                  <a:schemeClr val="bg2"/>
                </a:solidFill>
              </a:rPr>
              <a:t>debugging stub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2514600" y="5334000"/>
            <a:ext cx="1676400" cy="381000"/>
          </a:xfrm>
          <a:prstGeom prst="rect">
            <a:avLst/>
          </a:prstGeom>
          <a:noFill/>
          <a:ln w="9525" cap="rnd" algn="ctr">
            <a:solidFill>
              <a:schemeClr val="bg2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4800600" y="5715000"/>
            <a:ext cx="4038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2400">
                <a:solidFill>
                  <a:schemeClr val="bg2"/>
                </a:solidFill>
              </a:rPr>
              <a:t>host machine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4800600" y="4495800"/>
            <a:ext cx="40386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5181600" y="3810000"/>
            <a:ext cx="1219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800">
                <a:solidFill>
                  <a:schemeClr val="bg2"/>
                </a:solidFill>
              </a:rPr>
              <a:t>kernel</a:t>
            </a:r>
          </a:p>
          <a:p>
            <a:pPr>
              <a:spcBef>
                <a:spcPct val="0"/>
              </a:spcBef>
            </a:pPr>
            <a:r>
              <a:rPr lang="en-US" sz="1800">
                <a:solidFill>
                  <a:schemeClr val="bg2"/>
                </a:solidFill>
              </a:rPr>
              <a:t>debugger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5486400" y="4800600"/>
            <a:ext cx="25146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chemeClr val="bg2"/>
                </a:solidFill>
              </a:rPr>
              <a:t>operating system</a:t>
            </a:r>
          </a:p>
        </p:txBody>
      </p:sp>
      <p:sp>
        <p:nvSpPr>
          <p:cNvPr id="23567" name="Arc 15"/>
          <p:cNvSpPr>
            <a:spLocks/>
          </p:cNvSpPr>
          <p:nvPr/>
        </p:nvSpPr>
        <p:spPr bwMode="auto">
          <a:xfrm rot="10612271" flipH="1">
            <a:off x="4192588" y="4570413"/>
            <a:ext cx="1447800" cy="914400"/>
          </a:xfrm>
          <a:custGeom>
            <a:avLst/>
            <a:gdLst>
              <a:gd name="T0" fmla="*/ 0 w 21600"/>
              <a:gd name="T1" fmla="*/ 0 h 21600"/>
              <a:gd name="T2" fmla="*/ 1447800 w 21600"/>
              <a:gd name="T3" fmla="*/ 914400 h 21600"/>
              <a:gd name="T4" fmla="*/ 0 w 21600"/>
              <a:gd name="T5" fmla="*/ 914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folHlink"/>
            </a:solidFill>
            <a:round/>
            <a:headEnd type="triangle" w="lg" len="lg"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3CC61-7633-4E99-8DF8-F819B33618F6}" type="slidenum">
              <a:rPr lang="en-US" smtClean="0"/>
              <a:pPr>
                <a:defRPr/>
              </a:pPr>
              <a:t>11</a:t>
            </a:fld>
            <a:r>
              <a:rPr lang="en-US" smtClean="0"/>
              <a:t> of 22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>
                <a:solidFill>
                  <a:schemeClr val="tx1">
                    <a:lumMod val="65000"/>
                  </a:schemeClr>
                </a:solidFill>
              </a:rPr>
              <a:t>Debugging operating systems with time-traveling virtual machines	</a:t>
            </a:r>
            <a:endParaRPr lang="en-US" dirty="0"/>
          </a:p>
        </p:txBody>
      </p:sp>
    </p:spTree>
  </p:cSld>
  <p:clrMapOvr>
    <a:masterClrMapping/>
  </p:clrMapOvr>
  <p:transition advTm="39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satMod val="200000"/>
                  </a:schemeClr>
                </a:solidFill>
              </a:rPr>
              <a:t>Using virtual-machines for debugging</a:t>
            </a:r>
          </a:p>
        </p:txBody>
      </p:sp>
      <p:sp>
        <p:nvSpPr>
          <p:cNvPr id="24579" name="Rectangle 17"/>
          <p:cNvSpPr>
            <a:spLocks noGrp="1" noChangeArrowheads="1"/>
          </p:cNvSpPr>
          <p:nvPr>
            <p:ph idx="1"/>
          </p:nvPr>
        </p:nvSpPr>
        <p:spPr>
          <a:xfrm>
            <a:off x="685800" y="4953000"/>
            <a:ext cx="7772400" cy="152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smtClean="0"/>
              <a:t>Guest OS, operating system running inside virtual machine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Debugger functions without any help from target OS</a:t>
            </a:r>
          </a:p>
          <a:p>
            <a:pPr>
              <a:lnSpc>
                <a:spcPct val="80000"/>
              </a:lnSpc>
            </a:pPr>
            <a:r>
              <a:rPr lang="en-US" smtClean="0"/>
              <a:t>Works even when guest kernel corrupted</a:t>
            </a:r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2209800" y="3581400"/>
            <a:ext cx="5867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2400">
                <a:solidFill>
                  <a:schemeClr val="bg2"/>
                </a:solidFill>
              </a:rPr>
              <a:t>host machine</a:t>
            </a:r>
          </a:p>
        </p:txBody>
      </p:sp>
      <p:grpSp>
        <p:nvGrpSpPr>
          <p:cNvPr id="24581" name="Group 4"/>
          <p:cNvGrpSpPr>
            <a:grpSpLocks/>
          </p:cNvGrpSpPr>
          <p:nvPr/>
        </p:nvGrpSpPr>
        <p:grpSpPr bwMode="auto">
          <a:xfrm>
            <a:off x="2209800" y="1143000"/>
            <a:ext cx="3200400" cy="1371600"/>
            <a:chOff x="1392" y="1872"/>
            <a:chExt cx="2016" cy="864"/>
          </a:xfrm>
        </p:grpSpPr>
        <p:sp>
          <p:nvSpPr>
            <p:cNvPr id="24590" name="Rectangle 5"/>
            <p:cNvSpPr>
              <a:spLocks noChangeArrowheads="1"/>
            </p:cNvSpPr>
            <p:nvPr/>
          </p:nvSpPr>
          <p:spPr bwMode="auto">
            <a:xfrm>
              <a:off x="1392" y="2112"/>
              <a:ext cx="2016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2400">
                <a:solidFill>
                  <a:schemeClr val="bg2"/>
                </a:solidFill>
              </a:endParaRPr>
            </a:p>
          </p:txBody>
        </p:sp>
        <p:sp>
          <p:nvSpPr>
            <p:cNvPr id="24591" name="Rectangle 6"/>
            <p:cNvSpPr>
              <a:spLocks noChangeArrowheads="1"/>
            </p:cNvSpPr>
            <p:nvPr/>
          </p:nvSpPr>
          <p:spPr bwMode="auto">
            <a:xfrm>
              <a:off x="2496" y="1872"/>
              <a:ext cx="76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chemeClr val="bg2"/>
                  </a:solidFill>
                </a:rPr>
                <a:t>application</a:t>
              </a:r>
            </a:p>
          </p:txBody>
        </p:sp>
        <p:sp>
          <p:nvSpPr>
            <p:cNvPr id="24592" name="Text Box 7"/>
            <p:cNvSpPr txBox="1">
              <a:spLocks noChangeArrowheads="1"/>
            </p:cNvSpPr>
            <p:nvPr/>
          </p:nvSpPr>
          <p:spPr bwMode="auto">
            <a:xfrm>
              <a:off x="1584" y="2304"/>
              <a:ext cx="15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chemeClr val="bg2"/>
                  </a:solidFill>
                </a:rPr>
                <a:t>operating system</a:t>
              </a:r>
            </a:p>
          </p:txBody>
        </p:sp>
        <p:sp>
          <p:nvSpPr>
            <p:cNvPr id="24593" name="Rectangle 8"/>
            <p:cNvSpPr>
              <a:spLocks noChangeArrowheads="1"/>
            </p:cNvSpPr>
            <p:nvPr/>
          </p:nvSpPr>
          <p:spPr bwMode="auto">
            <a:xfrm>
              <a:off x="1536" y="1872"/>
              <a:ext cx="76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chemeClr val="bg2"/>
                  </a:solidFill>
                </a:rPr>
                <a:t>application</a:t>
              </a:r>
            </a:p>
          </p:txBody>
        </p:sp>
      </p:grpSp>
      <p:sp>
        <p:nvSpPr>
          <p:cNvPr id="24582" name="Rectangle 9"/>
          <p:cNvSpPr>
            <a:spLocks noChangeArrowheads="1"/>
          </p:cNvSpPr>
          <p:nvPr/>
        </p:nvSpPr>
        <p:spPr bwMode="auto">
          <a:xfrm>
            <a:off x="6858000" y="1828800"/>
            <a:ext cx="1219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800">
                <a:solidFill>
                  <a:schemeClr val="bg2"/>
                </a:solidFill>
              </a:rPr>
              <a:t>kernel</a:t>
            </a:r>
          </a:p>
          <a:p>
            <a:pPr>
              <a:spcBef>
                <a:spcPct val="0"/>
              </a:spcBef>
            </a:pPr>
            <a:r>
              <a:rPr lang="en-US" sz="1800">
                <a:solidFill>
                  <a:schemeClr val="bg2"/>
                </a:solidFill>
              </a:rPr>
              <a:t>debugger</a:t>
            </a:r>
          </a:p>
        </p:txBody>
      </p:sp>
      <p:grpSp>
        <p:nvGrpSpPr>
          <p:cNvPr id="24583" name="Group 10"/>
          <p:cNvGrpSpPr>
            <a:grpSpLocks/>
          </p:cNvGrpSpPr>
          <p:nvPr/>
        </p:nvGrpSpPr>
        <p:grpSpPr bwMode="auto">
          <a:xfrm>
            <a:off x="2209800" y="2514600"/>
            <a:ext cx="5867400" cy="1119188"/>
            <a:chOff x="1392" y="2352"/>
            <a:chExt cx="3696" cy="906"/>
          </a:xfrm>
        </p:grpSpPr>
        <p:sp>
          <p:nvSpPr>
            <p:cNvPr id="24588" name="Rectangle 11"/>
            <p:cNvSpPr>
              <a:spLocks noChangeArrowheads="1"/>
            </p:cNvSpPr>
            <p:nvPr/>
          </p:nvSpPr>
          <p:spPr bwMode="auto">
            <a:xfrm>
              <a:off x="1392" y="2352"/>
              <a:ext cx="3696" cy="86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2400">
                <a:solidFill>
                  <a:schemeClr val="bg2"/>
                </a:solidFill>
              </a:endParaRPr>
            </a:p>
          </p:txBody>
        </p:sp>
        <p:sp>
          <p:nvSpPr>
            <p:cNvPr id="24589" name="Text Box 12"/>
            <p:cNvSpPr txBox="1">
              <a:spLocks noChangeArrowheads="1"/>
            </p:cNvSpPr>
            <p:nvPr/>
          </p:nvSpPr>
          <p:spPr bwMode="auto">
            <a:xfrm>
              <a:off x="1488" y="2592"/>
              <a:ext cx="3504" cy="66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chemeClr val="bg2"/>
                  </a:solidFill>
                </a:rPr>
                <a:t>virtual machine monitor</a:t>
              </a:r>
              <a:br>
                <a:rPr lang="en-US" sz="2400">
                  <a:solidFill>
                    <a:schemeClr val="bg2"/>
                  </a:solidFill>
                </a:rPr>
              </a:br>
              <a:r>
                <a:rPr lang="en-US" sz="2400">
                  <a:solidFill>
                    <a:schemeClr val="bg2"/>
                  </a:solidFill>
                </a:rPr>
                <a:t>[UML: includes host operating system]</a:t>
              </a:r>
            </a:p>
          </p:txBody>
        </p:sp>
      </p:grpSp>
      <p:sp>
        <p:nvSpPr>
          <p:cNvPr id="24584" name="Arc 13"/>
          <p:cNvSpPr>
            <a:spLocks/>
          </p:cNvSpPr>
          <p:nvPr/>
        </p:nvSpPr>
        <p:spPr bwMode="auto">
          <a:xfrm rot="11175923" flipH="1">
            <a:off x="4191000" y="2286000"/>
            <a:ext cx="2970213" cy="457200"/>
          </a:xfrm>
          <a:custGeom>
            <a:avLst/>
            <a:gdLst>
              <a:gd name="T0" fmla="*/ 103700 w 20823"/>
              <a:gd name="T1" fmla="*/ 0 h 21588"/>
              <a:gd name="T2" fmla="*/ 2970213 w 20823"/>
              <a:gd name="T3" fmla="*/ 335572 h 21588"/>
              <a:gd name="T4" fmla="*/ 0 w 20823"/>
              <a:gd name="T5" fmla="*/ 457200 h 21588"/>
              <a:gd name="T6" fmla="*/ 0 60000 65536"/>
              <a:gd name="T7" fmla="*/ 0 60000 65536"/>
              <a:gd name="T8" fmla="*/ 0 60000 65536"/>
              <a:gd name="T9" fmla="*/ 0 w 20823"/>
              <a:gd name="T10" fmla="*/ 0 h 21588"/>
              <a:gd name="T11" fmla="*/ 20823 w 20823"/>
              <a:gd name="T12" fmla="*/ 21588 h 215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823" h="21588" fill="none" extrusionOk="0">
                <a:moveTo>
                  <a:pt x="726" y="0"/>
                </a:moveTo>
                <a:cubicBezTo>
                  <a:pt x="10170" y="318"/>
                  <a:pt x="18310" y="6736"/>
                  <a:pt x="20822" y="15845"/>
                </a:cubicBezTo>
              </a:path>
              <a:path w="20823" h="21588" stroke="0" extrusionOk="0">
                <a:moveTo>
                  <a:pt x="726" y="0"/>
                </a:moveTo>
                <a:cubicBezTo>
                  <a:pt x="10170" y="318"/>
                  <a:pt x="18310" y="6736"/>
                  <a:pt x="20822" y="15845"/>
                </a:cubicBezTo>
                <a:lnTo>
                  <a:pt x="0" y="21588"/>
                </a:lnTo>
                <a:close/>
              </a:path>
            </a:pathLst>
          </a:custGeom>
          <a:noFill/>
          <a:ln w="38100">
            <a:solidFill>
              <a:schemeClr val="folHlink"/>
            </a:solidFill>
            <a:round/>
            <a:headEnd type="triangle" w="lg" len="lg"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585" name="Group 14"/>
          <p:cNvGrpSpPr>
            <a:grpSpLocks/>
          </p:cNvGrpSpPr>
          <p:nvPr/>
        </p:nvGrpSpPr>
        <p:grpSpPr bwMode="auto">
          <a:xfrm>
            <a:off x="4962525" y="2486025"/>
            <a:ext cx="1862138" cy="336550"/>
            <a:chOff x="3126" y="1566"/>
            <a:chExt cx="1173" cy="212"/>
          </a:xfrm>
        </p:grpSpPr>
        <p:sp>
          <p:nvSpPr>
            <p:cNvPr id="24586" name="Rectangle 15"/>
            <p:cNvSpPr>
              <a:spLocks noChangeArrowheads="1"/>
            </p:cNvSpPr>
            <p:nvPr/>
          </p:nvSpPr>
          <p:spPr bwMode="auto">
            <a:xfrm>
              <a:off x="3168" y="1586"/>
              <a:ext cx="1065" cy="192"/>
            </a:xfrm>
            <a:prstGeom prst="rect">
              <a:avLst/>
            </a:prstGeom>
            <a:noFill/>
            <a:ln w="9525" algn="ctr">
              <a:solidFill>
                <a:schemeClr val="bg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7" name="Text Box 16"/>
            <p:cNvSpPr txBox="1">
              <a:spLocks noChangeArrowheads="1"/>
            </p:cNvSpPr>
            <p:nvPr/>
          </p:nvSpPr>
          <p:spPr bwMode="auto">
            <a:xfrm>
              <a:off x="3126" y="1566"/>
              <a:ext cx="1173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 i="1">
                  <a:solidFill>
                    <a:schemeClr val="bg2"/>
                  </a:solidFill>
                </a:rPr>
                <a:t>debugging stub</a:t>
              </a:r>
            </a:p>
          </p:txBody>
        </p:sp>
      </p:grp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3CC61-7633-4E99-8DF8-F819B33618F6}" type="slidenum">
              <a:rPr lang="en-US" smtClean="0"/>
              <a:pPr>
                <a:defRPr/>
              </a:pPr>
              <a:t>12</a:t>
            </a:fld>
            <a:r>
              <a:rPr lang="en-US" smtClean="0"/>
              <a:t> of 22</a:t>
            </a: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>
                <a:solidFill>
                  <a:schemeClr val="tx1">
                    <a:lumMod val="65000"/>
                  </a:schemeClr>
                </a:solidFill>
              </a:rPr>
              <a:t>Debugging operating systems with time-traveling virtual machines	</a:t>
            </a:r>
            <a:endParaRPr lang="en-US" dirty="0"/>
          </a:p>
        </p:txBody>
      </p:sp>
    </p:spTree>
  </p:cSld>
  <p:clrMapOvr>
    <a:masterClrMapping/>
  </p:clrMapOvr>
  <p:transition advTm="69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tx2">
                    <a:satMod val="200000"/>
                  </a:schemeClr>
                </a:solidFill>
              </a:rPr>
              <a:t>Checkpoints</a:t>
            </a:r>
            <a:endParaRPr lang="en-US" sz="32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Save complete copy of virtual-machine state: simple but inefficient</a:t>
            </a:r>
          </a:p>
          <a:p>
            <a:pPr lvl="1"/>
            <a:r>
              <a:rPr lang="en-US" smtClean="0"/>
              <a:t>CPU registers</a:t>
            </a:r>
          </a:p>
          <a:p>
            <a:pPr lvl="1"/>
            <a:r>
              <a:rPr lang="en-US" smtClean="0"/>
              <a:t>virtual machine’s physical memory image</a:t>
            </a:r>
          </a:p>
          <a:p>
            <a:pPr lvl="1"/>
            <a:r>
              <a:rPr lang="en-US" smtClean="0"/>
              <a:t>virtual machine’s disk image</a:t>
            </a:r>
          </a:p>
          <a:p>
            <a:endParaRPr lang="en-US" smtClean="0"/>
          </a:p>
          <a:p>
            <a:r>
              <a:rPr lang="en-US" smtClean="0"/>
              <a:t>Instead, use copy-on-write and undo/redo logging</a:t>
            </a:r>
          </a:p>
          <a:p>
            <a:pPr lvl="1"/>
            <a:r>
              <a:rPr lang="en-US" smtClean="0"/>
              <a:t>Technique applied both to memory and disk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3CC61-7633-4E99-8DF8-F819B33618F6}" type="slidenum">
              <a:rPr lang="en-US" smtClean="0"/>
              <a:pPr>
                <a:defRPr/>
              </a:pPr>
              <a:t>13</a:t>
            </a:fld>
            <a:r>
              <a:rPr lang="en-US" smtClean="0"/>
              <a:t> of 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>
                <a:solidFill>
                  <a:schemeClr val="tx1">
                    <a:lumMod val="65000"/>
                  </a:schemeClr>
                </a:solidFill>
              </a:rPr>
              <a:t>Debugging operating systems with time-traveling virtual machines	</a:t>
            </a:r>
            <a:endParaRPr lang="en-US" dirty="0"/>
          </a:p>
        </p:txBody>
      </p:sp>
    </p:spTree>
  </p:cSld>
  <p:clrMapOvr>
    <a:masterClrMapping/>
  </p:clrMapOvr>
  <p:transition advTm="67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200000"/>
                  </a:schemeClr>
                </a:solidFill>
              </a:rPr>
              <a:t>ReVirt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478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Based on previous </a:t>
            </a:r>
            <a:r>
              <a:rPr lang="en-US" dirty="0" smtClean="0"/>
              <a:t>work</a:t>
            </a:r>
            <a:endParaRPr lang="en-US" dirty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Re-executes any part of the prior run, instruction by instruction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Re-creates all state at any prior point in the run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Logs all sources of non-determinism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/>
              <a:t>external input (keyboard, mouse, network card, clock)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/>
              <a:t>interrupt point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/>
              <a:t>Low space and time overhead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 err="1"/>
              <a:t>SPECweb</a:t>
            </a:r>
            <a:r>
              <a:rPr lang="en-US" dirty="0"/>
              <a:t>, </a:t>
            </a:r>
            <a:r>
              <a:rPr lang="en-US" dirty="0" err="1"/>
              <a:t>PostMark</a:t>
            </a:r>
            <a:r>
              <a:rPr lang="en-US" dirty="0"/>
              <a:t>, kernel compilation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/>
              <a:t>logging adds 3-12% time overhead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/>
              <a:t>logging adds 2-85 KB/sec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3CC61-7633-4E99-8DF8-F819B33618F6}" type="slidenum">
              <a:rPr lang="en-US" smtClean="0"/>
              <a:pPr>
                <a:defRPr/>
              </a:pPr>
              <a:t>14</a:t>
            </a:fld>
            <a:r>
              <a:rPr lang="en-US" smtClean="0"/>
              <a:t> of 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>
                <a:solidFill>
                  <a:schemeClr val="tx1">
                    <a:lumMod val="65000"/>
                  </a:schemeClr>
                </a:solidFill>
              </a:rPr>
              <a:t>Debugging operating systems with time-traveling virtual machines	</a:t>
            </a:r>
            <a:endParaRPr lang="en-US" dirty="0"/>
          </a:p>
        </p:txBody>
      </p:sp>
    </p:spTree>
  </p:cSld>
  <p:clrMapOvr>
    <a:masterClrMapping/>
  </p:clrMapOvr>
  <p:transition advTm="72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152400" y="3713163"/>
            <a:ext cx="381000" cy="1295400"/>
            <a:chOff x="100" y="2342"/>
            <a:chExt cx="240" cy="816"/>
          </a:xfrm>
        </p:grpSpPr>
        <p:sp>
          <p:nvSpPr>
            <p:cNvPr id="27672" name="Rectangle 3"/>
            <p:cNvSpPr>
              <a:spLocks noChangeArrowheads="1"/>
            </p:cNvSpPr>
            <p:nvPr/>
          </p:nvSpPr>
          <p:spPr bwMode="auto">
            <a:xfrm>
              <a:off x="100" y="2342"/>
              <a:ext cx="240" cy="81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3" name="Line 4"/>
            <p:cNvSpPr>
              <a:spLocks noChangeShapeType="1"/>
            </p:cNvSpPr>
            <p:nvPr/>
          </p:nvSpPr>
          <p:spPr bwMode="auto">
            <a:xfrm>
              <a:off x="100" y="2600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4" name="Line 5"/>
            <p:cNvSpPr>
              <a:spLocks noChangeShapeType="1"/>
            </p:cNvSpPr>
            <p:nvPr/>
          </p:nvSpPr>
          <p:spPr bwMode="auto">
            <a:xfrm>
              <a:off x="100" y="2892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8233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200000"/>
                  </a:schemeClr>
                </a:solidFill>
              </a:rPr>
              <a:t>How to time travel backward</a:t>
            </a:r>
          </a:p>
        </p:txBody>
      </p:sp>
      <p:sp>
        <p:nvSpPr>
          <p:cNvPr id="27652" name="Line 10"/>
          <p:cNvSpPr>
            <a:spLocks noChangeShapeType="1"/>
          </p:cNvSpPr>
          <p:nvPr/>
        </p:nvSpPr>
        <p:spPr bwMode="auto">
          <a:xfrm>
            <a:off x="781050" y="3260725"/>
            <a:ext cx="78295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53" name="Text Box 11"/>
          <p:cNvSpPr txBox="1">
            <a:spLocks noChangeArrowheads="1"/>
          </p:cNvSpPr>
          <p:nvPr/>
        </p:nvSpPr>
        <p:spPr bwMode="auto">
          <a:xfrm>
            <a:off x="9525" y="2662238"/>
            <a:ext cx="16097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/>
              <a:t>checkpoint 1</a:t>
            </a:r>
          </a:p>
        </p:txBody>
      </p:sp>
      <p:sp>
        <p:nvSpPr>
          <p:cNvPr id="27654" name="Line 12"/>
          <p:cNvSpPr>
            <a:spLocks noChangeShapeType="1"/>
          </p:cNvSpPr>
          <p:nvPr/>
        </p:nvSpPr>
        <p:spPr bwMode="auto">
          <a:xfrm>
            <a:off x="781050" y="304165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5" name="Text Box 20"/>
          <p:cNvSpPr txBox="1">
            <a:spLocks noChangeArrowheads="1"/>
          </p:cNvSpPr>
          <p:nvPr/>
        </p:nvSpPr>
        <p:spPr bwMode="auto">
          <a:xfrm>
            <a:off x="0" y="5089525"/>
            <a:ext cx="69215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/>
              <a:t>redo</a:t>
            </a:r>
            <a:br>
              <a:rPr lang="en-US" sz="2000"/>
            </a:br>
            <a:r>
              <a:rPr lang="en-US" sz="2000"/>
              <a:t>log</a:t>
            </a:r>
          </a:p>
        </p:txBody>
      </p:sp>
      <p:grpSp>
        <p:nvGrpSpPr>
          <p:cNvPr id="27656" name="Group 21"/>
          <p:cNvGrpSpPr>
            <a:grpSpLocks/>
          </p:cNvGrpSpPr>
          <p:nvPr/>
        </p:nvGrpSpPr>
        <p:grpSpPr bwMode="auto">
          <a:xfrm>
            <a:off x="1150938" y="3717925"/>
            <a:ext cx="381000" cy="1295400"/>
            <a:chOff x="725" y="2342"/>
            <a:chExt cx="240" cy="816"/>
          </a:xfrm>
        </p:grpSpPr>
        <p:sp>
          <p:nvSpPr>
            <p:cNvPr id="27669" name="Rectangle 22"/>
            <p:cNvSpPr>
              <a:spLocks noChangeArrowheads="1"/>
            </p:cNvSpPr>
            <p:nvPr/>
          </p:nvSpPr>
          <p:spPr bwMode="auto">
            <a:xfrm>
              <a:off x="725" y="2342"/>
              <a:ext cx="240" cy="816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0" name="Line 23"/>
            <p:cNvSpPr>
              <a:spLocks noChangeShapeType="1"/>
            </p:cNvSpPr>
            <p:nvPr/>
          </p:nvSpPr>
          <p:spPr bwMode="auto">
            <a:xfrm>
              <a:off x="725" y="260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1" name="Line 24"/>
            <p:cNvSpPr>
              <a:spLocks noChangeShapeType="1"/>
            </p:cNvSpPr>
            <p:nvPr/>
          </p:nvSpPr>
          <p:spPr bwMode="auto">
            <a:xfrm>
              <a:off x="725" y="289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57" name="Text Box 25"/>
          <p:cNvSpPr txBox="1">
            <a:spLocks noChangeArrowheads="1"/>
          </p:cNvSpPr>
          <p:nvPr/>
        </p:nvSpPr>
        <p:spPr bwMode="auto">
          <a:xfrm>
            <a:off x="933450" y="5089525"/>
            <a:ext cx="7493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/>
              <a:t>undo</a:t>
            </a:r>
            <a:br>
              <a:rPr lang="en-US" sz="2000"/>
            </a:br>
            <a:r>
              <a:rPr lang="en-US" sz="2000"/>
              <a:t>log</a:t>
            </a: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2286000" y="1981200"/>
            <a:ext cx="6324600" cy="1143000"/>
            <a:chOff x="960" y="1680"/>
            <a:chExt cx="4800" cy="1008"/>
          </a:xfrm>
        </p:grpSpPr>
        <p:sp>
          <p:nvSpPr>
            <p:cNvPr id="27667" name="Arc 27"/>
            <p:cNvSpPr>
              <a:spLocks/>
            </p:cNvSpPr>
            <p:nvPr/>
          </p:nvSpPr>
          <p:spPr bwMode="auto">
            <a:xfrm flipH="1">
              <a:off x="960" y="1680"/>
              <a:ext cx="2400" cy="1008"/>
            </a:xfrm>
            <a:custGeom>
              <a:avLst/>
              <a:gdLst>
                <a:gd name="T0" fmla="*/ 0 w 21600"/>
                <a:gd name="T1" fmla="*/ 0 h 21600"/>
                <a:gd name="T2" fmla="*/ 2400 w 21600"/>
                <a:gd name="T3" fmla="*/ 1008 h 21600"/>
                <a:gd name="T4" fmla="*/ 0 w 21600"/>
                <a:gd name="T5" fmla="*/ 1008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folHlink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8" name="Arc 28"/>
            <p:cNvSpPr>
              <a:spLocks/>
            </p:cNvSpPr>
            <p:nvPr/>
          </p:nvSpPr>
          <p:spPr bwMode="auto">
            <a:xfrm>
              <a:off x="3360" y="1680"/>
              <a:ext cx="2400" cy="1008"/>
            </a:xfrm>
            <a:custGeom>
              <a:avLst/>
              <a:gdLst>
                <a:gd name="T0" fmla="*/ 0 w 21600"/>
                <a:gd name="T1" fmla="*/ 0 h 21600"/>
                <a:gd name="T2" fmla="*/ 2400 w 21600"/>
                <a:gd name="T3" fmla="*/ 1008 h 21600"/>
                <a:gd name="T4" fmla="*/ 0 w 21600"/>
                <a:gd name="T5" fmla="*/ 1008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838200" y="1600200"/>
            <a:ext cx="7772400" cy="1524000"/>
            <a:chOff x="960" y="1680"/>
            <a:chExt cx="4800" cy="1008"/>
          </a:xfrm>
        </p:grpSpPr>
        <p:sp>
          <p:nvSpPr>
            <p:cNvPr id="27665" name="Arc 30"/>
            <p:cNvSpPr>
              <a:spLocks/>
            </p:cNvSpPr>
            <p:nvPr/>
          </p:nvSpPr>
          <p:spPr bwMode="auto">
            <a:xfrm flipH="1">
              <a:off x="960" y="1680"/>
              <a:ext cx="2400" cy="1008"/>
            </a:xfrm>
            <a:custGeom>
              <a:avLst/>
              <a:gdLst>
                <a:gd name="T0" fmla="*/ 0 w 21600"/>
                <a:gd name="T1" fmla="*/ 0 h 21600"/>
                <a:gd name="T2" fmla="*/ 2400 w 21600"/>
                <a:gd name="T3" fmla="*/ 1008 h 21600"/>
                <a:gd name="T4" fmla="*/ 0 w 21600"/>
                <a:gd name="T5" fmla="*/ 1008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hlink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6" name="Arc 31"/>
            <p:cNvSpPr>
              <a:spLocks/>
            </p:cNvSpPr>
            <p:nvPr/>
          </p:nvSpPr>
          <p:spPr bwMode="auto">
            <a:xfrm>
              <a:off x="3360" y="1680"/>
              <a:ext cx="2400" cy="1008"/>
            </a:xfrm>
            <a:custGeom>
              <a:avLst/>
              <a:gdLst>
                <a:gd name="T0" fmla="*/ 0 w 21600"/>
                <a:gd name="T1" fmla="*/ 0 h 21600"/>
                <a:gd name="T2" fmla="*/ 2400 w 21600"/>
                <a:gd name="T3" fmla="*/ 1008 h 21600"/>
                <a:gd name="T4" fmla="*/ 0 w 21600"/>
                <a:gd name="T5" fmla="*/ 1008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2"/>
          <p:cNvGrpSpPr>
            <a:grpSpLocks/>
          </p:cNvGrpSpPr>
          <p:nvPr/>
        </p:nvGrpSpPr>
        <p:grpSpPr bwMode="auto">
          <a:xfrm>
            <a:off x="1154113" y="3717925"/>
            <a:ext cx="381000" cy="1295400"/>
            <a:chOff x="100" y="2342"/>
            <a:chExt cx="240" cy="816"/>
          </a:xfrm>
        </p:grpSpPr>
        <p:sp>
          <p:nvSpPr>
            <p:cNvPr id="27662" name="Rectangle 33"/>
            <p:cNvSpPr>
              <a:spLocks noChangeArrowheads="1"/>
            </p:cNvSpPr>
            <p:nvPr/>
          </p:nvSpPr>
          <p:spPr bwMode="auto">
            <a:xfrm>
              <a:off x="100" y="2342"/>
              <a:ext cx="240" cy="816"/>
            </a:xfrm>
            <a:prstGeom prst="rect">
              <a:avLst/>
            </a:prstGeom>
            <a:noFill/>
            <a:ln w="38100" algn="ctr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3" name="Line 34"/>
            <p:cNvSpPr>
              <a:spLocks noChangeShapeType="1"/>
            </p:cNvSpPr>
            <p:nvPr/>
          </p:nvSpPr>
          <p:spPr bwMode="auto">
            <a:xfrm>
              <a:off x="100" y="2600"/>
              <a:ext cx="240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64" name="Line 35"/>
            <p:cNvSpPr>
              <a:spLocks noChangeShapeType="1"/>
            </p:cNvSpPr>
            <p:nvPr/>
          </p:nvSpPr>
          <p:spPr bwMode="auto">
            <a:xfrm>
              <a:off x="100" y="2892"/>
              <a:ext cx="240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8260" name="Line 36"/>
          <p:cNvSpPr>
            <a:spLocks noChangeShapeType="1"/>
          </p:cNvSpPr>
          <p:nvPr/>
        </p:nvSpPr>
        <p:spPr bwMode="auto">
          <a:xfrm>
            <a:off x="779463" y="3260725"/>
            <a:ext cx="1425575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3CC61-7633-4E99-8DF8-F819B33618F6}" type="slidenum">
              <a:rPr lang="en-US" smtClean="0"/>
              <a:pPr>
                <a:defRPr/>
              </a:pPr>
              <a:t>15</a:t>
            </a:fld>
            <a:r>
              <a:rPr lang="en-US" smtClean="0"/>
              <a:t> of 22</a:t>
            </a:r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>
                <a:solidFill>
                  <a:schemeClr val="tx1">
                    <a:lumMod val="65000"/>
                  </a:schemeClr>
                </a:solidFill>
              </a:rPr>
              <a:t>Debugging operating systems with time-traveling virtual machines	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2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08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6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2">
                    <a:satMod val="200000"/>
                  </a:schemeClr>
                </a:solidFill>
              </a:rPr>
              <a:t>Using time travel to implement reverse </a:t>
            </a:r>
            <a:r>
              <a:rPr lang="en-US" sz="2400" dirty="0" err="1">
                <a:solidFill>
                  <a:schemeClr val="tx2">
                    <a:satMod val="200000"/>
                  </a:schemeClr>
                </a:solidFill>
              </a:rPr>
              <a:t>watchpoints</a:t>
            </a:r>
            <a:endParaRPr lang="en-US" sz="24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611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4267200"/>
            <a:ext cx="7772400" cy="2209800"/>
          </a:xfrm>
        </p:spPr>
        <p:txBody>
          <a:bodyPr/>
          <a:lstStyle/>
          <a:p>
            <a:r>
              <a:rPr lang="en-US" smtClean="0"/>
              <a:t>Example: reverse watchpoint</a:t>
            </a:r>
          </a:p>
          <a:p>
            <a:r>
              <a:rPr lang="en-US" smtClean="0"/>
              <a:t>First pass: count watchpoints</a:t>
            </a:r>
          </a:p>
          <a:p>
            <a:r>
              <a:rPr lang="en-US" smtClean="0"/>
              <a:t>Second pass: wait for the last watchpoint before current time</a:t>
            </a:r>
          </a:p>
        </p:txBody>
      </p:sp>
      <p:grpSp>
        <p:nvGrpSpPr>
          <p:cNvPr id="28676" name="Group 51"/>
          <p:cNvGrpSpPr>
            <a:grpSpLocks/>
          </p:cNvGrpSpPr>
          <p:nvPr/>
        </p:nvGrpSpPr>
        <p:grpSpPr bwMode="auto">
          <a:xfrm>
            <a:off x="114300" y="2439988"/>
            <a:ext cx="8743950" cy="836612"/>
            <a:chOff x="72" y="1104"/>
            <a:chExt cx="5508" cy="527"/>
          </a:xfrm>
        </p:grpSpPr>
        <p:sp>
          <p:nvSpPr>
            <p:cNvPr id="28727" name="Line 29"/>
            <p:cNvSpPr>
              <a:spLocks noChangeShapeType="1"/>
            </p:cNvSpPr>
            <p:nvPr/>
          </p:nvSpPr>
          <p:spPr bwMode="auto">
            <a:xfrm>
              <a:off x="492" y="1481"/>
              <a:ext cx="508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8" name="Text Box 30"/>
            <p:cNvSpPr txBox="1">
              <a:spLocks noChangeArrowheads="1"/>
            </p:cNvSpPr>
            <p:nvPr/>
          </p:nvSpPr>
          <p:spPr bwMode="auto">
            <a:xfrm>
              <a:off x="72" y="1104"/>
              <a:ext cx="881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000"/>
                <a:t>checkpoint</a:t>
              </a:r>
            </a:p>
          </p:txBody>
        </p:sp>
        <p:sp>
          <p:nvSpPr>
            <p:cNvPr id="28729" name="Line 31"/>
            <p:cNvSpPr>
              <a:spLocks noChangeShapeType="1"/>
            </p:cNvSpPr>
            <p:nvPr/>
          </p:nvSpPr>
          <p:spPr bwMode="auto">
            <a:xfrm>
              <a:off x="492" y="1343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677" name="Group 52"/>
          <p:cNvGrpSpPr>
            <a:grpSpLocks noChangeAspect="1"/>
          </p:cNvGrpSpPr>
          <p:nvPr/>
        </p:nvGrpSpPr>
        <p:grpSpPr bwMode="auto">
          <a:xfrm>
            <a:off x="8229600" y="3203575"/>
            <a:ext cx="609600" cy="606425"/>
            <a:chOff x="3580" y="1949"/>
            <a:chExt cx="1096" cy="908"/>
          </a:xfrm>
        </p:grpSpPr>
        <p:sp>
          <p:nvSpPr>
            <p:cNvPr id="28710" name="Freeform 53"/>
            <p:cNvSpPr>
              <a:spLocks noChangeAspect="1"/>
            </p:cNvSpPr>
            <p:nvPr/>
          </p:nvSpPr>
          <p:spPr bwMode="auto">
            <a:xfrm>
              <a:off x="3676" y="2393"/>
              <a:ext cx="349" cy="423"/>
            </a:xfrm>
            <a:custGeom>
              <a:avLst/>
              <a:gdLst>
                <a:gd name="T0" fmla="*/ 700 w 700"/>
                <a:gd name="T1" fmla="*/ 803 h 847"/>
                <a:gd name="T2" fmla="*/ 167 w 700"/>
                <a:gd name="T3" fmla="*/ 151 h 847"/>
                <a:gd name="T4" fmla="*/ 179 w 700"/>
                <a:gd name="T5" fmla="*/ 131 h 847"/>
                <a:gd name="T6" fmla="*/ 186 w 700"/>
                <a:gd name="T7" fmla="*/ 109 h 847"/>
                <a:gd name="T8" fmla="*/ 187 w 700"/>
                <a:gd name="T9" fmla="*/ 86 h 847"/>
                <a:gd name="T10" fmla="*/ 182 w 700"/>
                <a:gd name="T11" fmla="*/ 63 h 847"/>
                <a:gd name="T12" fmla="*/ 174 w 700"/>
                <a:gd name="T13" fmla="*/ 46 h 847"/>
                <a:gd name="T14" fmla="*/ 164 w 700"/>
                <a:gd name="T15" fmla="*/ 31 h 847"/>
                <a:gd name="T16" fmla="*/ 151 w 700"/>
                <a:gd name="T17" fmla="*/ 20 h 847"/>
                <a:gd name="T18" fmla="*/ 136 w 700"/>
                <a:gd name="T19" fmla="*/ 9 h 847"/>
                <a:gd name="T20" fmla="*/ 119 w 700"/>
                <a:gd name="T21" fmla="*/ 3 h 847"/>
                <a:gd name="T22" fmla="*/ 102 w 700"/>
                <a:gd name="T23" fmla="*/ 0 h 847"/>
                <a:gd name="T24" fmla="*/ 83 w 700"/>
                <a:gd name="T25" fmla="*/ 0 h 847"/>
                <a:gd name="T26" fmla="*/ 65 w 700"/>
                <a:gd name="T27" fmla="*/ 5 h 847"/>
                <a:gd name="T28" fmla="*/ 48 w 700"/>
                <a:gd name="T29" fmla="*/ 13 h 847"/>
                <a:gd name="T30" fmla="*/ 33 w 700"/>
                <a:gd name="T31" fmla="*/ 23 h 847"/>
                <a:gd name="T32" fmla="*/ 20 w 700"/>
                <a:gd name="T33" fmla="*/ 36 h 847"/>
                <a:gd name="T34" fmla="*/ 11 w 700"/>
                <a:gd name="T35" fmla="*/ 51 h 847"/>
                <a:gd name="T36" fmla="*/ 4 w 700"/>
                <a:gd name="T37" fmla="*/ 68 h 847"/>
                <a:gd name="T38" fmla="*/ 0 w 700"/>
                <a:gd name="T39" fmla="*/ 85 h 847"/>
                <a:gd name="T40" fmla="*/ 0 w 700"/>
                <a:gd name="T41" fmla="*/ 104 h 847"/>
                <a:gd name="T42" fmla="*/ 5 w 700"/>
                <a:gd name="T43" fmla="*/ 122 h 847"/>
                <a:gd name="T44" fmla="*/ 13 w 700"/>
                <a:gd name="T45" fmla="*/ 139 h 847"/>
                <a:gd name="T46" fmla="*/ 23 w 700"/>
                <a:gd name="T47" fmla="*/ 154 h 847"/>
                <a:gd name="T48" fmla="*/ 37 w 700"/>
                <a:gd name="T49" fmla="*/ 167 h 847"/>
                <a:gd name="T50" fmla="*/ 52 w 700"/>
                <a:gd name="T51" fmla="*/ 176 h 847"/>
                <a:gd name="T52" fmla="*/ 68 w 700"/>
                <a:gd name="T53" fmla="*/ 183 h 847"/>
                <a:gd name="T54" fmla="*/ 86 w 700"/>
                <a:gd name="T55" fmla="*/ 185 h 847"/>
                <a:gd name="T56" fmla="*/ 104 w 700"/>
                <a:gd name="T57" fmla="*/ 185 h 847"/>
                <a:gd name="T58" fmla="*/ 122 w 700"/>
                <a:gd name="T59" fmla="*/ 182 h 847"/>
                <a:gd name="T60" fmla="*/ 678 w 700"/>
                <a:gd name="T61" fmla="*/ 847 h 847"/>
                <a:gd name="T62" fmla="*/ 700 w 700"/>
                <a:gd name="T63" fmla="*/ 803 h 8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00"/>
                <a:gd name="T97" fmla="*/ 0 h 847"/>
                <a:gd name="T98" fmla="*/ 700 w 700"/>
                <a:gd name="T99" fmla="*/ 847 h 8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00" h="847">
                  <a:moveTo>
                    <a:pt x="700" y="803"/>
                  </a:moveTo>
                  <a:lnTo>
                    <a:pt x="167" y="151"/>
                  </a:lnTo>
                  <a:lnTo>
                    <a:pt x="179" y="131"/>
                  </a:lnTo>
                  <a:lnTo>
                    <a:pt x="186" y="109"/>
                  </a:lnTo>
                  <a:lnTo>
                    <a:pt x="187" y="86"/>
                  </a:lnTo>
                  <a:lnTo>
                    <a:pt x="182" y="63"/>
                  </a:lnTo>
                  <a:lnTo>
                    <a:pt x="174" y="46"/>
                  </a:lnTo>
                  <a:lnTo>
                    <a:pt x="164" y="31"/>
                  </a:lnTo>
                  <a:lnTo>
                    <a:pt x="151" y="20"/>
                  </a:lnTo>
                  <a:lnTo>
                    <a:pt x="136" y="9"/>
                  </a:lnTo>
                  <a:lnTo>
                    <a:pt x="119" y="3"/>
                  </a:lnTo>
                  <a:lnTo>
                    <a:pt x="102" y="0"/>
                  </a:lnTo>
                  <a:lnTo>
                    <a:pt x="83" y="0"/>
                  </a:lnTo>
                  <a:lnTo>
                    <a:pt x="65" y="5"/>
                  </a:lnTo>
                  <a:lnTo>
                    <a:pt x="48" y="13"/>
                  </a:lnTo>
                  <a:lnTo>
                    <a:pt x="33" y="23"/>
                  </a:lnTo>
                  <a:lnTo>
                    <a:pt x="20" y="36"/>
                  </a:lnTo>
                  <a:lnTo>
                    <a:pt x="11" y="51"/>
                  </a:lnTo>
                  <a:lnTo>
                    <a:pt x="4" y="68"/>
                  </a:lnTo>
                  <a:lnTo>
                    <a:pt x="0" y="85"/>
                  </a:lnTo>
                  <a:lnTo>
                    <a:pt x="0" y="104"/>
                  </a:lnTo>
                  <a:lnTo>
                    <a:pt x="5" y="122"/>
                  </a:lnTo>
                  <a:lnTo>
                    <a:pt x="13" y="139"/>
                  </a:lnTo>
                  <a:lnTo>
                    <a:pt x="23" y="154"/>
                  </a:lnTo>
                  <a:lnTo>
                    <a:pt x="37" y="167"/>
                  </a:lnTo>
                  <a:lnTo>
                    <a:pt x="52" y="176"/>
                  </a:lnTo>
                  <a:lnTo>
                    <a:pt x="68" y="183"/>
                  </a:lnTo>
                  <a:lnTo>
                    <a:pt x="86" y="185"/>
                  </a:lnTo>
                  <a:lnTo>
                    <a:pt x="104" y="185"/>
                  </a:lnTo>
                  <a:lnTo>
                    <a:pt x="122" y="182"/>
                  </a:lnTo>
                  <a:lnTo>
                    <a:pt x="678" y="847"/>
                  </a:lnTo>
                  <a:lnTo>
                    <a:pt x="700" y="803"/>
                  </a:lnTo>
                  <a:close/>
                </a:path>
              </a:pathLst>
            </a:custGeom>
            <a:solidFill>
              <a:srgbClr val="FF16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1" name="Freeform 54"/>
            <p:cNvSpPr>
              <a:spLocks noChangeAspect="1"/>
            </p:cNvSpPr>
            <p:nvPr/>
          </p:nvSpPr>
          <p:spPr bwMode="auto">
            <a:xfrm>
              <a:off x="3786" y="1949"/>
              <a:ext cx="672" cy="672"/>
            </a:xfrm>
            <a:custGeom>
              <a:avLst/>
              <a:gdLst>
                <a:gd name="T0" fmla="*/ 741 w 1343"/>
                <a:gd name="T1" fmla="*/ 1341 h 1344"/>
                <a:gd name="T2" fmla="*/ 872 w 1343"/>
                <a:gd name="T3" fmla="*/ 1314 h 1344"/>
                <a:gd name="T4" fmla="*/ 992 w 1343"/>
                <a:gd name="T5" fmla="*/ 1264 h 1344"/>
                <a:gd name="T6" fmla="*/ 1099 w 1343"/>
                <a:gd name="T7" fmla="*/ 1191 h 1344"/>
                <a:gd name="T8" fmla="*/ 1190 w 1343"/>
                <a:gd name="T9" fmla="*/ 1100 h 1344"/>
                <a:gd name="T10" fmla="*/ 1263 w 1343"/>
                <a:gd name="T11" fmla="*/ 993 h 1344"/>
                <a:gd name="T12" fmla="*/ 1313 w 1343"/>
                <a:gd name="T13" fmla="*/ 872 h 1344"/>
                <a:gd name="T14" fmla="*/ 1340 w 1343"/>
                <a:gd name="T15" fmla="*/ 742 h 1344"/>
                <a:gd name="T16" fmla="*/ 1342 w 1343"/>
                <a:gd name="T17" fmla="*/ 639 h 1344"/>
                <a:gd name="T18" fmla="*/ 1336 w 1343"/>
                <a:gd name="T19" fmla="*/ 572 h 1344"/>
                <a:gd name="T20" fmla="*/ 1324 w 1343"/>
                <a:gd name="T21" fmla="*/ 508 h 1344"/>
                <a:gd name="T22" fmla="*/ 1304 w 1343"/>
                <a:gd name="T23" fmla="*/ 447 h 1344"/>
                <a:gd name="T24" fmla="*/ 1280 w 1343"/>
                <a:gd name="T25" fmla="*/ 387 h 1344"/>
                <a:gd name="T26" fmla="*/ 1251 w 1343"/>
                <a:gd name="T27" fmla="*/ 332 h 1344"/>
                <a:gd name="T28" fmla="*/ 1217 w 1343"/>
                <a:gd name="T29" fmla="*/ 279 h 1344"/>
                <a:gd name="T30" fmla="*/ 1176 w 1343"/>
                <a:gd name="T31" fmla="*/ 229 h 1344"/>
                <a:gd name="T32" fmla="*/ 1132 w 1343"/>
                <a:gd name="T33" fmla="*/ 183 h 1344"/>
                <a:gd name="T34" fmla="*/ 1082 w 1343"/>
                <a:gd name="T35" fmla="*/ 141 h 1344"/>
                <a:gd name="T36" fmla="*/ 1028 w 1343"/>
                <a:gd name="T37" fmla="*/ 103 h 1344"/>
                <a:gd name="T38" fmla="*/ 970 w 1343"/>
                <a:gd name="T39" fmla="*/ 70 h 1344"/>
                <a:gd name="T40" fmla="*/ 908 w 1343"/>
                <a:gd name="T41" fmla="*/ 43 h 1344"/>
                <a:gd name="T42" fmla="*/ 844 w 1343"/>
                <a:gd name="T43" fmla="*/ 22 h 1344"/>
                <a:gd name="T44" fmla="*/ 776 w 1343"/>
                <a:gd name="T45" fmla="*/ 8 h 1344"/>
                <a:gd name="T46" fmla="*/ 708 w 1343"/>
                <a:gd name="T47" fmla="*/ 1 h 1344"/>
                <a:gd name="T48" fmla="*/ 640 w 1343"/>
                <a:gd name="T49" fmla="*/ 1 h 1344"/>
                <a:gd name="T50" fmla="*/ 577 w 1343"/>
                <a:gd name="T51" fmla="*/ 7 h 1344"/>
                <a:gd name="T52" fmla="*/ 515 w 1343"/>
                <a:gd name="T53" fmla="*/ 18 h 1344"/>
                <a:gd name="T54" fmla="*/ 455 w 1343"/>
                <a:gd name="T55" fmla="*/ 36 h 1344"/>
                <a:gd name="T56" fmla="*/ 398 w 1343"/>
                <a:gd name="T57" fmla="*/ 59 h 1344"/>
                <a:gd name="T58" fmla="*/ 344 w 1343"/>
                <a:gd name="T59" fmla="*/ 85 h 1344"/>
                <a:gd name="T60" fmla="*/ 292 w 1343"/>
                <a:gd name="T61" fmla="*/ 117 h 1344"/>
                <a:gd name="T62" fmla="*/ 244 w 1343"/>
                <a:gd name="T63" fmla="*/ 154 h 1344"/>
                <a:gd name="T64" fmla="*/ 196 w 1343"/>
                <a:gd name="T65" fmla="*/ 198 h 1344"/>
                <a:gd name="T66" fmla="*/ 149 w 1343"/>
                <a:gd name="T67" fmla="*/ 249 h 1344"/>
                <a:gd name="T68" fmla="*/ 109 w 1343"/>
                <a:gd name="T69" fmla="*/ 304 h 1344"/>
                <a:gd name="T70" fmla="*/ 74 w 1343"/>
                <a:gd name="T71" fmla="*/ 364 h 1344"/>
                <a:gd name="T72" fmla="*/ 46 w 1343"/>
                <a:gd name="T73" fmla="*/ 427 h 1344"/>
                <a:gd name="T74" fmla="*/ 24 w 1343"/>
                <a:gd name="T75" fmla="*/ 494 h 1344"/>
                <a:gd name="T76" fmla="*/ 9 w 1343"/>
                <a:gd name="T77" fmla="*/ 563 h 1344"/>
                <a:gd name="T78" fmla="*/ 1 w 1343"/>
                <a:gd name="T79" fmla="*/ 636 h 1344"/>
                <a:gd name="T80" fmla="*/ 3 w 1343"/>
                <a:gd name="T81" fmla="*/ 742 h 1344"/>
                <a:gd name="T82" fmla="*/ 30 w 1343"/>
                <a:gd name="T83" fmla="*/ 872 h 1344"/>
                <a:gd name="T84" fmla="*/ 81 w 1343"/>
                <a:gd name="T85" fmla="*/ 993 h 1344"/>
                <a:gd name="T86" fmla="*/ 154 w 1343"/>
                <a:gd name="T87" fmla="*/ 1100 h 1344"/>
                <a:gd name="T88" fmla="*/ 245 w 1343"/>
                <a:gd name="T89" fmla="*/ 1191 h 1344"/>
                <a:gd name="T90" fmla="*/ 352 w 1343"/>
                <a:gd name="T91" fmla="*/ 1264 h 1344"/>
                <a:gd name="T92" fmla="*/ 473 w 1343"/>
                <a:gd name="T93" fmla="*/ 1314 h 1344"/>
                <a:gd name="T94" fmla="*/ 603 w 1343"/>
                <a:gd name="T95" fmla="*/ 1341 h 134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43"/>
                <a:gd name="T145" fmla="*/ 0 h 1344"/>
                <a:gd name="T146" fmla="*/ 1343 w 1343"/>
                <a:gd name="T147" fmla="*/ 1344 h 134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43" h="1344">
                  <a:moveTo>
                    <a:pt x="673" y="1344"/>
                  </a:moveTo>
                  <a:lnTo>
                    <a:pt x="741" y="1341"/>
                  </a:lnTo>
                  <a:lnTo>
                    <a:pt x="807" y="1330"/>
                  </a:lnTo>
                  <a:lnTo>
                    <a:pt x="872" y="1314"/>
                  </a:lnTo>
                  <a:lnTo>
                    <a:pt x="933" y="1291"/>
                  </a:lnTo>
                  <a:lnTo>
                    <a:pt x="992" y="1264"/>
                  </a:lnTo>
                  <a:lnTo>
                    <a:pt x="1047" y="1229"/>
                  </a:lnTo>
                  <a:lnTo>
                    <a:pt x="1099" y="1191"/>
                  </a:lnTo>
                  <a:lnTo>
                    <a:pt x="1146" y="1147"/>
                  </a:lnTo>
                  <a:lnTo>
                    <a:pt x="1190" y="1100"/>
                  </a:lnTo>
                  <a:lnTo>
                    <a:pt x="1228" y="1048"/>
                  </a:lnTo>
                  <a:lnTo>
                    <a:pt x="1263" y="993"/>
                  </a:lnTo>
                  <a:lnTo>
                    <a:pt x="1290" y="934"/>
                  </a:lnTo>
                  <a:lnTo>
                    <a:pt x="1313" y="872"/>
                  </a:lnTo>
                  <a:lnTo>
                    <a:pt x="1330" y="807"/>
                  </a:lnTo>
                  <a:lnTo>
                    <a:pt x="1340" y="742"/>
                  </a:lnTo>
                  <a:lnTo>
                    <a:pt x="1343" y="673"/>
                  </a:lnTo>
                  <a:lnTo>
                    <a:pt x="1342" y="639"/>
                  </a:lnTo>
                  <a:lnTo>
                    <a:pt x="1340" y="606"/>
                  </a:lnTo>
                  <a:lnTo>
                    <a:pt x="1336" y="572"/>
                  </a:lnTo>
                  <a:lnTo>
                    <a:pt x="1331" y="540"/>
                  </a:lnTo>
                  <a:lnTo>
                    <a:pt x="1324" y="508"/>
                  </a:lnTo>
                  <a:lnTo>
                    <a:pt x="1315" y="477"/>
                  </a:lnTo>
                  <a:lnTo>
                    <a:pt x="1304" y="447"/>
                  </a:lnTo>
                  <a:lnTo>
                    <a:pt x="1293" y="417"/>
                  </a:lnTo>
                  <a:lnTo>
                    <a:pt x="1280" y="387"/>
                  </a:lnTo>
                  <a:lnTo>
                    <a:pt x="1266" y="359"/>
                  </a:lnTo>
                  <a:lnTo>
                    <a:pt x="1251" y="332"/>
                  </a:lnTo>
                  <a:lnTo>
                    <a:pt x="1234" y="304"/>
                  </a:lnTo>
                  <a:lnTo>
                    <a:pt x="1217" y="279"/>
                  </a:lnTo>
                  <a:lnTo>
                    <a:pt x="1197" y="253"/>
                  </a:lnTo>
                  <a:lnTo>
                    <a:pt x="1176" y="229"/>
                  </a:lnTo>
                  <a:lnTo>
                    <a:pt x="1156" y="206"/>
                  </a:lnTo>
                  <a:lnTo>
                    <a:pt x="1132" y="183"/>
                  </a:lnTo>
                  <a:lnTo>
                    <a:pt x="1107" y="161"/>
                  </a:lnTo>
                  <a:lnTo>
                    <a:pt x="1082" y="141"/>
                  </a:lnTo>
                  <a:lnTo>
                    <a:pt x="1055" y="121"/>
                  </a:lnTo>
                  <a:lnTo>
                    <a:pt x="1028" y="103"/>
                  </a:lnTo>
                  <a:lnTo>
                    <a:pt x="999" y="85"/>
                  </a:lnTo>
                  <a:lnTo>
                    <a:pt x="970" y="70"/>
                  </a:lnTo>
                  <a:lnTo>
                    <a:pt x="939" y="55"/>
                  </a:lnTo>
                  <a:lnTo>
                    <a:pt x="908" y="43"/>
                  </a:lnTo>
                  <a:lnTo>
                    <a:pt x="877" y="32"/>
                  </a:lnTo>
                  <a:lnTo>
                    <a:pt x="844" y="22"/>
                  </a:lnTo>
                  <a:lnTo>
                    <a:pt x="811" y="14"/>
                  </a:lnTo>
                  <a:lnTo>
                    <a:pt x="776" y="8"/>
                  </a:lnTo>
                  <a:lnTo>
                    <a:pt x="743" y="3"/>
                  </a:lnTo>
                  <a:lnTo>
                    <a:pt x="708" y="1"/>
                  </a:lnTo>
                  <a:lnTo>
                    <a:pt x="673" y="0"/>
                  </a:lnTo>
                  <a:lnTo>
                    <a:pt x="640" y="1"/>
                  </a:lnTo>
                  <a:lnTo>
                    <a:pt x="608" y="3"/>
                  </a:lnTo>
                  <a:lnTo>
                    <a:pt x="577" y="7"/>
                  </a:lnTo>
                  <a:lnTo>
                    <a:pt x="546" y="12"/>
                  </a:lnTo>
                  <a:lnTo>
                    <a:pt x="515" y="18"/>
                  </a:lnTo>
                  <a:lnTo>
                    <a:pt x="485" y="26"/>
                  </a:lnTo>
                  <a:lnTo>
                    <a:pt x="455" y="36"/>
                  </a:lnTo>
                  <a:lnTo>
                    <a:pt x="426" y="46"/>
                  </a:lnTo>
                  <a:lnTo>
                    <a:pt x="398" y="59"/>
                  </a:lnTo>
                  <a:lnTo>
                    <a:pt x="371" y="71"/>
                  </a:lnTo>
                  <a:lnTo>
                    <a:pt x="344" y="85"/>
                  </a:lnTo>
                  <a:lnTo>
                    <a:pt x="318" y="101"/>
                  </a:lnTo>
                  <a:lnTo>
                    <a:pt x="292" y="117"/>
                  </a:lnTo>
                  <a:lnTo>
                    <a:pt x="268" y="136"/>
                  </a:lnTo>
                  <a:lnTo>
                    <a:pt x="244" y="154"/>
                  </a:lnTo>
                  <a:lnTo>
                    <a:pt x="221" y="174"/>
                  </a:lnTo>
                  <a:lnTo>
                    <a:pt x="196" y="198"/>
                  </a:lnTo>
                  <a:lnTo>
                    <a:pt x="172" y="222"/>
                  </a:lnTo>
                  <a:lnTo>
                    <a:pt x="149" y="249"/>
                  </a:lnTo>
                  <a:lnTo>
                    <a:pt x="129" y="276"/>
                  </a:lnTo>
                  <a:lnTo>
                    <a:pt x="109" y="304"/>
                  </a:lnTo>
                  <a:lnTo>
                    <a:pt x="91" y="334"/>
                  </a:lnTo>
                  <a:lnTo>
                    <a:pt x="74" y="364"/>
                  </a:lnTo>
                  <a:lnTo>
                    <a:pt x="60" y="395"/>
                  </a:lnTo>
                  <a:lnTo>
                    <a:pt x="46" y="427"/>
                  </a:lnTo>
                  <a:lnTo>
                    <a:pt x="34" y="461"/>
                  </a:lnTo>
                  <a:lnTo>
                    <a:pt x="24" y="494"/>
                  </a:lnTo>
                  <a:lnTo>
                    <a:pt x="15" y="529"/>
                  </a:lnTo>
                  <a:lnTo>
                    <a:pt x="9" y="563"/>
                  </a:lnTo>
                  <a:lnTo>
                    <a:pt x="3" y="599"/>
                  </a:lnTo>
                  <a:lnTo>
                    <a:pt x="1" y="636"/>
                  </a:lnTo>
                  <a:lnTo>
                    <a:pt x="0" y="673"/>
                  </a:lnTo>
                  <a:lnTo>
                    <a:pt x="3" y="742"/>
                  </a:lnTo>
                  <a:lnTo>
                    <a:pt x="13" y="807"/>
                  </a:lnTo>
                  <a:lnTo>
                    <a:pt x="30" y="872"/>
                  </a:lnTo>
                  <a:lnTo>
                    <a:pt x="53" y="934"/>
                  </a:lnTo>
                  <a:lnTo>
                    <a:pt x="81" y="993"/>
                  </a:lnTo>
                  <a:lnTo>
                    <a:pt x="115" y="1048"/>
                  </a:lnTo>
                  <a:lnTo>
                    <a:pt x="154" y="1100"/>
                  </a:lnTo>
                  <a:lnTo>
                    <a:pt x="197" y="1147"/>
                  </a:lnTo>
                  <a:lnTo>
                    <a:pt x="245" y="1191"/>
                  </a:lnTo>
                  <a:lnTo>
                    <a:pt x="297" y="1229"/>
                  </a:lnTo>
                  <a:lnTo>
                    <a:pt x="352" y="1264"/>
                  </a:lnTo>
                  <a:lnTo>
                    <a:pt x="411" y="1291"/>
                  </a:lnTo>
                  <a:lnTo>
                    <a:pt x="473" y="1314"/>
                  </a:lnTo>
                  <a:lnTo>
                    <a:pt x="537" y="1330"/>
                  </a:lnTo>
                  <a:lnTo>
                    <a:pt x="603" y="1341"/>
                  </a:lnTo>
                  <a:lnTo>
                    <a:pt x="673" y="1344"/>
                  </a:lnTo>
                  <a:close/>
                </a:path>
              </a:pathLst>
            </a:custGeom>
            <a:solidFill>
              <a:srgbClr val="FF16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2" name="Freeform 55"/>
            <p:cNvSpPr>
              <a:spLocks noChangeAspect="1"/>
            </p:cNvSpPr>
            <p:nvPr/>
          </p:nvSpPr>
          <p:spPr bwMode="auto">
            <a:xfrm>
              <a:off x="4095" y="2253"/>
              <a:ext cx="50" cy="59"/>
            </a:xfrm>
            <a:custGeom>
              <a:avLst/>
              <a:gdLst>
                <a:gd name="T0" fmla="*/ 50 w 99"/>
                <a:gd name="T1" fmla="*/ 119 h 119"/>
                <a:gd name="T2" fmla="*/ 60 w 99"/>
                <a:gd name="T3" fmla="*/ 118 h 119"/>
                <a:gd name="T4" fmla="*/ 69 w 99"/>
                <a:gd name="T5" fmla="*/ 114 h 119"/>
                <a:gd name="T6" fmla="*/ 78 w 99"/>
                <a:gd name="T7" fmla="*/ 108 h 119"/>
                <a:gd name="T8" fmla="*/ 86 w 99"/>
                <a:gd name="T9" fmla="*/ 102 h 119"/>
                <a:gd name="T10" fmla="*/ 91 w 99"/>
                <a:gd name="T11" fmla="*/ 92 h 119"/>
                <a:gd name="T12" fmla="*/ 96 w 99"/>
                <a:gd name="T13" fmla="*/ 82 h 119"/>
                <a:gd name="T14" fmla="*/ 98 w 99"/>
                <a:gd name="T15" fmla="*/ 72 h 119"/>
                <a:gd name="T16" fmla="*/ 99 w 99"/>
                <a:gd name="T17" fmla="*/ 59 h 119"/>
                <a:gd name="T18" fmla="*/ 98 w 99"/>
                <a:gd name="T19" fmla="*/ 47 h 119"/>
                <a:gd name="T20" fmla="*/ 96 w 99"/>
                <a:gd name="T21" fmla="*/ 36 h 119"/>
                <a:gd name="T22" fmla="*/ 91 w 99"/>
                <a:gd name="T23" fmla="*/ 27 h 119"/>
                <a:gd name="T24" fmla="*/ 86 w 99"/>
                <a:gd name="T25" fmla="*/ 17 h 119"/>
                <a:gd name="T26" fmla="*/ 78 w 99"/>
                <a:gd name="T27" fmla="*/ 11 h 119"/>
                <a:gd name="T28" fmla="*/ 69 w 99"/>
                <a:gd name="T29" fmla="*/ 5 h 119"/>
                <a:gd name="T30" fmla="*/ 60 w 99"/>
                <a:gd name="T31" fmla="*/ 1 h 119"/>
                <a:gd name="T32" fmla="*/ 50 w 99"/>
                <a:gd name="T33" fmla="*/ 0 h 119"/>
                <a:gd name="T34" fmla="*/ 41 w 99"/>
                <a:gd name="T35" fmla="*/ 1 h 119"/>
                <a:gd name="T36" fmla="*/ 31 w 99"/>
                <a:gd name="T37" fmla="*/ 5 h 119"/>
                <a:gd name="T38" fmla="*/ 22 w 99"/>
                <a:gd name="T39" fmla="*/ 11 h 119"/>
                <a:gd name="T40" fmla="*/ 15 w 99"/>
                <a:gd name="T41" fmla="*/ 17 h 119"/>
                <a:gd name="T42" fmla="*/ 10 w 99"/>
                <a:gd name="T43" fmla="*/ 27 h 119"/>
                <a:gd name="T44" fmla="*/ 4 w 99"/>
                <a:gd name="T45" fmla="*/ 36 h 119"/>
                <a:gd name="T46" fmla="*/ 1 w 99"/>
                <a:gd name="T47" fmla="*/ 47 h 119"/>
                <a:gd name="T48" fmla="*/ 0 w 99"/>
                <a:gd name="T49" fmla="*/ 59 h 119"/>
                <a:gd name="T50" fmla="*/ 1 w 99"/>
                <a:gd name="T51" fmla="*/ 72 h 119"/>
                <a:gd name="T52" fmla="*/ 4 w 99"/>
                <a:gd name="T53" fmla="*/ 82 h 119"/>
                <a:gd name="T54" fmla="*/ 10 w 99"/>
                <a:gd name="T55" fmla="*/ 92 h 119"/>
                <a:gd name="T56" fmla="*/ 15 w 99"/>
                <a:gd name="T57" fmla="*/ 102 h 119"/>
                <a:gd name="T58" fmla="*/ 22 w 99"/>
                <a:gd name="T59" fmla="*/ 108 h 119"/>
                <a:gd name="T60" fmla="*/ 31 w 99"/>
                <a:gd name="T61" fmla="*/ 114 h 119"/>
                <a:gd name="T62" fmla="*/ 41 w 99"/>
                <a:gd name="T63" fmla="*/ 118 h 119"/>
                <a:gd name="T64" fmla="*/ 50 w 99"/>
                <a:gd name="T65" fmla="*/ 119 h 11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9"/>
                <a:gd name="T100" fmla="*/ 0 h 119"/>
                <a:gd name="T101" fmla="*/ 99 w 99"/>
                <a:gd name="T102" fmla="*/ 119 h 11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9" h="119">
                  <a:moveTo>
                    <a:pt x="50" y="119"/>
                  </a:moveTo>
                  <a:lnTo>
                    <a:pt x="60" y="118"/>
                  </a:lnTo>
                  <a:lnTo>
                    <a:pt x="69" y="114"/>
                  </a:lnTo>
                  <a:lnTo>
                    <a:pt x="78" y="108"/>
                  </a:lnTo>
                  <a:lnTo>
                    <a:pt x="86" y="102"/>
                  </a:lnTo>
                  <a:lnTo>
                    <a:pt x="91" y="92"/>
                  </a:lnTo>
                  <a:lnTo>
                    <a:pt x="96" y="82"/>
                  </a:lnTo>
                  <a:lnTo>
                    <a:pt x="98" y="72"/>
                  </a:lnTo>
                  <a:lnTo>
                    <a:pt x="99" y="59"/>
                  </a:lnTo>
                  <a:lnTo>
                    <a:pt x="98" y="47"/>
                  </a:lnTo>
                  <a:lnTo>
                    <a:pt x="96" y="36"/>
                  </a:lnTo>
                  <a:lnTo>
                    <a:pt x="91" y="27"/>
                  </a:lnTo>
                  <a:lnTo>
                    <a:pt x="86" y="17"/>
                  </a:lnTo>
                  <a:lnTo>
                    <a:pt x="78" y="11"/>
                  </a:lnTo>
                  <a:lnTo>
                    <a:pt x="69" y="5"/>
                  </a:lnTo>
                  <a:lnTo>
                    <a:pt x="60" y="1"/>
                  </a:lnTo>
                  <a:lnTo>
                    <a:pt x="50" y="0"/>
                  </a:lnTo>
                  <a:lnTo>
                    <a:pt x="41" y="1"/>
                  </a:lnTo>
                  <a:lnTo>
                    <a:pt x="31" y="5"/>
                  </a:lnTo>
                  <a:lnTo>
                    <a:pt x="22" y="11"/>
                  </a:lnTo>
                  <a:lnTo>
                    <a:pt x="15" y="17"/>
                  </a:lnTo>
                  <a:lnTo>
                    <a:pt x="10" y="27"/>
                  </a:lnTo>
                  <a:lnTo>
                    <a:pt x="4" y="36"/>
                  </a:lnTo>
                  <a:lnTo>
                    <a:pt x="1" y="47"/>
                  </a:lnTo>
                  <a:lnTo>
                    <a:pt x="0" y="59"/>
                  </a:lnTo>
                  <a:lnTo>
                    <a:pt x="1" y="72"/>
                  </a:lnTo>
                  <a:lnTo>
                    <a:pt x="4" y="82"/>
                  </a:lnTo>
                  <a:lnTo>
                    <a:pt x="10" y="92"/>
                  </a:lnTo>
                  <a:lnTo>
                    <a:pt x="15" y="102"/>
                  </a:lnTo>
                  <a:lnTo>
                    <a:pt x="22" y="108"/>
                  </a:lnTo>
                  <a:lnTo>
                    <a:pt x="31" y="114"/>
                  </a:lnTo>
                  <a:lnTo>
                    <a:pt x="41" y="118"/>
                  </a:lnTo>
                  <a:lnTo>
                    <a:pt x="50" y="119"/>
                  </a:lnTo>
                  <a:close/>
                </a:path>
              </a:pathLst>
            </a:custGeom>
            <a:solidFill>
              <a:srgbClr val="66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3" name="Rectangle 56"/>
            <p:cNvSpPr>
              <a:spLocks noChangeAspect="1" noChangeArrowheads="1"/>
            </p:cNvSpPr>
            <p:nvPr/>
          </p:nvSpPr>
          <p:spPr bwMode="auto">
            <a:xfrm>
              <a:off x="3855" y="2623"/>
              <a:ext cx="530" cy="234"/>
            </a:xfrm>
            <a:prstGeom prst="rect">
              <a:avLst/>
            </a:prstGeom>
            <a:solidFill>
              <a:srgbClr val="FF162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4" name="Freeform 57"/>
            <p:cNvSpPr>
              <a:spLocks noChangeAspect="1"/>
            </p:cNvSpPr>
            <p:nvPr/>
          </p:nvSpPr>
          <p:spPr bwMode="auto">
            <a:xfrm>
              <a:off x="3587" y="2412"/>
              <a:ext cx="54" cy="99"/>
            </a:xfrm>
            <a:custGeom>
              <a:avLst/>
              <a:gdLst>
                <a:gd name="T0" fmla="*/ 107 w 107"/>
                <a:gd name="T1" fmla="*/ 188 h 198"/>
                <a:gd name="T2" fmla="*/ 105 w 107"/>
                <a:gd name="T3" fmla="*/ 187 h 198"/>
                <a:gd name="T4" fmla="*/ 97 w 107"/>
                <a:gd name="T5" fmla="*/ 183 h 198"/>
                <a:gd name="T6" fmla="*/ 86 w 107"/>
                <a:gd name="T7" fmla="*/ 177 h 198"/>
                <a:gd name="T8" fmla="*/ 74 w 107"/>
                <a:gd name="T9" fmla="*/ 169 h 198"/>
                <a:gd name="T10" fmla="*/ 61 w 107"/>
                <a:gd name="T11" fmla="*/ 158 h 198"/>
                <a:gd name="T12" fmla="*/ 50 w 107"/>
                <a:gd name="T13" fmla="*/ 144 h 198"/>
                <a:gd name="T14" fmla="*/ 39 w 107"/>
                <a:gd name="T15" fmla="*/ 127 h 198"/>
                <a:gd name="T16" fmla="*/ 33 w 107"/>
                <a:gd name="T17" fmla="*/ 106 h 198"/>
                <a:gd name="T18" fmla="*/ 32 w 107"/>
                <a:gd name="T19" fmla="*/ 91 h 198"/>
                <a:gd name="T20" fmla="*/ 36 w 107"/>
                <a:gd name="T21" fmla="*/ 74 h 198"/>
                <a:gd name="T22" fmla="*/ 40 w 107"/>
                <a:gd name="T23" fmla="*/ 56 h 198"/>
                <a:gd name="T24" fmla="*/ 46 w 107"/>
                <a:gd name="T25" fmla="*/ 39 h 198"/>
                <a:gd name="T26" fmla="*/ 53 w 107"/>
                <a:gd name="T27" fmla="*/ 24 h 198"/>
                <a:gd name="T28" fmla="*/ 59 w 107"/>
                <a:gd name="T29" fmla="*/ 12 h 198"/>
                <a:gd name="T30" fmla="*/ 63 w 107"/>
                <a:gd name="T31" fmla="*/ 3 h 198"/>
                <a:gd name="T32" fmla="*/ 65 w 107"/>
                <a:gd name="T33" fmla="*/ 0 h 198"/>
                <a:gd name="T34" fmla="*/ 38 w 107"/>
                <a:gd name="T35" fmla="*/ 5 h 198"/>
                <a:gd name="T36" fmla="*/ 36 w 107"/>
                <a:gd name="T37" fmla="*/ 6 h 198"/>
                <a:gd name="T38" fmla="*/ 31 w 107"/>
                <a:gd name="T39" fmla="*/ 12 h 198"/>
                <a:gd name="T40" fmla="*/ 24 w 107"/>
                <a:gd name="T41" fmla="*/ 20 h 198"/>
                <a:gd name="T42" fmla="*/ 17 w 107"/>
                <a:gd name="T43" fmla="*/ 31 h 198"/>
                <a:gd name="T44" fmla="*/ 9 w 107"/>
                <a:gd name="T45" fmla="*/ 47 h 198"/>
                <a:gd name="T46" fmla="*/ 3 w 107"/>
                <a:gd name="T47" fmla="*/ 66 h 198"/>
                <a:gd name="T48" fmla="*/ 0 w 107"/>
                <a:gd name="T49" fmla="*/ 88 h 198"/>
                <a:gd name="T50" fmla="*/ 0 w 107"/>
                <a:gd name="T51" fmla="*/ 113 h 198"/>
                <a:gd name="T52" fmla="*/ 6 w 107"/>
                <a:gd name="T53" fmla="*/ 135 h 198"/>
                <a:gd name="T54" fmla="*/ 16 w 107"/>
                <a:gd name="T55" fmla="*/ 153 h 198"/>
                <a:gd name="T56" fmla="*/ 30 w 107"/>
                <a:gd name="T57" fmla="*/ 168 h 198"/>
                <a:gd name="T58" fmla="*/ 46 w 107"/>
                <a:gd name="T59" fmla="*/ 180 h 198"/>
                <a:gd name="T60" fmla="*/ 61 w 107"/>
                <a:gd name="T61" fmla="*/ 188 h 198"/>
                <a:gd name="T62" fmla="*/ 75 w 107"/>
                <a:gd name="T63" fmla="*/ 194 h 198"/>
                <a:gd name="T64" fmla="*/ 84 w 107"/>
                <a:gd name="T65" fmla="*/ 197 h 198"/>
                <a:gd name="T66" fmla="*/ 88 w 107"/>
                <a:gd name="T67" fmla="*/ 198 h 198"/>
                <a:gd name="T68" fmla="*/ 107 w 107"/>
                <a:gd name="T69" fmla="*/ 188 h 19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7"/>
                <a:gd name="T106" fmla="*/ 0 h 198"/>
                <a:gd name="T107" fmla="*/ 107 w 107"/>
                <a:gd name="T108" fmla="*/ 198 h 19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7" h="198">
                  <a:moveTo>
                    <a:pt x="107" y="188"/>
                  </a:moveTo>
                  <a:lnTo>
                    <a:pt x="105" y="187"/>
                  </a:lnTo>
                  <a:lnTo>
                    <a:pt x="97" y="183"/>
                  </a:lnTo>
                  <a:lnTo>
                    <a:pt x="86" y="177"/>
                  </a:lnTo>
                  <a:lnTo>
                    <a:pt x="74" y="169"/>
                  </a:lnTo>
                  <a:lnTo>
                    <a:pt x="61" y="158"/>
                  </a:lnTo>
                  <a:lnTo>
                    <a:pt x="50" y="144"/>
                  </a:lnTo>
                  <a:lnTo>
                    <a:pt x="39" y="127"/>
                  </a:lnTo>
                  <a:lnTo>
                    <a:pt x="33" y="106"/>
                  </a:lnTo>
                  <a:lnTo>
                    <a:pt x="32" y="91"/>
                  </a:lnTo>
                  <a:lnTo>
                    <a:pt x="36" y="74"/>
                  </a:lnTo>
                  <a:lnTo>
                    <a:pt x="40" y="56"/>
                  </a:lnTo>
                  <a:lnTo>
                    <a:pt x="46" y="39"/>
                  </a:lnTo>
                  <a:lnTo>
                    <a:pt x="53" y="24"/>
                  </a:lnTo>
                  <a:lnTo>
                    <a:pt x="59" y="12"/>
                  </a:lnTo>
                  <a:lnTo>
                    <a:pt x="63" y="3"/>
                  </a:lnTo>
                  <a:lnTo>
                    <a:pt x="65" y="0"/>
                  </a:lnTo>
                  <a:lnTo>
                    <a:pt x="38" y="5"/>
                  </a:lnTo>
                  <a:lnTo>
                    <a:pt x="36" y="6"/>
                  </a:lnTo>
                  <a:lnTo>
                    <a:pt x="31" y="12"/>
                  </a:lnTo>
                  <a:lnTo>
                    <a:pt x="24" y="20"/>
                  </a:lnTo>
                  <a:lnTo>
                    <a:pt x="17" y="31"/>
                  </a:lnTo>
                  <a:lnTo>
                    <a:pt x="9" y="47"/>
                  </a:lnTo>
                  <a:lnTo>
                    <a:pt x="3" y="66"/>
                  </a:lnTo>
                  <a:lnTo>
                    <a:pt x="0" y="88"/>
                  </a:lnTo>
                  <a:lnTo>
                    <a:pt x="0" y="113"/>
                  </a:lnTo>
                  <a:lnTo>
                    <a:pt x="6" y="135"/>
                  </a:lnTo>
                  <a:lnTo>
                    <a:pt x="16" y="153"/>
                  </a:lnTo>
                  <a:lnTo>
                    <a:pt x="30" y="168"/>
                  </a:lnTo>
                  <a:lnTo>
                    <a:pt x="46" y="180"/>
                  </a:lnTo>
                  <a:lnTo>
                    <a:pt x="61" y="188"/>
                  </a:lnTo>
                  <a:lnTo>
                    <a:pt x="75" y="194"/>
                  </a:lnTo>
                  <a:lnTo>
                    <a:pt x="84" y="197"/>
                  </a:lnTo>
                  <a:lnTo>
                    <a:pt x="88" y="198"/>
                  </a:lnTo>
                  <a:lnTo>
                    <a:pt x="107" y="188"/>
                  </a:lnTo>
                  <a:close/>
                </a:path>
              </a:pathLst>
            </a:custGeom>
            <a:solidFill>
              <a:srgbClr val="CCF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5" name="Freeform 58"/>
            <p:cNvSpPr>
              <a:spLocks noChangeAspect="1"/>
            </p:cNvSpPr>
            <p:nvPr/>
          </p:nvSpPr>
          <p:spPr bwMode="auto">
            <a:xfrm>
              <a:off x="3630" y="2395"/>
              <a:ext cx="58" cy="109"/>
            </a:xfrm>
            <a:custGeom>
              <a:avLst/>
              <a:gdLst>
                <a:gd name="T0" fmla="*/ 118 w 118"/>
                <a:gd name="T1" fmla="*/ 207 h 219"/>
                <a:gd name="T2" fmla="*/ 114 w 118"/>
                <a:gd name="T3" fmla="*/ 206 h 219"/>
                <a:gd name="T4" fmla="*/ 106 w 118"/>
                <a:gd name="T5" fmla="*/ 202 h 219"/>
                <a:gd name="T6" fmla="*/ 95 w 118"/>
                <a:gd name="T7" fmla="*/ 195 h 219"/>
                <a:gd name="T8" fmla="*/ 82 w 118"/>
                <a:gd name="T9" fmla="*/ 186 h 219"/>
                <a:gd name="T10" fmla="*/ 67 w 118"/>
                <a:gd name="T11" fmla="*/ 174 h 219"/>
                <a:gd name="T12" fmla="*/ 54 w 118"/>
                <a:gd name="T13" fmla="*/ 159 h 219"/>
                <a:gd name="T14" fmla="*/ 43 w 118"/>
                <a:gd name="T15" fmla="*/ 140 h 219"/>
                <a:gd name="T16" fmla="*/ 36 w 118"/>
                <a:gd name="T17" fmla="*/ 118 h 219"/>
                <a:gd name="T18" fmla="*/ 36 w 118"/>
                <a:gd name="T19" fmla="*/ 101 h 219"/>
                <a:gd name="T20" fmla="*/ 38 w 118"/>
                <a:gd name="T21" fmla="*/ 82 h 219"/>
                <a:gd name="T22" fmla="*/ 44 w 118"/>
                <a:gd name="T23" fmla="*/ 63 h 219"/>
                <a:gd name="T24" fmla="*/ 51 w 118"/>
                <a:gd name="T25" fmla="*/ 43 h 219"/>
                <a:gd name="T26" fmla="*/ 58 w 118"/>
                <a:gd name="T27" fmla="*/ 27 h 219"/>
                <a:gd name="T28" fmla="*/ 63 w 118"/>
                <a:gd name="T29" fmla="*/ 13 h 219"/>
                <a:gd name="T30" fmla="*/ 68 w 118"/>
                <a:gd name="T31" fmla="*/ 4 h 219"/>
                <a:gd name="T32" fmla="*/ 70 w 118"/>
                <a:gd name="T33" fmla="*/ 0 h 219"/>
                <a:gd name="T34" fmla="*/ 43 w 118"/>
                <a:gd name="T35" fmla="*/ 6 h 219"/>
                <a:gd name="T36" fmla="*/ 40 w 118"/>
                <a:gd name="T37" fmla="*/ 9 h 219"/>
                <a:gd name="T38" fmla="*/ 35 w 118"/>
                <a:gd name="T39" fmla="*/ 13 h 219"/>
                <a:gd name="T40" fmla="*/ 28 w 118"/>
                <a:gd name="T41" fmla="*/ 22 h 219"/>
                <a:gd name="T42" fmla="*/ 19 w 118"/>
                <a:gd name="T43" fmla="*/ 36 h 219"/>
                <a:gd name="T44" fmla="*/ 10 w 118"/>
                <a:gd name="T45" fmla="*/ 52 h 219"/>
                <a:gd name="T46" fmla="*/ 4 w 118"/>
                <a:gd name="T47" fmla="*/ 73 h 219"/>
                <a:gd name="T48" fmla="*/ 0 w 118"/>
                <a:gd name="T49" fmla="*/ 97 h 219"/>
                <a:gd name="T50" fmla="*/ 0 w 118"/>
                <a:gd name="T51" fmla="*/ 125 h 219"/>
                <a:gd name="T52" fmla="*/ 6 w 118"/>
                <a:gd name="T53" fmla="*/ 149 h 219"/>
                <a:gd name="T54" fmla="*/ 17 w 118"/>
                <a:gd name="T55" fmla="*/ 170 h 219"/>
                <a:gd name="T56" fmla="*/ 32 w 118"/>
                <a:gd name="T57" fmla="*/ 186 h 219"/>
                <a:gd name="T58" fmla="*/ 50 w 118"/>
                <a:gd name="T59" fmla="*/ 199 h 219"/>
                <a:gd name="T60" fmla="*/ 67 w 118"/>
                <a:gd name="T61" fmla="*/ 208 h 219"/>
                <a:gd name="T62" fmla="*/ 82 w 118"/>
                <a:gd name="T63" fmla="*/ 215 h 219"/>
                <a:gd name="T64" fmla="*/ 92 w 118"/>
                <a:gd name="T65" fmla="*/ 218 h 219"/>
                <a:gd name="T66" fmla="*/ 96 w 118"/>
                <a:gd name="T67" fmla="*/ 219 h 219"/>
                <a:gd name="T68" fmla="*/ 118 w 118"/>
                <a:gd name="T69" fmla="*/ 207 h 21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8"/>
                <a:gd name="T106" fmla="*/ 0 h 219"/>
                <a:gd name="T107" fmla="*/ 118 w 118"/>
                <a:gd name="T108" fmla="*/ 219 h 21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8" h="219">
                  <a:moveTo>
                    <a:pt x="118" y="207"/>
                  </a:moveTo>
                  <a:lnTo>
                    <a:pt x="114" y="206"/>
                  </a:lnTo>
                  <a:lnTo>
                    <a:pt x="106" y="202"/>
                  </a:lnTo>
                  <a:lnTo>
                    <a:pt x="95" y="195"/>
                  </a:lnTo>
                  <a:lnTo>
                    <a:pt x="82" y="186"/>
                  </a:lnTo>
                  <a:lnTo>
                    <a:pt x="67" y="174"/>
                  </a:lnTo>
                  <a:lnTo>
                    <a:pt x="54" y="159"/>
                  </a:lnTo>
                  <a:lnTo>
                    <a:pt x="43" y="140"/>
                  </a:lnTo>
                  <a:lnTo>
                    <a:pt x="36" y="118"/>
                  </a:lnTo>
                  <a:lnTo>
                    <a:pt x="36" y="101"/>
                  </a:lnTo>
                  <a:lnTo>
                    <a:pt x="38" y="82"/>
                  </a:lnTo>
                  <a:lnTo>
                    <a:pt x="44" y="63"/>
                  </a:lnTo>
                  <a:lnTo>
                    <a:pt x="51" y="43"/>
                  </a:lnTo>
                  <a:lnTo>
                    <a:pt x="58" y="27"/>
                  </a:lnTo>
                  <a:lnTo>
                    <a:pt x="63" y="13"/>
                  </a:lnTo>
                  <a:lnTo>
                    <a:pt x="68" y="4"/>
                  </a:lnTo>
                  <a:lnTo>
                    <a:pt x="70" y="0"/>
                  </a:lnTo>
                  <a:lnTo>
                    <a:pt x="43" y="6"/>
                  </a:lnTo>
                  <a:lnTo>
                    <a:pt x="40" y="9"/>
                  </a:lnTo>
                  <a:lnTo>
                    <a:pt x="35" y="13"/>
                  </a:lnTo>
                  <a:lnTo>
                    <a:pt x="28" y="22"/>
                  </a:lnTo>
                  <a:lnTo>
                    <a:pt x="19" y="36"/>
                  </a:lnTo>
                  <a:lnTo>
                    <a:pt x="10" y="52"/>
                  </a:lnTo>
                  <a:lnTo>
                    <a:pt x="4" y="73"/>
                  </a:lnTo>
                  <a:lnTo>
                    <a:pt x="0" y="97"/>
                  </a:lnTo>
                  <a:lnTo>
                    <a:pt x="0" y="125"/>
                  </a:lnTo>
                  <a:lnTo>
                    <a:pt x="6" y="149"/>
                  </a:lnTo>
                  <a:lnTo>
                    <a:pt x="17" y="170"/>
                  </a:lnTo>
                  <a:lnTo>
                    <a:pt x="32" y="186"/>
                  </a:lnTo>
                  <a:lnTo>
                    <a:pt x="50" y="199"/>
                  </a:lnTo>
                  <a:lnTo>
                    <a:pt x="67" y="208"/>
                  </a:lnTo>
                  <a:lnTo>
                    <a:pt x="82" y="215"/>
                  </a:lnTo>
                  <a:lnTo>
                    <a:pt x="92" y="218"/>
                  </a:lnTo>
                  <a:lnTo>
                    <a:pt x="96" y="219"/>
                  </a:lnTo>
                  <a:lnTo>
                    <a:pt x="118" y="207"/>
                  </a:lnTo>
                  <a:close/>
                </a:path>
              </a:pathLst>
            </a:custGeom>
            <a:solidFill>
              <a:srgbClr val="99F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6" name="Freeform 59"/>
            <p:cNvSpPr>
              <a:spLocks noChangeAspect="1"/>
            </p:cNvSpPr>
            <p:nvPr/>
          </p:nvSpPr>
          <p:spPr bwMode="auto">
            <a:xfrm>
              <a:off x="3832" y="2261"/>
              <a:ext cx="595" cy="335"/>
            </a:xfrm>
            <a:custGeom>
              <a:avLst/>
              <a:gdLst>
                <a:gd name="T0" fmla="*/ 578 w 1190"/>
                <a:gd name="T1" fmla="*/ 612 h 671"/>
                <a:gd name="T2" fmla="*/ 463 w 1190"/>
                <a:gd name="T3" fmla="*/ 599 h 671"/>
                <a:gd name="T4" fmla="*/ 356 w 1190"/>
                <a:gd name="T5" fmla="*/ 565 h 671"/>
                <a:gd name="T6" fmla="*/ 258 w 1190"/>
                <a:gd name="T7" fmla="*/ 512 h 671"/>
                <a:gd name="T8" fmla="*/ 173 w 1190"/>
                <a:gd name="T9" fmla="*/ 441 h 671"/>
                <a:gd name="T10" fmla="*/ 101 w 1190"/>
                <a:gd name="T11" fmla="*/ 356 h 671"/>
                <a:gd name="T12" fmla="*/ 46 w 1190"/>
                <a:gd name="T13" fmla="*/ 258 h 671"/>
                <a:gd name="T14" fmla="*/ 10 w 1190"/>
                <a:gd name="T15" fmla="*/ 150 h 671"/>
                <a:gd name="T16" fmla="*/ 0 w 1190"/>
                <a:gd name="T17" fmla="*/ 99 h 671"/>
                <a:gd name="T18" fmla="*/ 1 w 1190"/>
                <a:gd name="T19" fmla="*/ 113 h 671"/>
                <a:gd name="T20" fmla="*/ 9 w 1190"/>
                <a:gd name="T21" fmla="*/ 182 h 671"/>
                <a:gd name="T22" fmla="*/ 41 w 1190"/>
                <a:gd name="T23" fmla="*/ 296 h 671"/>
                <a:gd name="T24" fmla="*/ 94 w 1190"/>
                <a:gd name="T25" fmla="*/ 399 h 671"/>
                <a:gd name="T26" fmla="*/ 166 w 1190"/>
                <a:gd name="T27" fmla="*/ 489 h 671"/>
                <a:gd name="T28" fmla="*/ 253 w 1190"/>
                <a:gd name="T29" fmla="*/ 563 h 671"/>
                <a:gd name="T30" fmla="*/ 352 w 1190"/>
                <a:gd name="T31" fmla="*/ 620 h 671"/>
                <a:gd name="T32" fmla="*/ 463 w 1190"/>
                <a:gd name="T33" fmla="*/ 657 h 671"/>
                <a:gd name="T34" fmla="*/ 580 w 1190"/>
                <a:gd name="T35" fmla="*/ 671 h 671"/>
                <a:gd name="T36" fmla="*/ 701 w 1190"/>
                <a:gd name="T37" fmla="*/ 661 h 671"/>
                <a:gd name="T38" fmla="*/ 816 w 1190"/>
                <a:gd name="T39" fmla="*/ 629 h 671"/>
                <a:gd name="T40" fmla="*/ 918 w 1190"/>
                <a:gd name="T41" fmla="*/ 576 h 671"/>
                <a:gd name="T42" fmla="*/ 1008 w 1190"/>
                <a:gd name="T43" fmla="*/ 505 h 671"/>
                <a:gd name="T44" fmla="*/ 1083 w 1190"/>
                <a:gd name="T45" fmla="*/ 417 h 671"/>
                <a:gd name="T46" fmla="*/ 1139 w 1190"/>
                <a:gd name="T47" fmla="*/ 318 h 671"/>
                <a:gd name="T48" fmla="*/ 1176 w 1190"/>
                <a:gd name="T49" fmla="*/ 208 h 671"/>
                <a:gd name="T50" fmla="*/ 1190 w 1190"/>
                <a:gd name="T51" fmla="*/ 90 h 671"/>
                <a:gd name="T52" fmla="*/ 1188 w 1190"/>
                <a:gd name="T53" fmla="*/ 22 h 671"/>
                <a:gd name="T54" fmla="*/ 1187 w 1190"/>
                <a:gd name="T55" fmla="*/ 7 h 671"/>
                <a:gd name="T56" fmla="*/ 1184 w 1190"/>
                <a:gd name="T57" fmla="*/ 59 h 671"/>
                <a:gd name="T58" fmla="*/ 1166 w 1190"/>
                <a:gd name="T59" fmla="*/ 172 h 671"/>
                <a:gd name="T60" fmla="*/ 1127 w 1190"/>
                <a:gd name="T61" fmla="*/ 277 h 671"/>
                <a:gd name="T62" fmla="*/ 1069 w 1190"/>
                <a:gd name="T63" fmla="*/ 372 h 671"/>
                <a:gd name="T64" fmla="*/ 994 w 1190"/>
                <a:gd name="T65" fmla="*/ 454 h 671"/>
                <a:gd name="T66" fmla="*/ 907 w 1190"/>
                <a:gd name="T67" fmla="*/ 522 h 671"/>
                <a:gd name="T68" fmla="*/ 806 w 1190"/>
                <a:gd name="T69" fmla="*/ 573 h 671"/>
                <a:gd name="T70" fmla="*/ 696 w 1190"/>
                <a:gd name="T71" fmla="*/ 604 h 67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190"/>
                <a:gd name="T109" fmla="*/ 0 h 671"/>
                <a:gd name="T110" fmla="*/ 1190 w 1190"/>
                <a:gd name="T111" fmla="*/ 671 h 671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190" h="671">
                  <a:moveTo>
                    <a:pt x="637" y="611"/>
                  </a:moveTo>
                  <a:lnTo>
                    <a:pt x="578" y="612"/>
                  </a:lnTo>
                  <a:lnTo>
                    <a:pt x="519" y="608"/>
                  </a:lnTo>
                  <a:lnTo>
                    <a:pt x="463" y="599"/>
                  </a:lnTo>
                  <a:lnTo>
                    <a:pt x="409" y="584"/>
                  </a:lnTo>
                  <a:lnTo>
                    <a:pt x="356" y="565"/>
                  </a:lnTo>
                  <a:lnTo>
                    <a:pt x="306" y="540"/>
                  </a:lnTo>
                  <a:lnTo>
                    <a:pt x="258" y="512"/>
                  </a:lnTo>
                  <a:lnTo>
                    <a:pt x="214" y="478"/>
                  </a:lnTo>
                  <a:lnTo>
                    <a:pt x="173" y="441"/>
                  </a:lnTo>
                  <a:lnTo>
                    <a:pt x="134" y="400"/>
                  </a:lnTo>
                  <a:lnTo>
                    <a:pt x="101" y="356"/>
                  </a:lnTo>
                  <a:lnTo>
                    <a:pt x="71" y="309"/>
                  </a:lnTo>
                  <a:lnTo>
                    <a:pt x="46" y="258"/>
                  </a:lnTo>
                  <a:lnTo>
                    <a:pt x="25" y="205"/>
                  </a:lnTo>
                  <a:lnTo>
                    <a:pt x="10" y="150"/>
                  </a:lnTo>
                  <a:lnTo>
                    <a:pt x="0" y="92"/>
                  </a:lnTo>
                  <a:lnTo>
                    <a:pt x="0" y="99"/>
                  </a:lnTo>
                  <a:lnTo>
                    <a:pt x="1" y="106"/>
                  </a:lnTo>
                  <a:lnTo>
                    <a:pt x="1" y="113"/>
                  </a:lnTo>
                  <a:lnTo>
                    <a:pt x="1" y="121"/>
                  </a:lnTo>
                  <a:lnTo>
                    <a:pt x="9" y="182"/>
                  </a:lnTo>
                  <a:lnTo>
                    <a:pt x="23" y="240"/>
                  </a:lnTo>
                  <a:lnTo>
                    <a:pt x="41" y="296"/>
                  </a:lnTo>
                  <a:lnTo>
                    <a:pt x="65" y="349"/>
                  </a:lnTo>
                  <a:lnTo>
                    <a:pt x="94" y="399"/>
                  </a:lnTo>
                  <a:lnTo>
                    <a:pt x="128" y="446"/>
                  </a:lnTo>
                  <a:lnTo>
                    <a:pt x="166" y="489"/>
                  </a:lnTo>
                  <a:lnTo>
                    <a:pt x="207" y="528"/>
                  </a:lnTo>
                  <a:lnTo>
                    <a:pt x="253" y="563"/>
                  </a:lnTo>
                  <a:lnTo>
                    <a:pt x="302" y="593"/>
                  </a:lnTo>
                  <a:lnTo>
                    <a:pt x="352" y="620"/>
                  </a:lnTo>
                  <a:lnTo>
                    <a:pt x="406" y="641"/>
                  </a:lnTo>
                  <a:lnTo>
                    <a:pt x="463" y="657"/>
                  </a:lnTo>
                  <a:lnTo>
                    <a:pt x="521" y="667"/>
                  </a:lnTo>
                  <a:lnTo>
                    <a:pt x="580" y="671"/>
                  </a:lnTo>
                  <a:lnTo>
                    <a:pt x="642" y="669"/>
                  </a:lnTo>
                  <a:lnTo>
                    <a:pt x="701" y="661"/>
                  </a:lnTo>
                  <a:lnTo>
                    <a:pt x="760" y="648"/>
                  </a:lnTo>
                  <a:lnTo>
                    <a:pt x="816" y="629"/>
                  </a:lnTo>
                  <a:lnTo>
                    <a:pt x="869" y="605"/>
                  </a:lnTo>
                  <a:lnTo>
                    <a:pt x="918" y="576"/>
                  </a:lnTo>
                  <a:lnTo>
                    <a:pt x="965" y="543"/>
                  </a:lnTo>
                  <a:lnTo>
                    <a:pt x="1008" y="505"/>
                  </a:lnTo>
                  <a:lnTo>
                    <a:pt x="1047" y="463"/>
                  </a:lnTo>
                  <a:lnTo>
                    <a:pt x="1083" y="417"/>
                  </a:lnTo>
                  <a:lnTo>
                    <a:pt x="1113" y="369"/>
                  </a:lnTo>
                  <a:lnTo>
                    <a:pt x="1139" y="318"/>
                  </a:lnTo>
                  <a:lnTo>
                    <a:pt x="1160" y="264"/>
                  </a:lnTo>
                  <a:lnTo>
                    <a:pt x="1176" y="208"/>
                  </a:lnTo>
                  <a:lnTo>
                    <a:pt x="1187" y="150"/>
                  </a:lnTo>
                  <a:lnTo>
                    <a:pt x="1190" y="90"/>
                  </a:lnTo>
                  <a:lnTo>
                    <a:pt x="1189" y="29"/>
                  </a:lnTo>
                  <a:lnTo>
                    <a:pt x="1188" y="22"/>
                  </a:lnTo>
                  <a:lnTo>
                    <a:pt x="1188" y="14"/>
                  </a:lnTo>
                  <a:lnTo>
                    <a:pt x="1187" y="7"/>
                  </a:lnTo>
                  <a:lnTo>
                    <a:pt x="1186" y="0"/>
                  </a:lnTo>
                  <a:lnTo>
                    <a:pt x="1184" y="59"/>
                  </a:lnTo>
                  <a:lnTo>
                    <a:pt x="1177" y="117"/>
                  </a:lnTo>
                  <a:lnTo>
                    <a:pt x="1166" y="172"/>
                  </a:lnTo>
                  <a:lnTo>
                    <a:pt x="1149" y="225"/>
                  </a:lnTo>
                  <a:lnTo>
                    <a:pt x="1127" y="277"/>
                  </a:lnTo>
                  <a:lnTo>
                    <a:pt x="1099" y="326"/>
                  </a:lnTo>
                  <a:lnTo>
                    <a:pt x="1069" y="372"/>
                  </a:lnTo>
                  <a:lnTo>
                    <a:pt x="1033" y="415"/>
                  </a:lnTo>
                  <a:lnTo>
                    <a:pt x="994" y="454"/>
                  </a:lnTo>
                  <a:lnTo>
                    <a:pt x="953" y="490"/>
                  </a:lnTo>
                  <a:lnTo>
                    <a:pt x="907" y="522"/>
                  </a:lnTo>
                  <a:lnTo>
                    <a:pt x="858" y="550"/>
                  </a:lnTo>
                  <a:lnTo>
                    <a:pt x="806" y="573"/>
                  </a:lnTo>
                  <a:lnTo>
                    <a:pt x="752" y="590"/>
                  </a:lnTo>
                  <a:lnTo>
                    <a:pt x="696" y="604"/>
                  </a:lnTo>
                  <a:lnTo>
                    <a:pt x="637" y="611"/>
                  </a:lnTo>
                  <a:close/>
                </a:path>
              </a:pathLst>
            </a:custGeom>
            <a:solidFill>
              <a:srgbClr val="66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7" name="Freeform 60"/>
            <p:cNvSpPr>
              <a:spLocks noChangeAspect="1"/>
            </p:cNvSpPr>
            <p:nvPr/>
          </p:nvSpPr>
          <p:spPr bwMode="auto">
            <a:xfrm>
              <a:off x="3875" y="1983"/>
              <a:ext cx="485" cy="151"/>
            </a:xfrm>
            <a:custGeom>
              <a:avLst/>
              <a:gdLst>
                <a:gd name="T0" fmla="*/ 523 w 970"/>
                <a:gd name="T1" fmla="*/ 52 h 303"/>
                <a:gd name="T2" fmla="*/ 596 w 970"/>
                <a:gd name="T3" fmla="*/ 61 h 303"/>
                <a:gd name="T4" fmla="*/ 665 w 970"/>
                <a:gd name="T5" fmla="*/ 78 h 303"/>
                <a:gd name="T6" fmla="*/ 732 w 970"/>
                <a:gd name="T7" fmla="*/ 104 h 303"/>
                <a:gd name="T8" fmla="*/ 793 w 970"/>
                <a:gd name="T9" fmla="*/ 137 h 303"/>
                <a:gd name="T10" fmla="*/ 851 w 970"/>
                <a:gd name="T11" fmla="*/ 177 h 303"/>
                <a:gd name="T12" fmla="*/ 904 w 970"/>
                <a:gd name="T13" fmla="*/ 223 h 303"/>
                <a:gd name="T14" fmla="*/ 950 w 970"/>
                <a:gd name="T15" fmla="*/ 275 h 303"/>
                <a:gd name="T16" fmla="*/ 953 w 970"/>
                <a:gd name="T17" fmla="*/ 269 h 303"/>
                <a:gd name="T18" fmla="*/ 912 w 970"/>
                <a:gd name="T19" fmla="*/ 208 h 303"/>
                <a:gd name="T20" fmla="*/ 862 w 970"/>
                <a:gd name="T21" fmla="*/ 153 h 303"/>
                <a:gd name="T22" fmla="*/ 806 w 970"/>
                <a:gd name="T23" fmla="*/ 105 h 303"/>
                <a:gd name="T24" fmla="*/ 743 w 970"/>
                <a:gd name="T25" fmla="*/ 66 h 303"/>
                <a:gd name="T26" fmla="*/ 675 w 970"/>
                <a:gd name="T27" fmla="*/ 35 h 303"/>
                <a:gd name="T28" fmla="*/ 603 w 970"/>
                <a:gd name="T29" fmla="*/ 13 h 303"/>
                <a:gd name="T30" fmla="*/ 526 w 970"/>
                <a:gd name="T31" fmla="*/ 1 h 303"/>
                <a:gd name="T32" fmla="*/ 446 w 970"/>
                <a:gd name="T33" fmla="*/ 1 h 303"/>
                <a:gd name="T34" fmla="*/ 369 w 970"/>
                <a:gd name="T35" fmla="*/ 13 h 303"/>
                <a:gd name="T36" fmla="*/ 296 w 970"/>
                <a:gd name="T37" fmla="*/ 35 h 303"/>
                <a:gd name="T38" fmla="*/ 228 w 970"/>
                <a:gd name="T39" fmla="*/ 66 h 303"/>
                <a:gd name="T40" fmla="*/ 165 w 970"/>
                <a:gd name="T41" fmla="*/ 105 h 303"/>
                <a:gd name="T42" fmla="*/ 108 w 970"/>
                <a:gd name="T43" fmla="*/ 153 h 303"/>
                <a:gd name="T44" fmla="*/ 59 w 970"/>
                <a:gd name="T45" fmla="*/ 208 h 303"/>
                <a:gd name="T46" fmla="*/ 17 w 970"/>
                <a:gd name="T47" fmla="*/ 269 h 303"/>
                <a:gd name="T48" fmla="*/ 21 w 970"/>
                <a:gd name="T49" fmla="*/ 275 h 303"/>
                <a:gd name="T50" fmla="*/ 68 w 970"/>
                <a:gd name="T51" fmla="*/ 223 h 303"/>
                <a:gd name="T52" fmla="*/ 120 w 970"/>
                <a:gd name="T53" fmla="*/ 177 h 303"/>
                <a:gd name="T54" fmla="*/ 178 w 970"/>
                <a:gd name="T55" fmla="*/ 137 h 303"/>
                <a:gd name="T56" fmla="*/ 240 w 970"/>
                <a:gd name="T57" fmla="*/ 104 h 303"/>
                <a:gd name="T58" fmla="*/ 307 w 970"/>
                <a:gd name="T59" fmla="*/ 78 h 303"/>
                <a:gd name="T60" fmla="*/ 376 w 970"/>
                <a:gd name="T61" fmla="*/ 61 h 303"/>
                <a:gd name="T62" fmla="*/ 450 w 970"/>
                <a:gd name="T63" fmla="*/ 52 h 30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970"/>
                <a:gd name="T97" fmla="*/ 0 h 303"/>
                <a:gd name="T98" fmla="*/ 970 w 970"/>
                <a:gd name="T99" fmla="*/ 303 h 303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970" h="303">
                  <a:moveTo>
                    <a:pt x="486" y="51"/>
                  </a:moveTo>
                  <a:lnTo>
                    <a:pt x="523" y="52"/>
                  </a:lnTo>
                  <a:lnTo>
                    <a:pt x="560" y="55"/>
                  </a:lnTo>
                  <a:lnTo>
                    <a:pt x="596" y="61"/>
                  </a:lnTo>
                  <a:lnTo>
                    <a:pt x="632" y="69"/>
                  </a:lnTo>
                  <a:lnTo>
                    <a:pt x="665" y="78"/>
                  </a:lnTo>
                  <a:lnTo>
                    <a:pt x="698" y="90"/>
                  </a:lnTo>
                  <a:lnTo>
                    <a:pt x="732" y="104"/>
                  </a:lnTo>
                  <a:lnTo>
                    <a:pt x="763" y="120"/>
                  </a:lnTo>
                  <a:lnTo>
                    <a:pt x="793" y="137"/>
                  </a:lnTo>
                  <a:lnTo>
                    <a:pt x="823" y="157"/>
                  </a:lnTo>
                  <a:lnTo>
                    <a:pt x="851" y="177"/>
                  </a:lnTo>
                  <a:lnTo>
                    <a:pt x="877" y="199"/>
                  </a:lnTo>
                  <a:lnTo>
                    <a:pt x="904" y="223"/>
                  </a:lnTo>
                  <a:lnTo>
                    <a:pt x="927" y="249"/>
                  </a:lnTo>
                  <a:lnTo>
                    <a:pt x="950" y="275"/>
                  </a:lnTo>
                  <a:lnTo>
                    <a:pt x="970" y="303"/>
                  </a:lnTo>
                  <a:lnTo>
                    <a:pt x="953" y="269"/>
                  </a:lnTo>
                  <a:lnTo>
                    <a:pt x="934" y="238"/>
                  </a:lnTo>
                  <a:lnTo>
                    <a:pt x="912" y="208"/>
                  </a:lnTo>
                  <a:lnTo>
                    <a:pt x="887" y="180"/>
                  </a:lnTo>
                  <a:lnTo>
                    <a:pt x="862" y="153"/>
                  </a:lnTo>
                  <a:lnTo>
                    <a:pt x="834" y="128"/>
                  </a:lnTo>
                  <a:lnTo>
                    <a:pt x="806" y="105"/>
                  </a:lnTo>
                  <a:lnTo>
                    <a:pt x="776" y="84"/>
                  </a:lnTo>
                  <a:lnTo>
                    <a:pt x="743" y="66"/>
                  </a:lnTo>
                  <a:lnTo>
                    <a:pt x="710" y="48"/>
                  </a:lnTo>
                  <a:lnTo>
                    <a:pt x="675" y="35"/>
                  </a:lnTo>
                  <a:lnTo>
                    <a:pt x="640" y="22"/>
                  </a:lnTo>
                  <a:lnTo>
                    <a:pt x="603" y="13"/>
                  </a:lnTo>
                  <a:lnTo>
                    <a:pt x="565" y="6"/>
                  </a:lnTo>
                  <a:lnTo>
                    <a:pt x="526" y="1"/>
                  </a:lnTo>
                  <a:lnTo>
                    <a:pt x="486" y="0"/>
                  </a:lnTo>
                  <a:lnTo>
                    <a:pt x="446" y="1"/>
                  </a:lnTo>
                  <a:lnTo>
                    <a:pt x="408" y="6"/>
                  </a:lnTo>
                  <a:lnTo>
                    <a:pt x="369" y="13"/>
                  </a:lnTo>
                  <a:lnTo>
                    <a:pt x="332" y="22"/>
                  </a:lnTo>
                  <a:lnTo>
                    <a:pt x="296" y="35"/>
                  </a:lnTo>
                  <a:lnTo>
                    <a:pt x="262" y="48"/>
                  </a:lnTo>
                  <a:lnTo>
                    <a:pt x="228" y="66"/>
                  </a:lnTo>
                  <a:lnTo>
                    <a:pt x="196" y="84"/>
                  </a:lnTo>
                  <a:lnTo>
                    <a:pt x="165" y="105"/>
                  </a:lnTo>
                  <a:lnTo>
                    <a:pt x="136" y="128"/>
                  </a:lnTo>
                  <a:lnTo>
                    <a:pt x="108" y="153"/>
                  </a:lnTo>
                  <a:lnTo>
                    <a:pt x="83" y="180"/>
                  </a:lnTo>
                  <a:lnTo>
                    <a:pt x="59" y="208"/>
                  </a:lnTo>
                  <a:lnTo>
                    <a:pt x="37" y="238"/>
                  </a:lnTo>
                  <a:lnTo>
                    <a:pt x="17" y="269"/>
                  </a:lnTo>
                  <a:lnTo>
                    <a:pt x="0" y="303"/>
                  </a:lnTo>
                  <a:lnTo>
                    <a:pt x="21" y="275"/>
                  </a:lnTo>
                  <a:lnTo>
                    <a:pt x="44" y="249"/>
                  </a:lnTo>
                  <a:lnTo>
                    <a:pt x="68" y="223"/>
                  </a:lnTo>
                  <a:lnTo>
                    <a:pt x="93" y="199"/>
                  </a:lnTo>
                  <a:lnTo>
                    <a:pt x="120" y="177"/>
                  </a:lnTo>
                  <a:lnTo>
                    <a:pt x="149" y="157"/>
                  </a:lnTo>
                  <a:lnTo>
                    <a:pt x="178" y="137"/>
                  </a:lnTo>
                  <a:lnTo>
                    <a:pt x="209" y="120"/>
                  </a:lnTo>
                  <a:lnTo>
                    <a:pt x="240" y="104"/>
                  </a:lnTo>
                  <a:lnTo>
                    <a:pt x="273" y="90"/>
                  </a:lnTo>
                  <a:lnTo>
                    <a:pt x="307" y="78"/>
                  </a:lnTo>
                  <a:lnTo>
                    <a:pt x="341" y="69"/>
                  </a:lnTo>
                  <a:lnTo>
                    <a:pt x="376" y="61"/>
                  </a:lnTo>
                  <a:lnTo>
                    <a:pt x="413" y="55"/>
                  </a:lnTo>
                  <a:lnTo>
                    <a:pt x="450" y="52"/>
                  </a:lnTo>
                  <a:lnTo>
                    <a:pt x="486" y="5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8" name="Freeform 61"/>
            <p:cNvSpPr>
              <a:spLocks noChangeAspect="1"/>
            </p:cNvSpPr>
            <p:nvPr/>
          </p:nvSpPr>
          <p:spPr bwMode="auto">
            <a:xfrm>
              <a:off x="3878" y="2658"/>
              <a:ext cx="477" cy="178"/>
            </a:xfrm>
            <a:custGeom>
              <a:avLst/>
              <a:gdLst>
                <a:gd name="T0" fmla="*/ 42 w 954"/>
                <a:gd name="T1" fmla="*/ 314 h 356"/>
                <a:gd name="T2" fmla="*/ 0 w 954"/>
                <a:gd name="T3" fmla="*/ 0 h 356"/>
                <a:gd name="T4" fmla="*/ 0 w 954"/>
                <a:gd name="T5" fmla="*/ 356 h 356"/>
                <a:gd name="T6" fmla="*/ 954 w 954"/>
                <a:gd name="T7" fmla="*/ 356 h 356"/>
                <a:gd name="T8" fmla="*/ 42 w 954"/>
                <a:gd name="T9" fmla="*/ 314 h 3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4"/>
                <a:gd name="T16" fmla="*/ 0 h 356"/>
                <a:gd name="T17" fmla="*/ 954 w 954"/>
                <a:gd name="T18" fmla="*/ 356 h 3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4" h="356">
                  <a:moveTo>
                    <a:pt x="42" y="314"/>
                  </a:moveTo>
                  <a:lnTo>
                    <a:pt x="0" y="0"/>
                  </a:lnTo>
                  <a:lnTo>
                    <a:pt x="0" y="356"/>
                  </a:lnTo>
                  <a:lnTo>
                    <a:pt x="954" y="356"/>
                  </a:lnTo>
                  <a:lnTo>
                    <a:pt x="42" y="314"/>
                  </a:lnTo>
                  <a:close/>
                </a:path>
              </a:pathLst>
            </a:custGeom>
            <a:solidFill>
              <a:srgbClr val="66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9" name="Freeform 62"/>
            <p:cNvSpPr>
              <a:spLocks noChangeAspect="1"/>
            </p:cNvSpPr>
            <p:nvPr/>
          </p:nvSpPr>
          <p:spPr bwMode="auto">
            <a:xfrm>
              <a:off x="3878" y="2658"/>
              <a:ext cx="477" cy="178"/>
            </a:xfrm>
            <a:custGeom>
              <a:avLst/>
              <a:gdLst>
                <a:gd name="T0" fmla="*/ 911 w 954"/>
                <a:gd name="T1" fmla="*/ 42 h 356"/>
                <a:gd name="T2" fmla="*/ 954 w 954"/>
                <a:gd name="T3" fmla="*/ 356 h 356"/>
                <a:gd name="T4" fmla="*/ 954 w 954"/>
                <a:gd name="T5" fmla="*/ 0 h 356"/>
                <a:gd name="T6" fmla="*/ 0 w 954"/>
                <a:gd name="T7" fmla="*/ 0 h 356"/>
                <a:gd name="T8" fmla="*/ 911 w 954"/>
                <a:gd name="T9" fmla="*/ 42 h 3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4"/>
                <a:gd name="T16" fmla="*/ 0 h 356"/>
                <a:gd name="T17" fmla="*/ 954 w 954"/>
                <a:gd name="T18" fmla="*/ 356 h 3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4" h="356">
                  <a:moveTo>
                    <a:pt x="911" y="42"/>
                  </a:moveTo>
                  <a:lnTo>
                    <a:pt x="954" y="356"/>
                  </a:lnTo>
                  <a:lnTo>
                    <a:pt x="954" y="0"/>
                  </a:lnTo>
                  <a:lnTo>
                    <a:pt x="0" y="0"/>
                  </a:lnTo>
                  <a:lnTo>
                    <a:pt x="911" y="4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0" name="Freeform 63"/>
            <p:cNvSpPr>
              <a:spLocks noChangeAspect="1"/>
            </p:cNvSpPr>
            <p:nvPr/>
          </p:nvSpPr>
          <p:spPr bwMode="auto">
            <a:xfrm>
              <a:off x="3687" y="2405"/>
              <a:ext cx="54" cy="67"/>
            </a:xfrm>
            <a:custGeom>
              <a:avLst/>
              <a:gdLst>
                <a:gd name="T0" fmla="*/ 28 w 109"/>
                <a:gd name="T1" fmla="*/ 71 h 136"/>
                <a:gd name="T2" fmla="*/ 29 w 109"/>
                <a:gd name="T3" fmla="*/ 59 h 136"/>
                <a:gd name="T4" fmla="*/ 32 w 109"/>
                <a:gd name="T5" fmla="*/ 47 h 136"/>
                <a:gd name="T6" fmla="*/ 38 w 109"/>
                <a:gd name="T7" fmla="*/ 36 h 136"/>
                <a:gd name="T8" fmla="*/ 45 w 109"/>
                <a:gd name="T9" fmla="*/ 27 h 136"/>
                <a:gd name="T10" fmla="*/ 54 w 109"/>
                <a:gd name="T11" fmla="*/ 18 h 136"/>
                <a:gd name="T12" fmla="*/ 64 w 109"/>
                <a:gd name="T13" fmla="*/ 13 h 136"/>
                <a:gd name="T14" fmla="*/ 75 w 109"/>
                <a:gd name="T15" fmla="*/ 9 h 136"/>
                <a:gd name="T16" fmla="*/ 87 w 109"/>
                <a:gd name="T17" fmla="*/ 8 h 136"/>
                <a:gd name="T18" fmla="*/ 92 w 109"/>
                <a:gd name="T19" fmla="*/ 8 h 136"/>
                <a:gd name="T20" fmla="*/ 98 w 109"/>
                <a:gd name="T21" fmla="*/ 9 h 136"/>
                <a:gd name="T22" fmla="*/ 103 w 109"/>
                <a:gd name="T23" fmla="*/ 12 h 136"/>
                <a:gd name="T24" fmla="*/ 109 w 109"/>
                <a:gd name="T25" fmla="*/ 14 h 136"/>
                <a:gd name="T26" fmla="*/ 104 w 109"/>
                <a:gd name="T27" fmla="*/ 10 h 136"/>
                <a:gd name="T28" fmla="*/ 99 w 109"/>
                <a:gd name="T29" fmla="*/ 8 h 136"/>
                <a:gd name="T30" fmla="*/ 95 w 109"/>
                <a:gd name="T31" fmla="*/ 6 h 136"/>
                <a:gd name="T32" fmla="*/ 90 w 109"/>
                <a:gd name="T33" fmla="*/ 4 h 136"/>
                <a:gd name="T34" fmla="*/ 84 w 109"/>
                <a:gd name="T35" fmla="*/ 2 h 136"/>
                <a:gd name="T36" fmla="*/ 80 w 109"/>
                <a:gd name="T37" fmla="*/ 1 h 136"/>
                <a:gd name="T38" fmla="*/ 74 w 109"/>
                <a:gd name="T39" fmla="*/ 0 h 136"/>
                <a:gd name="T40" fmla="*/ 68 w 109"/>
                <a:gd name="T41" fmla="*/ 0 h 136"/>
                <a:gd name="T42" fmla="*/ 54 w 109"/>
                <a:gd name="T43" fmla="*/ 1 h 136"/>
                <a:gd name="T44" fmla="*/ 42 w 109"/>
                <a:gd name="T45" fmla="*/ 6 h 136"/>
                <a:gd name="T46" fmla="*/ 30 w 109"/>
                <a:gd name="T47" fmla="*/ 12 h 136"/>
                <a:gd name="T48" fmla="*/ 20 w 109"/>
                <a:gd name="T49" fmla="*/ 20 h 136"/>
                <a:gd name="T50" fmla="*/ 12 w 109"/>
                <a:gd name="T51" fmla="*/ 30 h 136"/>
                <a:gd name="T52" fmla="*/ 6 w 109"/>
                <a:gd name="T53" fmla="*/ 42 h 136"/>
                <a:gd name="T54" fmla="*/ 1 w 109"/>
                <a:gd name="T55" fmla="*/ 54 h 136"/>
                <a:gd name="T56" fmla="*/ 0 w 109"/>
                <a:gd name="T57" fmla="*/ 68 h 136"/>
                <a:gd name="T58" fmla="*/ 1 w 109"/>
                <a:gd name="T59" fmla="*/ 82 h 136"/>
                <a:gd name="T60" fmla="*/ 6 w 109"/>
                <a:gd name="T61" fmla="*/ 95 h 136"/>
                <a:gd name="T62" fmla="*/ 12 w 109"/>
                <a:gd name="T63" fmla="*/ 106 h 136"/>
                <a:gd name="T64" fmla="*/ 20 w 109"/>
                <a:gd name="T65" fmla="*/ 116 h 136"/>
                <a:gd name="T66" fmla="*/ 30 w 109"/>
                <a:gd name="T67" fmla="*/ 124 h 136"/>
                <a:gd name="T68" fmla="*/ 42 w 109"/>
                <a:gd name="T69" fmla="*/ 130 h 136"/>
                <a:gd name="T70" fmla="*/ 54 w 109"/>
                <a:gd name="T71" fmla="*/ 135 h 136"/>
                <a:gd name="T72" fmla="*/ 68 w 109"/>
                <a:gd name="T73" fmla="*/ 136 h 136"/>
                <a:gd name="T74" fmla="*/ 73 w 109"/>
                <a:gd name="T75" fmla="*/ 136 h 136"/>
                <a:gd name="T76" fmla="*/ 76 w 109"/>
                <a:gd name="T77" fmla="*/ 136 h 136"/>
                <a:gd name="T78" fmla="*/ 80 w 109"/>
                <a:gd name="T79" fmla="*/ 136 h 136"/>
                <a:gd name="T80" fmla="*/ 83 w 109"/>
                <a:gd name="T81" fmla="*/ 135 h 136"/>
                <a:gd name="T82" fmla="*/ 72 w 109"/>
                <a:gd name="T83" fmla="*/ 134 h 136"/>
                <a:gd name="T84" fmla="*/ 62 w 109"/>
                <a:gd name="T85" fmla="*/ 129 h 136"/>
                <a:gd name="T86" fmla="*/ 52 w 109"/>
                <a:gd name="T87" fmla="*/ 123 h 136"/>
                <a:gd name="T88" fmla="*/ 44 w 109"/>
                <a:gd name="T89" fmla="*/ 115 h 136"/>
                <a:gd name="T90" fmla="*/ 37 w 109"/>
                <a:gd name="T91" fmla="*/ 106 h 136"/>
                <a:gd name="T92" fmla="*/ 32 w 109"/>
                <a:gd name="T93" fmla="*/ 96 h 136"/>
                <a:gd name="T94" fmla="*/ 29 w 109"/>
                <a:gd name="T95" fmla="*/ 84 h 136"/>
                <a:gd name="T96" fmla="*/ 28 w 109"/>
                <a:gd name="T97" fmla="*/ 71 h 1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09"/>
                <a:gd name="T148" fmla="*/ 0 h 136"/>
                <a:gd name="T149" fmla="*/ 109 w 109"/>
                <a:gd name="T150" fmla="*/ 136 h 1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09" h="136">
                  <a:moveTo>
                    <a:pt x="28" y="71"/>
                  </a:moveTo>
                  <a:lnTo>
                    <a:pt x="29" y="59"/>
                  </a:lnTo>
                  <a:lnTo>
                    <a:pt x="32" y="47"/>
                  </a:lnTo>
                  <a:lnTo>
                    <a:pt x="38" y="36"/>
                  </a:lnTo>
                  <a:lnTo>
                    <a:pt x="45" y="27"/>
                  </a:lnTo>
                  <a:lnTo>
                    <a:pt x="54" y="18"/>
                  </a:lnTo>
                  <a:lnTo>
                    <a:pt x="64" y="13"/>
                  </a:lnTo>
                  <a:lnTo>
                    <a:pt x="75" y="9"/>
                  </a:lnTo>
                  <a:lnTo>
                    <a:pt x="87" y="8"/>
                  </a:lnTo>
                  <a:lnTo>
                    <a:pt x="92" y="8"/>
                  </a:lnTo>
                  <a:lnTo>
                    <a:pt x="98" y="9"/>
                  </a:lnTo>
                  <a:lnTo>
                    <a:pt x="103" y="12"/>
                  </a:lnTo>
                  <a:lnTo>
                    <a:pt x="109" y="14"/>
                  </a:lnTo>
                  <a:lnTo>
                    <a:pt x="104" y="10"/>
                  </a:lnTo>
                  <a:lnTo>
                    <a:pt x="99" y="8"/>
                  </a:lnTo>
                  <a:lnTo>
                    <a:pt x="95" y="6"/>
                  </a:lnTo>
                  <a:lnTo>
                    <a:pt x="90" y="4"/>
                  </a:lnTo>
                  <a:lnTo>
                    <a:pt x="84" y="2"/>
                  </a:lnTo>
                  <a:lnTo>
                    <a:pt x="80" y="1"/>
                  </a:lnTo>
                  <a:lnTo>
                    <a:pt x="74" y="0"/>
                  </a:lnTo>
                  <a:lnTo>
                    <a:pt x="68" y="0"/>
                  </a:lnTo>
                  <a:lnTo>
                    <a:pt x="54" y="1"/>
                  </a:lnTo>
                  <a:lnTo>
                    <a:pt x="42" y="6"/>
                  </a:lnTo>
                  <a:lnTo>
                    <a:pt x="30" y="12"/>
                  </a:lnTo>
                  <a:lnTo>
                    <a:pt x="20" y="20"/>
                  </a:lnTo>
                  <a:lnTo>
                    <a:pt x="12" y="30"/>
                  </a:lnTo>
                  <a:lnTo>
                    <a:pt x="6" y="42"/>
                  </a:lnTo>
                  <a:lnTo>
                    <a:pt x="1" y="54"/>
                  </a:lnTo>
                  <a:lnTo>
                    <a:pt x="0" y="68"/>
                  </a:lnTo>
                  <a:lnTo>
                    <a:pt x="1" y="82"/>
                  </a:lnTo>
                  <a:lnTo>
                    <a:pt x="6" y="95"/>
                  </a:lnTo>
                  <a:lnTo>
                    <a:pt x="12" y="106"/>
                  </a:lnTo>
                  <a:lnTo>
                    <a:pt x="20" y="116"/>
                  </a:lnTo>
                  <a:lnTo>
                    <a:pt x="30" y="124"/>
                  </a:lnTo>
                  <a:lnTo>
                    <a:pt x="42" y="130"/>
                  </a:lnTo>
                  <a:lnTo>
                    <a:pt x="54" y="135"/>
                  </a:lnTo>
                  <a:lnTo>
                    <a:pt x="68" y="136"/>
                  </a:lnTo>
                  <a:lnTo>
                    <a:pt x="73" y="136"/>
                  </a:lnTo>
                  <a:lnTo>
                    <a:pt x="76" y="136"/>
                  </a:lnTo>
                  <a:lnTo>
                    <a:pt x="80" y="136"/>
                  </a:lnTo>
                  <a:lnTo>
                    <a:pt x="83" y="135"/>
                  </a:lnTo>
                  <a:lnTo>
                    <a:pt x="72" y="134"/>
                  </a:lnTo>
                  <a:lnTo>
                    <a:pt x="62" y="129"/>
                  </a:lnTo>
                  <a:lnTo>
                    <a:pt x="52" y="123"/>
                  </a:lnTo>
                  <a:lnTo>
                    <a:pt x="44" y="115"/>
                  </a:lnTo>
                  <a:lnTo>
                    <a:pt x="37" y="106"/>
                  </a:lnTo>
                  <a:lnTo>
                    <a:pt x="32" y="96"/>
                  </a:lnTo>
                  <a:lnTo>
                    <a:pt x="29" y="84"/>
                  </a:lnTo>
                  <a:lnTo>
                    <a:pt x="28" y="7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1" name="Freeform 64"/>
            <p:cNvSpPr>
              <a:spLocks noChangeAspect="1"/>
            </p:cNvSpPr>
            <p:nvPr/>
          </p:nvSpPr>
          <p:spPr bwMode="auto">
            <a:xfrm>
              <a:off x="4509" y="2280"/>
              <a:ext cx="151" cy="87"/>
            </a:xfrm>
            <a:custGeom>
              <a:avLst/>
              <a:gdLst>
                <a:gd name="T0" fmla="*/ 303 w 303"/>
                <a:gd name="T1" fmla="*/ 102 h 174"/>
                <a:gd name="T2" fmla="*/ 0 w 303"/>
                <a:gd name="T3" fmla="*/ 0 h 174"/>
                <a:gd name="T4" fmla="*/ 272 w 303"/>
                <a:gd name="T5" fmla="*/ 174 h 174"/>
                <a:gd name="T6" fmla="*/ 279 w 303"/>
                <a:gd name="T7" fmla="*/ 156 h 174"/>
                <a:gd name="T8" fmla="*/ 286 w 303"/>
                <a:gd name="T9" fmla="*/ 137 h 174"/>
                <a:gd name="T10" fmla="*/ 294 w 303"/>
                <a:gd name="T11" fmla="*/ 119 h 174"/>
                <a:gd name="T12" fmla="*/ 303 w 303"/>
                <a:gd name="T13" fmla="*/ 102 h 1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3"/>
                <a:gd name="T22" fmla="*/ 0 h 174"/>
                <a:gd name="T23" fmla="*/ 303 w 303"/>
                <a:gd name="T24" fmla="*/ 174 h 17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3" h="174">
                  <a:moveTo>
                    <a:pt x="303" y="102"/>
                  </a:moveTo>
                  <a:lnTo>
                    <a:pt x="0" y="0"/>
                  </a:lnTo>
                  <a:lnTo>
                    <a:pt x="272" y="174"/>
                  </a:lnTo>
                  <a:lnTo>
                    <a:pt x="279" y="156"/>
                  </a:lnTo>
                  <a:lnTo>
                    <a:pt x="286" y="137"/>
                  </a:lnTo>
                  <a:lnTo>
                    <a:pt x="294" y="119"/>
                  </a:lnTo>
                  <a:lnTo>
                    <a:pt x="303" y="102"/>
                  </a:lnTo>
                  <a:close/>
                </a:path>
              </a:pathLst>
            </a:custGeom>
            <a:solidFill>
              <a:srgbClr val="FFC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2" name="Freeform 65"/>
            <p:cNvSpPr>
              <a:spLocks noChangeAspect="1"/>
            </p:cNvSpPr>
            <p:nvPr/>
          </p:nvSpPr>
          <p:spPr bwMode="auto">
            <a:xfrm>
              <a:off x="4500" y="2217"/>
              <a:ext cx="164" cy="41"/>
            </a:xfrm>
            <a:custGeom>
              <a:avLst/>
              <a:gdLst>
                <a:gd name="T0" fmla="*/ 324 w 330"/>
                <a:gd name="T1" fmla="*/ 0 h 82"/>
                <a:gd name="T2" fmla="*/ 0 w 330"/>
                <a:gd name="T3" fmla="*/ 60 h 82"/>
                <a:gd name="T4" fmla="*/ 330 w 330"/>
                <a:gd name="T5" fmla="*/ 82 h 82"/>
                <a:gd name="T6" fmla="*/ 328 w 330"/>
                <a:gd name="T7" fmla="*/ 62 h 82"/>
                <a:gd name="T8" fmla="*/ 325 w 330"/>
                <a:gd name="T9" fmla="*/ 41 h 82"/>
                <a:gd name="T10" fmla="*/ 324 w 330"/>
                <a:gd name="T11" fmla="*/ 20 h 82"/>
                <a:gd name="T12" fmla="*/ 324 w 330"/>
                <a:gd name="T13" fmla="*/ 0 h 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82"/>
                <a:gd name="T23" fmla="*/ 330 w 330"/>
                <a:gd name="T24" fmla="*/ 82 h 8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82">
                  <a:moveTo>
                    <a:pt x="324" y="0"/>
                  </a:moveTo>
                  <a:lnTo>
                    <a:pt x="0" y="60"/>
                  </a:lnTo>
                  <a:lnTo>
                    <a:pt x="330" y="82"/>
                  </a:lnTo>
                  <a:lnTo>
                    <a:pt x="328" y="62"/>
                  </a:lnTo>
                  <a:lnTo>
                    <a:pt x="325" y="41"/>
                  </a:lnTo>
                  <a:lnTo>
                    <a:pt x="324" y="20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FFC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3" name="Freeform 66"/>
            <p:cNvSpPr>
              <a:spLocks noChangeAspect="1"/>
            </p:cNvSpPr>
            <p:nvPr/>
          </p:nvSpPr>
          <p:spPr bwMode="auto">
            <a:xfrm>
              <a:off x="4513" y="2129"/>
              <a:ext cx="163" cy="69"/>
            </a:xfrm>
            <a:custGeom>
              <a:avLst/>
              <a:gdLst>
                <a:gd name="T0" fmla="*/ 301 w 326"/>
                <a:gd name="T1" fmla="*/ 0 h 140"/>
                <a:gd name="T2" fmla="*/ 0 w 326"/>
                <a:gd name="T3" fmla="*/ 140 h 140"/>
                <a:gd name="T4" fmla="*/ 326 w 326"/>
                <a:gd name="T5" fmla="*/ 79 h 140"/>
                <a:gd name="T6" fmla="*/ 319 w 326"/>
                <a:gd name="T7" fmla="*/ 59 h 140"/>
                <a:gd name="T8" fmla="*/ 312 w 326"/>
                <a:gd name="T9" fmla="*/ 41 h 140"/>
                <a:gd name="T10" fmla="*/ 306 w 326"/>
                <a:gd name="T11" fmla="*/ 21 h 140"/>
                <a:gd name="T12" fmla="*/ 301 w 326"/>
                <a:gd name="T13" fmla="*/ 0 h 1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26"/>
                <a:gd name="T22" fmla="*/ 0 h 140"/>
                <a:gd name="T23" fmla="*/ 326 w 326"/>
                <a:gd name="T24" fmla="*/ 140 h 14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26" h="140">
                  <a:moveTo>
                    <a:pt x="301" y="0"/>
                  </a:moveTo>
                  <a:lnTo>
                    <a:pt x="0" y="140"/>
                  </a:lnTo>
                  <a:lnTo>
                    <a:pt x="326" y="79"/>
                  </a:lnTo>
                  <a:lnTo>
                    <a:pt x="319" y="59"/>
                  </a:lnTo>
                  <a:lnTo>
                    <a:pt x="312" y="41"/>
                  </a:lnTo>
                  <a:lnTo>
                    <a:pt x="306" y="21"/>
                  </a:lnTo>
                  <a:lnTo>
                    <a:pt x="301" y="0"/>
                  </a:lnTo>
                  <a:close/>
                </a:path>
              </a:pathLst>
            </a:custGeom>
            <a:solidFill>
              <a:srgbClr val="FFC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4" name="Freeform 67"/>
            <p:cNvSpPr>
              <a:spLocks noChangeAspect="1"/>
            </p:cNvSpPr>
            <p:nvPr/>
          </p:nvSpPr>
          <p:spPr bwMode="auto">
            <a:xfrm>
              <a:off x="3596" y="2272"/>
              <a:ext cx="152" cy="88"/>
            </a:xfrm>
            <a:custGeom>
              <a:avLst/>
              <a:gdLst>
                <a:gd name="T0" fmla="*/ 0 w 303"/>
                <a:gd name="T1" fmla="*/ 102 h 175"/>
                <a:gd name="T2" fmla="*/ 303 w 303"/>
                <a:gd name="T3" fmla="*/ 0 h 175"/>
                <a:gd name="T4" fmla="*/ 30 w 303"/>
                <a:gd name="T5" fmla="*/ 175 h 175"/>
                <a:gd name="T6" fmla="*/ 23 w 303"/>
                <a:gd name="T7" fmla="*/ 156 h 175"/>
                <a:gd name="T8" fmla="*/ 16 w 303"/>
                <a:gd name="T9" fmla="*/ 137 h 175"/>
                <a:gd name="T10" fmla="*/ 8 w 303"/>
                <a:gd name="T11" fmla="*/ 119 h 175"/>
                <a:gd name="T12" fmla="*/ 0 w 303"/>
                <a:gd name="T13" fmla="*/ 102 h 1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3"/>
                <a:gd name="T22" fmla="*/ 0 h 175"/>
                <a:gd name="T23" fmla="*/ 303 w 303"/>
                <a:gd name="T24" fmla="*/ 175 h 1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3" h="175">
                  <a:moveTo>
                    <a:pt x="0" y="102"/>
                  </a:moveTo>
                  <a:lnTo>
                    <a:pt x="303" y="0"/>
                  </a:lnTo>
                  <a:lnTo>
                    <a:pt x="30" y="175"/>
                  </a:lnTo>
                  <a:lnTo>
                    <a:pt x="23" y="156"/>
                  </a:lnTo>
                  <a:lnTo>
                    <a:pt x="16" y="137"/>
                  </a:lnTo>
                  <a:lnTo>
                    <a:pt x="8" y="119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FFC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5" name="Freeform 68"/>
            <p:cNvSpPr>
              <a:spLocks noChangeAspect="1"/>
            </p:cNvSpPr>
            <p:nvPr/>
          </p:nvSpPr>
          <p:spPr bwMode="auto">
            <a:xfrm>
              <a:off x="3592" y="2209"/>
              <a:ext cx="165" cy="41"/>
            </a:xfrm>
            <a:custGeom>
              <a:avLst/>
              <a:gdLst>
                <a:gd name="T0" fmla="*/ 6 w 331"/>
                <a:gd name="T1" fmla="*/ 0 h 81"/>
                <a:gd name="T2" fmla="*/ 331 w 331"/>
                <a:gd name="T3" fmla="*/ 60 h 81"/>
                <a:gd name="T4" fmla="*/ 0 w 331"/>
                <a:gd name="T5" fmla="*/ 81 h 81"/>
                <a:gd name="T6" fmla="*/ 4 w 331"/>
                <a:gd name="T7" fmla="*/ 62 h 81"/>
                <a:gd name="T8" fmla="*/ 5 w 331"/>
                <a:gd name="T9" fmla="*/ 41 h 81"/>
                <a:gd name="T10" fmla="*/ 6 w 331"/>
                <a:gd name="T11" fmla="*/ 20 h 81"/>
                <a:gd name="T12" fmla="*/ 6 w 331"/>
                <a:gd name="T13" fmla="*/ 0 h 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1"/>
                <a:gd name="T22" fmla="*/ 0 h 81"/>
                <a:gd name="T23" fmla="*/ 331 w 331"/>
                <a:gd name="T24" fmla="*/ 81 h 8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1" h="81">
                  <a:moveTo>
                    <a:pt x="6" y="0"/>
                  </a:moveTo>
                  <a:lnTo>
                    <a:pt x="331" y="60"/>
                  </a:lnTo>
                  <a:lnTo>
                    <a:pt x="0" y="81"/>
                  </a:lnTo>
                  <a:lnTo>
                    <a:pt x="4" y="62"/>
                  </a:lnTo>
                  <a:lnTo>
                    <a:pt x="5" y="41"/>
                  </a:lnTo>
                  <a:lnTo>
                    <a:pt x="6" y="2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C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6" name="Freeform 69"/>
            <p:cNvSpPr>
              <a:spLocks noChangeAspect="1"/>
            </p:cNvSpPr>
            <p:nvPr/>
          </p:nvSpPr>
          <p:spPr bwMode="auto">
            <a:xfrm>
              <a:off x="3580" y="2121"/>
              <a:ext cx="163" cy="69"/>
            </a:xfrm>
            <a:custGeom>
              <a:avLst/>
              <a:gdLst>
                <a:gd name="T0" fmla="*/ 25 w 326"/>
                <a:gd name="T1" fmla="*/ 0 h 139"/>
                <a:gd name="T2" fmla="*/ 326 w 326"/>
                <a:gd name="T3" fmla="*/ 139 h 139"/>
                <a:gd name="T4" fmla="*/ 0 w 326"/>
                <a:gd name="T5" fmla="*/ 78 h 139"/>
                <a:gd name="T6" fmla="*/ 8 w 326"/>
                <a:gd name="T7" fmla="*/ 58 h 139"/>
                <a:gd name="T8" fmla="*/ 15 w 326"/>
                <a:gd name="T9" fmla="*/ 40 h 139"/>
                <a:gd name="T10" fmla="*/ 21 w 326"/>
                <a:gd name="T11" fmla="*/ 20 h 139"/>
                <a:gd name="T12" fmla="*/ 25 w 326"/>
                <a:gd name="T13" fmla="*/ 0 h 1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26"/>
                <a:gd name="T22" fmla="*/ 0 h 139"/>
                <a:gd name="T23" fmla="*/ 326 w 326"/>
                <a:gd name="T24" fmla="*/ 139 h 13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26" h="139">
                  <a:moveTo>
                    <a:pt x="25" y="0"/>
                  </a:moveTo>
                  <a:lnTo>
                    <a:pt x="326" y="139"/>
                  </a:lnTo>
                  <a:lnTo>
                    <a:pt x="0" y="78"/>
                  </a:lnTo>
                  <a:lnTo>
                    <a:pt x="8" y="58"/>
                  </a:lnTo>
                  <a:lnTo>
                    <a:pt x="15" y="40"/>
                  </a:lnTo>
                  <a:lnTo>
                    <a:pt x="21" y="2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C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70"/>
          <p:cNvGrpSpPr>
            <a:grpSpLocks/>
          </p:cNvGrpSpPr>
          <p:nvPr/>
        </p:nvGrpSpPr>
        <p:grpSpPr bwMode="auto">
          <a:xfrm>
            <a:off x="838200" y="2087563"/>
            <a:ext cx="7772400" cy="914400"/>
            <a:chOff x="960" y="1680"/>
            <a:chExt cx="4800" cy="1008"/>
          </a:xfrm>
        </p:grpSpPr>
        <p:sp>
          <p:nvSpPr>
            <p:cNvPr id="28708" name="Arc 71"/>
            <p:cNvSpPr>
              <a:spLocks/>
            </p:cNvSpPr>
            <p:nvPr/>
          </p:nvSpPr>
          <p:spPr bwMode="auto">
            <a:xfrm flipH="1">
              <a:off x="960" y="1680"/>
              <a:ext cx="2400" cy="1008"/>
            </a:xfrm>
            <a:custGeom>
              <a:avLst/>
              <a:gdLst>
                <a:gd name="T0" fmla="*/ 0 w 21600"/>
                <a:gd name="T1" fmla="*/ 0 h 21600"/>
                <a:gd name="T2" fmla="*/ 2400 w 21600"/>
                <a:gd name="T3" fmla="*/ 1008 h 21600"/>
                <a:gd name="T4" fmla="*/ 0 w 21600"/>
                <a:gd name="T5" fmla="*/ 1008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hlink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9" name="Arc 72"/>
            <p:cNvSpPr>
              <a:spLocks/>
            </p:cNvSpPr>
            <p:nvPr/>
          </p:nvSpPr>
          <p:spPr bwMode="auto">
            <a:xfrm>
              <a:off x="3360" y="1680"/>
              <a:ext cx="2400" cy="1008"/>
            </a:xfrm>
            <a:custGeom>
              <a:avLst/>
              <a:gdLst>
                <a:gd name="T0" fmla="*/ 0 w 21600"/>
                <a:gd name="T1" fmla="*/ 0 h 21600"/>
                <a:gd name="T2" fmla="*/ 2400 w 21600"/>
                <a:gd name="T3" fmla="*/ 1008 h 21600"/>
                <a:gd name="T4" fmla="*/ 0 w 21600"/>
                <a:gd name="T5" fmla="*/ 1008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78"/>
          <p:cNvGrpSpPr>
            <a:grpSpLocks/>
          </p:cNvGrpSpPr>
          <p:nvPr/>
        </p:nvGrpSpPr>
        <p:grpSpPr bwMode="auto">
          <a:xfrm>
            <a:off x="1524000" y="3041650"/>
            <a:ext cx="652463" cy="692150"/>
            <a:chOff x="960" y="1912"/>
            <a:chExt cx="411" cy="436"/>
          </a:xfrm>
        </p:grpSpPr>
        <p:sp>
          <p:nvSpPr>
            <p:cNvPr id="28706" name="AutoShape 73"/>
            <p:cNvSpPr>
              <a:spLocks noChangeArrowheads="1"/>
            </p:cNvSpPr>
            <p:nvPr/>
          </p:nvSpPr>
          <p:spPr bwMode="auto">
            <a:xfrm>
              <a:off x="960" y="1912"/>
              <a:ext cx="288" cy="336"/>
            </a:xfrm>
            <a:prstGeom prst="star4">
              <a:avLst>
                <a:gd name="adj" fmla="val 12500"/>
              </a:avLst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7" name="Text Box 77"/>
            <p:cNvSpPr txBox="1">
              <a:spLocks noChangeArrowheads="1"/>
            </p:cNvSpPr>
            <p:nvPr/>
          </p:nvSpPr>
          <p:spPr bwMode="auto">
            <a:xfrm>
              <a:off x="987" y="2098"/>
              <a:ext cx="384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</p:grpSp>
      <p:grpSp>
        <p:nvGrpSpPr>
          <p:cNvPr id="6" name="Group 79"/>
          <p:cNvGrpSpPr>
            <a:grpSpLocks/>
          </p:cNvGrpSpPr>
          <p:nvPr/>
        </p:nvGrpSpPr>
        <p:grpSpPr bwMode="auto">
          <a:xfrm>
            <a:off x="2743200" y="3041650"/>
            <a:ext cx="652463" cy="692150"/>
            <a:chOff x="960" y="1912"/>
            <a:chExt cx="411" cy="436"/>
          </a:xfrm>
        </p:grpSpPr>
        <p:sp>
          <p:nvSpPr>
            <p:cNvPr id="28704" name="AutoShape 80"/>
            <p:cNvSpPr>
              <a:spLocks noChangeArrowheads="1"/>
            </p:cNvSpPr>
            <p:nvPr/>
          </p:nvSpPr>
          <p:spPr bwMode="auto">
            <a:xfrm>
              <a:off x="960" y="1912"/>
              <a:ext cx="288" cy="336"/>
            </a:xfrm>
            <a:prstGeom prst="star4">
              <a:avLst>
                <a:gd name="adj" fmla="val 12500"/>
              </a:avLst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5" name="Text Box 81"/>
            <p:cNvSpPr txBox="1">
              <a:spLocks noChangeArrowheads="1"/>
            </p:cNvSpPr>
            <p:nvPr/>
          </p:nvSpPr>
          <p:spPr bwMode="auto">
            <a:xfrm>
              <a:off x="987" y="2098"/>
              <a:ext cx="384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2</a:t>
              </a:r>
            </a:p>
          </p:txBody>
        </p:sp>
      </p:grpSp>
      <p:grpSp>
        <p:nvGrpSpPr>
          <p:cNvPr id="7" name="Group 82"/>
          <p:cNvGrpSpPr>
            <a:grpSpLocks/>
          </p:cNvGrpSpPr>
          <p:nvPr/>
        </p:nvGrpSpPr>
        <p:grpSpPr bwMode="auto">
          <a:xfrm>
            <a:off x="3962400" y="3041650"/>
            <a:ext cx="652463" cy="692150"/>
            <a:chOff x="960" y="1912"/>
            <a:chExt cx="411" cy="436"/>
          </a:xfrm>
        </p:grpSpPr>
        <p:sp>
          <p:nvSpPr>
            <p:cNvPr id="28702" name="AutoShape 83"/>
            <p:cNvSpPr>
              <a:spLocks noChangeArrowheads="1"/>
            </p:cNvSpPr>
            <p:nvPr/>
          </p:nvSpPr>
          <p:spPr bwMode="auto">
            <a:xfrm>
              <a:off x="960" y="1912"/>
              <a:ext cx="288" cy="336"/>
            </a:xfrm>
            <a:prstGeom prst="star4">
              <a:avLst>
                <a:gd name="adj" fmla="val 12500"/>
              </a:avLst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3" name="Text Box 84"/>
            <p:cNvSpPr txBox="1">
              <a:spLocks noChangeArrowheads="1"/>
            </p:cNvSpPr>
            <p:nvPr/>
          </p:nvSpPr>
          <p:spPr bwMode="auto">
            <a:xfrm>
              <a:off x="987" y="2098"/>
              <a:ext cx="384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3</a:t>
              </a:r>
            </a:p>
          </p:txBody>
        </p:sp>
      </p:grpSp>
      <p:grpSp>
        <p:nvGrpSpPr>
          <p:cNvPr id="8" name="Group 85"/>
          <p:cNvGrpSpPr>
            <a:grpSpLocks/>
          </p:cNvGrpSpPr>
          <p:nvPr/>
        </p:nvGrpSpPr>
        <p:grpSpPr bwMode="auto">
          <a:xfrm>
            <a:off x="5181600" y="3041650"/>
            <a:ext cx="652463" cy="692150"/>
            <a:chOff x="960" y="1912"/>
            <a:chExt cx="411" cy="436"/>
          </a:xfrm>
        </p:grpSpPr>
        <p:sp>
          <p:nvSpPr>
            <p:cNvPr id="28700" name="AutoShape 86"/>
            <p:cNvSpPr>
              <a:spLocks noChangeArrowheads="1"/>
            </p:cNvSpPr>
            <p:nvPr/>
          </p:nvSpPr>
          <p:spPr bwMode="auto">
            <a:xfrm>
              <a:off x="960" y="1912"/>
              <a:ext cx="288" cy="336"/>
            </a:xfrm>
            <a:prstGeom prst="star4">
              <a:avLst>
                <a:gd name="adj" fmla="val 12500"/>
              </a:avLst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1" name="Text Box 87"/>
            <p:cNvSpPr txBox="1">
              <a:spLocks noChangeArrowheads="1"/>
            </p:cNvSpPr>
            <p:nvPr/>
          </p:nvSpPr>
          <p:spPr bwMode="auto">
            <a:xfrm>
              <a:off x="987" y="2098"/>
              <a:ext cx="384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4</a:t>
              </a:r>
            </a:p>
          </p:txBody>
        </p:sp>
      </p:grpSp>
      <p:sp>
        <p:nvSpPr>
          <p:cNvPr id="261216" name="Line 96"/>
          <p:cNvSpPr>
            <a:spLocks noChangeShapeType="1"/>
          </p:cNvSpPr>
          <p:nvPr/>
        </p:nvSpPr>
        <p:spPr bwMode="auto">
          <a:xfrm>
            <a:off x="781050" y="3036888"/>
            <a:ext cx="782955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9" name="Group 97"/>
          <p:cNvGrpSpPr>
            <a:grpSpLocks/>
          </p:cNvGrpSpPr>
          <p:nvPr/>
        </p:nvGrpSpPr>
        <p:grpSpPr bwMode="auto">
          <a:xfrm>
            <a:off x="838200" y="2084388"/>
            <a:ext cx="7772400" cy="914400"/>
            <a:chOff x="960" y="1680"/>
            <a:chExt cx="4800" cy="1008"/>
          </a:xfrm>
        </p:grpSpPr>
        <p:sp>
          <p:nvSpPr>
            <p:cNvPr id="28698" name="Arc 98"/>
            <p:cNvSpPr>
              <a:spLocks/>
            </p:cNvSpPr>
            <p:nvPr/>
          </p:nvSpPr>
          <p:spPr bwMode="auto">
            <a:xfrm flipH="1">
              <a:off x="960" y="1680"/>
              <a:ext cx="2400" cy="1008"/>
            </a:xfrm>
            <a:custGeom>
              <a:avLst/>
              <a:gdLst>
                <a:gd name="T0" fmla="*/ 0 w 21600"/>
                <a:gd name="T1" fmla="*/ 0 h 21600"/>
                <a:gd name="T2" fmla="*/ 2400 w 21600"/>
                <a:gd name="T3" fmla="*/ 1008 h 21600"/>
                <a:gd name="T4" fmla="*/ 0 w 21600"/>
                <a:gd name="T5" fmla="*/ 1008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folHlink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9" name="Arc 99"/>
            <p:cNvSpPr>
              <a:spLocks/>
            </p:cNvSpPr>
            <p:nvPr/>
          </p:nvSpPr>
          <p:spPr bwMode="auto">
            <a:xfrm>
              <a:off x="3360" y="1680"/>
              <a:ext cx="2400" cy="1008"/>
            </a:xfrm>
            <a:custGeom>
              <a:avLst/>
              <a:gdLst>
                <a:gd name="T0" fmla="*/ 0 w 21600"/>
                <a:gd name="T1" fmla="*/ 0 h 21600"/>
                <a:gd name="T2" fmla="*/ 2400 w 21600"/>
                <a:gd name="T3" fmla="*/ 1008 h 21600"/>
                <a:gd name="T4" fmla="*/ 0 w 21600"/>
                <a:gd name="T5" fmla="*/ 1008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1220" name="Line 100"/>
          <p:cNvSpPr>
            <a:spLocks noChangeShapeType="1"/>
          </p:cNvSpPr>
          <p:nvPr/>
        </p:nvSpPr>
        <p:spPr bwMode="auto">
          <a:xfrm>
            <a:off x="773113" y="3036888"/>
            <a:ext cx="4637087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0" name="Group 101"/>
          <p:cNvGrpSpPr>
            <a:grpSpLocks/>
          </p:cNvGrpSpPr>
          <p:nvPr/>
        </p:nvGrpSpPr>
        <p:grpSpPr bwMode="auto">
          <a:xfrm>
            <a:off x="1524000" y="3036888"/>
            <a:ext cx="652463" cy="692150"/>
            <a:chOff x="960" y="1912"/>
            <a:chExt cx="411" cy="436"/>
          </a:xfrm>
        </p:grpSpPr>
        <p:sp>
          <p:nvSpPr>
            <p:cNvPr id="28696" name="AutoShape 102"/>
            <p:cNvSpPr>
              <a:spLocks noChangeArrowheads="1"/>
            </p:cNvSpPr>
            <p:nvPr/>
          </p:nvSpPr>
          <p:spPr bwMode="auto">
            <a:xfrm>
              <a:off x="960" y="1912"/>
              <a:ext cx="288" cy="336"/>
            </a:xfrm>
            <a:prstGeom prst="star4">
              <a:avLst>
                <a:gd name="adj" fmla="val 12500"/>
              </a:avLst>
            </a:prstGeom>
            <a:solidFill>
              <a:schemeClr val="folHlink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7" name="Text Box 103"/>
            <p:cNvSpPr txBox="1">
              <a:spLocks noChangeArrowheads="1"/>
            </p:cNvSpPr>
            <p:nvPr/>
          </p:nvSpPr>
          <p:spPr bwMode="auto">
            <a:xfrm>
              <a:off x="987" y="2098"/>
              <a:ext cx="384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</p:grpSp>
      <p:grpSp>
        <p:nvGrpSpPr>
          <p:cNvPr id="11" name="Group 104"/>
          <p:cNvGrpSpPr>
            <a:grpSpLocks/>
          </p:cNvGrpSpPr>
          <p:nvPr/>
        </p:nvGrpSpPr>
        <p:grpSpPr bwMode="auto">
          <a:xfrm>
            <a:off x="2743200" y="3036888"/>
            <a:ext cx="652463" cy="692150"/>
            <a:chOff x="960" y="1912"/>
            <a:chExt cx="411" cy="436"/>
          </a:xfrm>
        </p:grpSpPr>
        <p:sp>
          <p:nvSpPr>
            <p:cNvPr id="28694" name="AutoShape 105"/>
            <p:cNvSpPr>
              <a:spLocks noChangeArrowheads="1"/>
            </p:cNvSpPr>
            <p:nvPr/>
          </p:nvSpPr>
          <p:spPr bwMode="auto">
            <a:xfrm>
              <a:off x="960" y="1912"/>
              <a:ext cx="288" cy="336"/>
            </a:xfrm>
            <a:prstGeom prst="star4">
              <a:avLst>
                <a:gd name="adj" fmla="val 12500"/>
              </a:avLst>
            </a:prstGeom>
            <a:solidFill>
              <a:schemeClr val="folHlink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5" name="Text Box 106"/>
            <p:cNvSpPr txBox="1">
              <a:spLocks noChangeArrowheads="1"/>
            </p:cNvSpPr>
            <p:nvPr/>
          </p:nvSpPr>
          <p:spPr bwMode="auto">
            <a:xfrm>
              <a:off x="987" y="2098"/>
              <a:ext cx="384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2</a:t>
              </a:r>
            </a:p>
          </p:txBody>
        </p:sp>
      </p:grpSp>
      <p:grpSp>
        <p:nvGrpSpPr>
          <p:cNvPr id="12" name="Group 107"/>
          <p:cNvGrpSpPr>
            <a:grpSpLocks/>
          </p:cNvGrpSpPr>
          <p:nvPr/>
        </p:nvGrpSpPr>
        <p:grpSpPr bwMode="auto">
          <a:xfrm>
            <a:off x="3962400" y="3036888"/>
            <a:ext cx="652463" cy="692150"/>
            <a:chOff x="960" y="1912"/>
            <a:chExt cx="411" cy="436"/>
          </a:xfrm>
        </p:grpSpPr>
        <p:sp>
          <p:nvSpPr>
            <p:cNvPr id="28692" name="AutoShape 108"/>
            <p:cNvSpPr>
              <a:spLocks noChangeArrowheads="1"/>
            </p:cNvSpPr>
            <p:nvPr/>
          </p:nvSpPr>
          <p:spPr bwMode="auto">
            <a:xfrm>
              <a:off x="960" y="1912"/>
              <a:ext cx="288" cy="336"/>
            </a:xfrm>
            <a:prstGeom prst="star4">
              <a:avLst>
                <a:gd name="adj" fmla="val 12500"/>
              </a:avLst>
            </a:prstGeom>
            <a:solidFill>
              <a:schemeClr val="folHlink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3" name="Text Box 109"/>
            <p:cNvSpPr txBox="1">
              <a:spLocks noChangeArrowheads="1"/>
            </p:cNvSpPr>
            <p:nvPr/>
          </p:nvSpPr>
          <p:spPr bwMode="auto">
            <a:xfrm>
              <a:off x="987" y="2098"/>
              <a:ext cx="384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3</a:t>
              </a:r>
            </a:p>
          </p:txBody>
        </p:sp>
      </p:grpSp>
      <p:grpSp>
        <p:nvGrpSpPr>
          <p:cNvPr id="13" name="Group 110"/>
          <p:cNvGrpSpPr>
            <a:grpSpLocks/>
          </p:cNvGrpSpPr>
          <p:nvPr/>
        </p:nvGrpSpPr>
        <p:grpSpPr bwMode="auto">
          <a:xfrm>
            <a:off x="5181600" y="3036888"/>
            <a:ext cx="652463" cy="692150"/>
            <a:chOff x="960" y="1912"/>
            <a:chExt cx="411" cy="436"/>
          </a:xfrm>
        </p:grpSpPr>
        <p:sp>
          <p:nvSpPr>
            <p:cNvPr id="28690" name="AutoShape 111"/>
            <p:cNvSpPr>
              <a:spLocks noChangeArrowheads="1"/>
            </p:cNvSpPr>
            <p:nvPr/>
          </p:nvSpPr>
          <p:spPr bwMode="auto">
            <a:xfrm>
              <a:off x="960" y="1912"/>
              <a:ext cx="288" cy="336"/>
            </a:xfrm>
            <a:prstGeom prst="star4">
              <a:avLst>
                <a:gd name="adj" fmla="val 12500"/>
              </a:avLst>
            </a:prstGeom>
            <a:solidFill>
              <a:schemeClr val="folHlink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1" name="Text Box 112"/>
            <p:cNvSpPr txBox="1">
              <a:spLocks noChangeArrowheads="1"/>
            </p:cNvSpPr>
            <p:nvPr/>
          </p:nvSpPr>
          <p:spPr bwMode="auto">
            <a:xfrm>
              <a:off x="987" y="2098"/>
              <a:ext cx="384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4</a:t>
              </a:r>
            </a:p>
          </p:txBody>
        </p:sp>
      </p:grpSp>
      <p:sp>
        <p:nvSpPr>
          <p:cNvPr id="58" name="Slide Number Placeholder 5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3CC61-7633-4E99-8DF8-F819B33618F6}" type="slidenum">
              <a:rPr lang="en-US" smtClean="0"/>
              <a:pPr>
                <a:defRPr/>
              </a:pPr>
              <a:t>16</a:t>
            </a:fld>
            <a:r>
              <a:rPr lang="en-US" smtClean="0"/>
              <a:t> of 22</a:t>
            </a:r>
            <a:endParaRPr lang="en-US" dirty="0"/>
          </a:p>
        </p:txBody>
      </p:sp>
      <p:sp>
        <p:nvSpPr>
          <p:cNvPr id="59" name="Footer Placeholder 5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>
                <a:solidFill>
                  <a:schemeClr val="tx1">
                    <a:lumMod val="65000"/>
                  </a:schemeClr>
                </a:solidFill>
              </a:rPr>
              <a:t>Debugging operating systems with time-traveling virtual machines	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8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26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3000"/>
                                        <p:tgtEl>
                                          <p:spTgt spid="261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216" grpId="0" animBg="1"/>
      <p:bldP spid="2612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200000"/>
                  </a:schemeClr>
                </a:solidFill>
              </a:rPr>
              <a:t>Performance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Overhead with log operation</a:t>
            </a:r>
          </a:p>
          <a:p>
            <a:pPr lvl="1"/>
            <a:r>
              <a:rPr lang="en-US" smtClean="0"/>
              <a:t>Time overhead:</a:t>
            </a:r>
          </a:p>
          <a:p>
            <a:pPr lvl="2"/>
            <a:r>
              <a:rPr lang="en-US" smtClean="0"/>
              <a:t>12% time overhead for SPECweb99</a:t>
            </a:r>
          </a:p>
          <a:p>
            <a:pPr lvl="2"/>
            <a:r>
              <a:rPr lang="en-US" smtClean="0"/>
              <a:t>11% time overhead for kernel build</a:t>
            </a:r>
          </a:p>
          <a:p>
            <a:pPr lvl="2"/>
            <a:r>
              <a:rPr lang="en-US" smtClean="0"/>
              <a:t>3% time overhead for PostMark</a:t>
            </a:r>
          </a:p>
          <a:p>
            <a:pPr lvl="1"/>
            <a:r>
              <a:rPr lang="en-US" smtClean="0"/>
              <a:t>Space overhead:</a:t>
            </a:r>
          </a:p>
          <a:p>
            <a:pPr lvl="2"/>
            <a:r>
              <a:rPr lang="en-US" smtClean="0"/>
              <a:t>85 KB/sec for SPECweb99</a:t>
            </a:r>
          </a:p>
          <a:p>
            <a:pPr lvl="2"/>
            <a:r>
              <a:rPr lang="da-DK" smtClean="0"/>
              <a:t>7 KB/sec for kernel build</a:t>
            </a:r>
          </a:p>
          <a:p>
            <a:pPr lvl="2"/>
            <a:r>
              <a:rPr lang="en-US" smtClean="0"/>
              <a:t>2 KB/sec for PostMark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3CC61-7633-4E99-8DF8-F819B33618F6}" type="slidenum">
              <a:rPr lang="en-US" smtClean="0"/>
              <a:pPr>
                <a:defRPr/>
              </a:pPr>
              <a:t>17</a:t>
            </a:fld>
            <a:r>
              <a:rPr lang="en-US" smtClean="0"/>
              <a:t> of 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>
                <a:solidFill>
                  <a:schemeClr val="tx1">
                    <a:lumMod val="65000"/>
                  </a:schemeClr>
                </a:solidFill>
              </a:rPr>
              <a:t>Debugging operating systems with time-traveling virtual machines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200000"/>
                  </a:schemeClr>
                </a:solidFill>
              </a:rPr>
              <a:t>Performance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Speed of “replay”</a:t>
            </a:r>
          </a:p>
          <a:p>
            <a:pPr lvl="1"/>
            <a:r>
              <a:rPr lang="en-US" smtClean="0"/>
              <a:t>For the three workloads, 1- 3% longer to replay than it did to log.</a:t>
            </a:r>
          </a:p>
          <a:p>
            <a:pPr lvl="1"/>
            <a:r>
              <a:rPr lang="en-US" smtClean="0"/>
              <a:t>For workloads with idle periods, replay can be much faster than logging.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3CC61-7633-4E99-8DF8-F819B33618F6}" type="slidenum">
              <a:rPr lang="en-US" smtClean="0"/>
              <a:pPr>
                <a:defRPr/>
              </a:pPr>
              <a:t>18</a:t>
            </a:fld>
            <a:r>
              <a:rPr lang="en-US" smtClean="0"/>
              <a:t> of 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>
                <a:solidFill>
                  <a:schemeClr val="tx1">
                    <a:lumMod val="65000"/>
                  </a:schemeClr>
                </a:solidFill>
              </a:rPr>
              <a:t>Debugging operating systems with time-traveling virtual machines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Performance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pic>
        <p:nvPicPr>
          <p:cNvPr id="3174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5825" y="2644775"/>
            <a:ext cx="7372350" cy="2619375"/>
          </a:xfr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3CC61-7633-4E99-8DF8-F819B33618F6}" type="slidenum">
              <a:rPr lang="en-US" smtClean="0"/>
              <a:pPr>
                <a:defRPr/>
              </a:pPr>
              <a:t>19</a:t>
            </a:fld>
            <a:r>
              <a:rPr lang="en-US" smtClean="0"/>
              <a:t> of 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>
                <a:solidFill>
                  <a:schemeClr val="tx1">
                    <a:lumMod val="65000"/>
                  </a:schemeClr>
                </a:solidFill>
              </a:rPr>
              <a:t>Debugging operating systems with time-traveling virtual machines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200000"/>
                  </a:schemeClr>
                </a:solidFill>
              </a:rPr>
              <a:t>Cyclic debugging</a:t>
            </a:r>
          </a:p>
        </p:txBody>
      </p:sp>
      <p:sp>
        <p:nvSpPr>
          <p:cNvPr id="173620" name="Rectangle 564"/>
          <p:cNvSpPr>
            <a:spLocks noGrp="1" noChangeArrowheads="1"/>
          </p:cNvSpPr>
          <p:nvPr>
            <p:ph idx="1"/>
          </p:nvPr>
        </p:nvSpPr>
        <p:spPr>
          <a:xfrm>
            <a:off x="685800" y="4876800"/>
            <a:ext cx="7772400" cy="1600200"/>
          </a:xfrm>
        </p:spPr>
        <p:txBody>
          <a:bodyPr/>
          <a:lstStyle/>
          <a:p>
            <a:r>
              <a:rPr lang="en-US" dirty="0" smtClean="0"/>
              <a:t>Iterate, revisit previous states</a:t>
            </a:r>
          </a:p>
          <a:p>
            <a:pPr lvl="1"/>
            <a:r>
              <a:rPr lang="en-US" dirty="0" smtClean="0"/>
              <a:t>Inspect state of the system at each point</a:t>
            </a:r>
          </a:p>
        </p:txBody>
      </p:sp>
      <p:sp>
        <p:nvSpPr>
          <p:cNvPr id="173622" name="Line 566"/>
          <p:cNvSpPr>
            <a:spLocks noChangeShapeType="1"/>
          </p:cNvSpPr>
          <p:nvPr/>
        </p:nvSpPr>
        <p:spPr bwMode="auto">
          <a:xfrm>
            <a:off x="838200" y="4059238"/>
            <a:ext cx="1066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oval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67"/>
          <p:cNvGrpSpPr>
            <a:grpSpLocks noChangeAspect="1"/>
          </p:cNvGrpSpPr>
          <p:nvPr/>
        </p:nvGrpSpPr>
        <p:grpSpPr bwMode="auto">
          <a:xfrm>
            <a:off x="8001000" y="3178175"/>
            <a:ext cx="609600" cy="606425"/>
            <a:chOff x="3580" y="1949"/>
            <a:chExt cx="1096" cy="908"/>
          </a:xfrm>
        </p:grpSpPr>
        <p:sp>
          <p:nvSpPr>
            <p:cNvPr id="14449" name="Freeform 568"/>
            <p:cNvSpPr>
              <a:spLocks noChangeAspect="1"/>
            </p:cNvSpPr>
            <p:nvPr/>
          </p:nvSpPr>
          <p:spPr bwMode="auto">
            <a:xfrm>
              <a:off x="3676" y="2393"/>
              <a:ext cx="349" cy="423"/>
            </a:xfrm>
            <a:custGeom>
              <a:avLst/>
              <a:gdLst>
                <a:gd name="T0" fmla="*/ 700 w 700"/>
                <a:gd name="T1" fmla="*/ 803 h 847"/>
                <a:gd name="T2" fmla="*/ 167 w 700"/>
                <a:gd name="T3" fmla="*/ 151 h 847"/>
                <a:gd name="T4" fmla="*/ 179 w 700"/>
                <a:gd name="T5" fmla="*/ 131 h 847"/>
                <a:gd name="T6" fmla="*/ 186 w 700"/>
                <a:gd name="T7" fmla="*/ 109 h 847"/>
                <a:gd name="T8" fmla="*/ 187 w 700"/>
                <a:gd name="T9" fmla="*/ 86 h 847"/>
                <a:gd name="T10" fmla="*/ 182 w 700"/>
                <a:gd name="T11" fmla="*/ 63 h 847"/>
                <a:gd name="T12" fmla="*/ 174 w 700"/>
                <a:gd name="T13" fmla="*/ 46 h 847"/>
                <a:gd name="T14" fmla="*/ 164 w 700"/>
                <a:gd name="T15" fmla="*/ 31 h 847"/>
                <a:gd name="T16" fmla="*/ 151 w 700"/>
                <a:gd name="T17" fmla="*/ 20 h 847"/>
                <a:gd name="T18" fmla="*/ 136 w 700"/>
                <a:gd name="T19" fmla="*/ 9 h 847"/>
                <a:gd name="T20" fmla="*/ 119 w 700"/>
                <a:gd name="T21" fmla="*/ 3 h 847"/>
                <a:gd name="T22" fmla="*/ 102 w 700"/>
                <a:gd name="T23" fmla="*/ 0 h 847"/>
                <a:gd name="T24" fmla="*/ 83 w 700"/>
                <a:gd name="T25" fmla="*/ 0 h 847"/>
                <a:gd name="T26" fmla="*/ 65 w 700"/>
                <a:gd name="T27" fmla="*/ 5 h 847"/>
                <a:gd name="T28" fmla="*/ 48 w 700"/>
                <a:gd name="T29" fmla="*/ 13 h 847"/>
                <a:gd name="T30" fmla="*/ 33 w 700"/>
                <a:gd name="T31" fmla="*/ 23 h 847"/>
                <a:gd name="T32" fmla="*/ 20 w 700"/>
                <a:gd name="T33" fmla="*/ 36 h 847"/>
                <a:gd name="T34" fmla="*/ 11 w 700"/>
                <a:gd name="T35" fmla="*/ 51 h 847"/>
                <a:gd name="T36" fmla="*/ 4 w 700"/>
                <a:gd name="T37" fmla="*/ 68 h 847"/>
                <a:gd name="T38" fmla="*/ 0 w 700"/>
                <a:gd name="T39" fmla="*/ 85 h 847"/>
                <a:gd name="T40" fmla="*/ 0 w 700"/>
                <a:gd name="T41" fmla="*/ 104 h 847"/>
                <a:gd name="T42" fmla="*/ 5 w 700"/>
                <a:gd name="T43" fmla="*/ 122 h 847"/>
                <a:gd name="T44" fmla="*/ 13 w 700"/>
                <a:gd name="T45" fmla="*/ 139 h 847"/>
                <a:gd name="T46" fmla="*/ 23 w 700"/>
                <a:gd name="T47" fmla="*/ 154 h 847"/>
                <a:gd name="T48" fmla="*/ 37 w 700"/>
                <a:gd name="T49" fmla="*/ 167 h 847"/>
                <a:gd name="T50" fmla="*/ 52 w 700"/>
                <a:gd name="T51" fmla="*/ 176 h 847"/>
                <a:gd name="T52" fmla="*/ 68 w 700"/>
                <a:gd name="T53" fmla="*/ 183 h 847"/>
                <a:gd name="T54" fmla="*/ 86 w 700"/>
                <a:gd name="T55" fmla="*/ 185 h 847"/>
                <a:gd name="T56" fmla="*/ 104 w 700"/>
                <a:gd name="T57" fmla="*/ 185 h 847"/>
                <a:gd name="T58" fmla="*/ 122 w 700"/>
                <a:gd name="T59" fmla="*/ 182 h 847"/>
                <a:gd name="T60" fmla="*/ 678 w 700"/>
                <a:gd name="T61" fmla="*/ 847 h 847"/>
                <a:gd name="T62" fmla="*/ 700 w 700"/>
                <a:gd name="T63" fmla="*/ 803 h 8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00"/>
                <a:gd name="T97" fmla="*/ 0 h 847"/>
                <a:gd name="T98" fmla="*/ 700 w 700"/>
                <a:gd name="T99" fmla="*/ 847 h 8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00" h="847">
                  <a:moveTo>
                    <a:pt x="700" y="803"/>
                  </a:moveTo>
                  <a:lnTo>
                    <a:pt x="167" y="151"/>
                  </a:lnTo>
                  <a:lnTo>
                    <a:pt x="179" y="131"/>
                  </a:lnTo>
                  <a:lnTo>
                    <a:pt x="186" y="109"/>
                  </a:lnTo>
                  <a:lnTo>
                    <a:pt x="187" y="86"/>
                  </a:lnTo>
                  <a:lnTo>
                    <a:pt x="182" y="63"/>
                  </a:lnTo>
                  <a:lnTo>
                    <a:pt x="174" y="46"/>
                  </a:lnTo>
                  <a:lnTo>
                    <a:pt x="164" y="31"/>
                  </a:lnTo>
                  <a:lnTo>
                    <a:pt x="151" y="20"/>
                  </a:lnTo>
                  <a:lnTo>
                    <a:pt x="136" y="9"/>
                  </a:lnTo>
                  <a:lnTo>
                    <a:pt x="119" y="3"/>
                  </a:lnTo>
                  <a:lnTo>
                    <a:pt x="102" y="0"/>
                  </a:lnTo>
                  <a:lnTo>
                    <a:pt x="83" y="0"/>
                  </a:lnTo>
                  <a:lnTo>
                    <a:pt x="65" y="5"/>
                  </a:lnTo>
                  <a:lnTo>
                    <a:pt x="48" y="13"/>
                  </a:lnTo>
                  <a:lnTo>
                    <a:pt x="33" y="23"/>
                  </a:lnTo>
                  <a:lnTo>
                    <a:pt x="20" y="36"/>
                  </a:lnTo>
                  <a:lnTo>
                    <a:pt x="11" y="51"/>
                  </a:lnTo>
                  <a:lnTo>
                    <a:pt x="4" y="68"/>
                  </a:lnTo>
                  <a:lnTo>
                    <a:pt x="0" y="85"/>
                  </a:lnTo>
                  <a:lnTo>
                    <a:pt x="0" y="104"/>
                  </a:lnTo>
                  <a:lnTo>
                    <a:pt x="5" y="122"/>
                  </a:lnTo>
                  <a:lnTo>
                    <a:pt x="13" y="139"/>
                  </a:lnTo>
                  <a:lnTo>
                    <a:pt x="23" y="154"/>
                  </a:lnTo>
                  <a:lnTo>
                    <a:pt x="37" y="167"/>
                  </a:lnTo>
                  <a:lnTo>
                    <a:pt x="52" y="176"/>
                  </a:lnTo>
                  <a:lnTo>
                    <a:pt x="68" y="183"/>
                  </a:lnTo>
                  <a:lnTo>
                    <a:pt x="86" y="185"/>
                  </a:lnTo>
                  <a:lnTo>
                    <a:pt x="104" y="185"/>
                  </a:lnTo>
                  <a:lnTo>
                    <a:pt x="122" y="182"/>
                  </a:lnTo>
                  <a:lnTo>
                    <a:pt x="678" y="847"/>
                  </a:lnTo>
                  <a:lnTo>
                    <a:pt x="700" y="803"/>
                  </a:lnTo>
                  <a:close/>
                </a:path>
              </a:pathLst>
            </a:custGeom>
            <a:solidFill>
              <a:srgbClr val="FF16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0" name="Freeform 569"/>
            <p:cNvSpPr>
              <a:spLocks noChangeAspect="1"/>
            </p:cNvSpPr>
            <p:nvPr/>
          </p:nvSpPr>
          <p:spPr bwMode="auto">
            <a:xfrm>
              <a:off x="3786" y="1949"/>
              <a:ext cx="672" cy="672"/>
            </a:xfrm>
            <a:custGeom>
              <a:avLst/>
              <a:gdLst>
                <a:gd name="T0" fmla="*/ 741 w 1343"/>
                <a:gd name="T1" fmla="*/ 1341 h 1344"/>
                <a:gd name="T2" fmla="*/ 872 w 1343"/>
                <a:gd name="T3" fmla="*/ 1314 h 1344"/>
                <a:gd name="T4" fmla="*/ 992 w 1343"/>
                <a:gd name="T5" fmla="*/ 1264 h 1344"/>
                <a:gd name="T6" fmla="*/ 1099 w 1343"/>
                <a:gd name="T7" fmla="*/ 1191 h 1344"/>
                <a:gd name="T8" fmla="*/ 1190 w 1343"/>
                <a:gd name="T9" fmla="*/ 1100 h 1344"/>
                <a:gd name="T10" fmla="*/ 1263 w 1343"/>
                <a:gd name="T11" fmla="*/ 993 h 1344"/>
                <a:gd name="T12" fmla="*/ 1313 w 1343"/>
                <a:gd name="T13" fmla="*/ 872 h 1344"/>
                <a:gd name="T14" fmla="*/ 1340 w 1343"/>
                <a:gd name="T15" fmla="*/ 742 h 1344"/>
                <a:gd name="T16" fmla="*/ 1342 w 1343"/>
                <a:gd name="T17" fmla="*/ 639 h 1344"/>
                <a:gd name="T18" fmla="*/ 1336 w 1343"/>
                <a:gd name="T19" fmla="*/ 572 h 1344"/>
                <a:gd name="T20" fmla="*/ 1324 w 1343"/>
                <a:gd name="T21" fmla="*/ 508 h 1344"/>
                <a:gd name="T22" fmla="*/ 1304 w 1343"/>
                <a:gd name="T23" fmla="*/ 447 h 1344"/>
                <a:gd name="T24" fmla="*/ 1280 w 1343"/>
                <a:gd name="T25" fmla="*/ 387 h 1344"/>
                <a:gd name="T26" fmla="*/ 1251 w 1343"/>
                <a:gd name="T27" fmla="*/ 332 h 1344"/>
                <a:gd name="T28" fmla="*/ 1217 w 1343"/>
                <a:gd name="T29" fmla="*/ 279 h 1344"/>
                <a:gd name="T30" fmla="*/ 1176 w 1343"/>
                <a:gd name="T31" fmla="*/ 229 h 1344"/>
                <a:gd name="T32" fmla="*/ 1132 w 1343"/>
                <a:gd name="T33" fmla="*/ 183 h 1344"/>
                <a:gd name="T34" fmla="*/ 1082 w 1343"/>
                <a:gd name="T35" fmla="*/ 141 h 1344"/>
                <a:gd name="T36" fmla="*/ 1028 w 1343"/>
                <a:gd name="T37" fmla="*/ 103 h 1344"/>
                <a:gd name="T38" fmla="*/ 970 w 1343"/>
                <a:gd name="T39" fmla="*/ 70 h 1344"/>
                <a:gd name="T40" fmla="*/ 908 w 1343"/>
                <a:gd name="T41" fmla="*/ 43 h 1344"/>
                <a:gd name="T42" fmla="*/ 844 w 1343"/>
                <a:gd name="T43" fmla="*/ 22 h 1344"/>
                <a:gd name="T44" fmla="*/ 776 w 1343"/>
                <a:gd name="T45" fmla="*/ 8 h 1344"/>
                <a:gd name="T46" fmla="*/ 708 w 1343"/>
                <a:gd name="T47" fmla="*/ 1 h 1344"/>
                <a:gd name="T48" fmla="*/ 640 w 1343"/>
                <a:gd name="T49" fmla="*/ 1 h 1344"/>
                <a:gd name="T50" fmla="*/ 577 w 1343"/>
                <a:gd name="T51" fmla="*/ 7 h 1344"/>
                <a:gd name="T52" fmla="*/ 515 w 1343"/>
                <a:gd name="T53" fmla="*/ 18 h 1344"/>
                <a:gd name="T54" fmla="*/ 455 w 1343"/>
                <a:gd name="T55" fmla="*/ 36 h 1344"/>
                <a:gd name="T56" fmla="*/ 398 w 1343"/>
                <a:gd name="T57" fmla="*/ 59 h 1344"/>
                <a:gd name="T58" fmla="*/ 344 w 1343"/>
                <a:gd name="T59" fmla="*/ 85 h 1344"/>
                <a:gd name="T60" fmla="*/ 292 w 1343"/>
                <a:gd name="T61" fmla="*/ 117 h 1344"/>
                <a:gd name="T62" fmla="*/ 244 w 1343"/>
                <a:gd name="T63" fmla="*/ 154 h 1344"/>
                <a:gd name="T64" fmla="*/ 196 w 1343"/>
                <a:gd name="T65" fmla="*/ 198 h 1344"/>
                <a:gd name="T66" fmla="*/ 149 w 1343"/>
                <a:gd name="T67" fmla="*/ 249 h 1344"/>
                <a:gd name="T68" fmla="*/ 109 w 1343"/>
                <a:gd name="T69" fmla="*/ 304 h 1344"/>
                <a:gd name="T70" fmla="*/ 74 w 1343"/>
                <a:gd name="T71" fmla="*/ 364 h 1344"/>
                <a:gd name="T72" fmla="*/ 46 w 1343"/>
                <a:gd name="T73" fmla="*/ 427 h 1344"/>
                <a:gd name="T74" fmla="*/ 24 w 1343"/>
                <a:gd name="T75" fmla="*/ 494 h 1344"/>
                <a:gd name="T76" fmla="*/ 9 w 1343"/>
                <a:gd name="T77" fmla="*/ 563 h 1344"/>
                <a:gd name="T78" fmla="*/ 1 w 1343"/>
                <a:gd name="T79" fmla="*/ 636 h 1344"/>
                <a:gd name="T80" fmla="*/ 3 w 1343"/>
                <a:gd name="T81" fmla="*/ 742 h 1344"/>
                <a:gd name="T82" fmla="*/ 30 w 1343"/>
                <a:gd name="T83" fmla="*/ 872 h 1344"/>
                <a:gd name="T84" fmla="*/ 81 w 1343"/>
                <a:gd name="T85" fmla="*/ 993 h 1344"/>
                <a:gd name="T86" fmla="*/ 154 w 1343"/>
                <a:gd name="T87" fmla="*/ 1100 h 1344"/>
                <a:gd name="T88" fmla="*/ 245 w 1343"/>
                <a:gd name="T89" fmla="*/ 1191 h 1344"/>
                <a:gd name="T90" fmla="*/ 352 w 1343"/>
                <a:gd name="T91" fmla="*/ 1264 h 1344"/>
                <a:gd name="T92" fmla="*/ 473 w 1343"/>
                <a:gd name="T93" fmla="*/ 1314 h 1344"/>
                <a:gd name="T94" fmla="*/ 603 w 1343"/>
                <a:gd name="T95" fmla="*/ 1341 h 134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43"/>
                <a:gd name="T145" fmla="*/ 0 h 1344"/>
                <a:gd name="T146" fmla="*/ 1343 w 1343"/>
                <a:gd name="T147" fmla="*/ 1344 h 134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43" h="1344">
                  <a:moveTo>
                    <a:pt x="673" y="1344"/>
                  </a:moveTo>
                  <a:lnTo>
                    <a:pt x="741" y="1341"/>
                  </a:lnTo>
                  <a:lnTo>
                    <a:pt x="807" y="1330"/>
                  </a:lnTo>
                  <a:lnTo>
                    <a:pt x="872" y="1314"/>
                  </a:lnTo>
                  <a:lnTo>
                    <a:pt x="933" y="1291"/>
                  </a:lnTo>
                  <a:lnTo>
                    <a:pt x="992" y="1264"/>
                  </a:lnTo>
                  <a:lnTo>
                    <a:pt x="1047" y="1229"/>
                  </a:lnTo>
                  <a:lnTo>
                    <a:pt x="1099" y="1191"/>
                  </a:lnTo>
                  <a:lnTo>
                    <a:pt x="1146" y="1147"/>
                  </a:lnTo>
                  <a:lnTo>
                    <a:pt x="1190" y="1100"/>
                  </a:lnTo>
                  <a:lnTo>
                    <a:pt x="1228" y="1048"/>
                  </a:lnTo>
                  <a:lnTo>
                    <a:pt x="1263" y="993"/>
                  </a:lnTo>
                  <a:lnTo>
                    <a:pt x="1290" y="934"/>
                  </a:lnTo>
                  <a:lnTo>
                    <a:pt x="1313" y="872"/>
                  </a:lnTo>
                  <a:lnTo>
                    <a:pt x="1330" y="807"/>
                  </a:lnTo>
                  <a:lnTo>
                    <a:pt x="1340" y="742"/>
                  </a:lnTo>
                  <a:lnTo>
                    <a:pt x="1343" y="673"/>
                  </a:lnTo>
                  <a:lnTo>
                    <a:pt x="1342" y="639"/>
                  </a:lnTo>
                  <a:lnTo>
                    <a:pt x="1340" y="606"/>
                  </a:lnTo>
                  <a:lnTo>
                    <a:pt x="1336" y="572"/>
                  </a:lnTo>
                  <a:lnTo>
                    <a:pt x="1331" y="540"/>
                  </a:lnTo>
                  <a:lnTo>
                    <a:pt x="1324" y="508"/>
                  </a:lnTo>
                  <a:lnTo>
                    <a:pt x="1315" y="477"/>
                  </a:lnTo>
                  <a:lnTo>
                    <a:pt x="1304" y="447"/>
                  </a:lnTo>
                  <a:lnTo>
                    <a:pt x="1293" y="417"/>
                  </a:lnTo>
                  <a:lnTo>
                    <a:pt x="1280" y="387"/>
                  </a:lnTo>
                  <a:lnTo>
                    <a:pt x="1266" y="359"/>
                  </a:lnTo>
                  <a:lnTo>
                    <a:pt x="1251" y="332"/>
                  </a:lnTo>
                  <a:lnTo>
                    <a:pt x="1234" y="304"/>
                  </a:lnTo>
                  <a:lnTo>
                    <a:pt x="1217" y="279"/>
                  </a:lnTo>
                  <a:lnTo>
                    <a:pt x="1197" y="253"/>
                  </a:lnTo>
                  <a:lnTo>
                    <a:pt x="1176" y="229"/>
                  </a:lnTo>
                  <a:lnTo>
                    <a:pt x="1156" y="206"/>
                  </a:lnTo>
                  <a:lnTo>
                    <a:pt x="1132" y="183"/>
                  </a:lnTo>
                  <a:lnTo>
                    <a:pt x="1107" y="161"/>
                  </a:lnTo>
                  <a:lnTo>
                    <a:pt x="1082" y="141"/>
                  </a:lnTo>
                  <a:lnTo>
                    <a:pt x="1055" y="121"/>
                  </a:lnTo>
                  <a:lnTo>
                    <a:pt x="1028" y="103"/>
                  </a:lnTo>
                  <a:lnTo>
                    <a:pt x="999" y="85"/>
                  </a:lnTo>
                  <a:lnTo>
                    <a:pt x="970" y="70"/>
                  </a:lnTo>
                  <a:lnTo>
                    <a:pt x="939" y="55"/>
                  </a:lnTo>
                  <a:lnTo>
                    <a:pt x="908" y="43"/>
                  </a:lnTo>
                  <a:lnTo>
                    <a:pt x="877" y="32"/>
                  </a:lnTo>
                  <a:lnTo>
                    <a:pt x="844" y="22"/>
                  </a:lnTo>
                  <a:lnTo>
                    <a:pt x="811" y="14"/>
                  </a:lnTo>
                  <a:lnTo>
                    <a:pt x="776" y="8"/>
                  </a:lnTo>
                  <a:lnTo>
                    <a:pt x="743" y="3"/>
                  </a:lnTo>
                  <a:lnTo>
                    <a:pt x="708" y="1"/>
                  </a:lnTo>
                  <a:lnTo>
                    <a:pt x="673" y="0"/>
                  </a:lnTo>
                  <a:lnTo>
                    <a:pt x="640" y="1"/>
                  </a:lnTo>
                  <a:lnTo>
                    <a:pt x="608" y="3"/>
                  </a:lnTo>
                  <a:lnTo>
                    <a:pt x="577" y="7"/>
                  </a:lnTo>
                  <a:lnTo>
                    <a:pt x="546" y="12"/>
                  </a:lnTo>
                  <a:lnTo>
                    <a:pt x="515" y="18"/>
                  </a:lnTo>
                  <a:lnTo>
                    <a:pt x="485" y="26"/>
                  </a:lnTo>
                  <a:lnTo>
                    <a:pt x="455" y="36"/>
                  </a:lnTo>
                  <a:lnTo>
                    <a:pt x="426" y="46"/>
                  </a:lnTo>
                  <a:lnTo>
                    <a:pt x="398" y="59"/>
                  </a:lnTo>
                  <a:lnTo>
                    <a:pt x="371" y="71"/>
                  </a:lnTo>
                  <a:lnTo>
                    <a:pt x="344" y="85"/>
                  </a:lnTo>
                  <a:lnTo>
                    <a:pt x="318" y="101"/>
                  </a:lnTo>
                  <a:lnTo>
                    <a:pt x="292" y="117"/>
                  </a:lnTo>
                  <a:lnTo>
                    <a:pt x="268" y="136"/>
                  </a:lnTo>
                  <a:lnTo>
                    <a:pt x="244" y="154"/>
                  </a:lnTo>
                  <a:lnTo>
                    <a:pt x="221" y="174"/>
                  </a:lnTo>
                  <a:lnTo>
                    <a:pt x="196" y="198"/>
                  </a:lnTo>
                  <a:lnTo>
                    <a:pt x="172" y="222"/>
                  </a:lnTo>
                  <a:lnTo>
                    <a:pt x="149" y="249"/>
                  </a:lnTo>
                  <a:lnTo>
                    <a:pt x="129" y="276"/>
                  </a:lnTo>
                  <a:lnTo>
                    <a:pt x="109" y="304"/>
                  </a:lnTo>
                  <a:lnTo>
                    <a:pt x="91" y="334"/>
                  </a:lnTo>
                  <a:lnTo>
                    <a:pt x="74" y="364"/>
                  </a:lnTo>
                  <a:lnTo>
                    <a:pt x="60" y="395"/>
                  </a:lnTo>
                  <a:lnTo>
                    <a:pt x="46" y="427"/>
                  </a:lnTo>
                  <a:lnTo>
                    <a:pt x="34" y="461"/>
                  </a:lnTo>
                  <a:lnTo>
                    <a:pt x="24" y="494"/>
                  </a:lnTo>
                  <a:lnTo>
                    <a:pt x="15" y="529"/>
                  </a:lnTo>
                  <a:lnTo>
                    <a:pt x="9" y="563"/>
                  </a:lnTo>
                  <a:lnTo>
                    <a:pt x="3" y="599"/>
                  </a:lnTo>
                  <a:lnTo>
                    <a:pt x="1" y="636"/>
                  </a:lnTo>
                  <a:lnTo>
                    <a:pt x="0" y="673"/>
                  </a:lnTo>
                  <a:lnTo>
                    <a:pt x="3" y="742"/>
                  </a:lnTo>
                  <a:lnTo>
                    <a:pt x="13" y="807"/>
                  </a:lnTo>
                  <a:lnTo>
                    <a:pt x="30" y="872"/>
                  </a:lnTo>
                  <a:lnTo>
                    <a:pt x="53" y="934"/>
                  </a:lnTo>
                  <a:lnTo>
                    <a:pt x="81" y="993"/>
                  </a:lnTo>
                  <a:lnTo>
                    <a:pt x="115" y="1048"/>
                  </a:lnTo>
                  <a:lnTo>
                    <a:pt x="154" y="1100"/>
                  </a:lnTo>
                  <a:lnTo>
                    <a:pt x="197" y="1147"/>
                  </a:lnTo>
                  <a:lnTo>
                    <a:pt x="245" y="1191"/>
                  </a:lnTo>
                  <a:lnTo>
                    <a:pt x="297" y="1229"/>
                  </a:lnTo>
                  <a:lnTo>
                    <a:pt x="352" y="1264"/>
                  </a:lnTo>
                  <a:lnTo>
                    <a:pt x="411" y="1291"/>
                  </a:lnTo>
                  <a:lnTo>
                    <a:pt x="473" y="1314"/>
                  </a:lnTo>
                  <a:lnTo>
                    <a:pt x="537" y="1330"/>
                  </a:lnTo>
                  <a:lnTo>
                    <a:pt x="603" y="1341"/>
                  </a:lnTo>
                  <a:lnTo>
                    <a:pt x="673" y="1344"/>
                  </a:lnTo>
                  <a:close/>
                </a:path>
              </a:pathLst>
            </a:custGeom>
            <a:solidFill>
              <a:srgbClr val="FF16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1" name="Freeform 570"/>
            <p:cNvSpPr>
              <a:spLocks noChangeAspect="1"/>
            </p:cNvSpPr>
            <p:nvPr/>
          </p:nvSpPr>
          <p:spPr bwMode="auto">
            <a:xfrm>
              <a:off x="4095" y="2253"/>
              <a:ext cx="50" cy="59"/>
            </a:xfrm>
            <a:custGeom>
              <a:avLst/>
              <a:gdLst>
                <a:gd name="T0" fmla="*/ 50 w 99"/>
                <a:gd name="T1" fmla="*/ 119 h 119"/>
                <a:gd name="T2" fmla="*/ 60 w 99"/>
                <a:gd name="T3" fmla="*/ 118 h 119"/>
                <a:gd name="T4" fmla="*/ 69 w 99"/>
                <a:gd name="T5" fmla="*/ 114 h 119"/>
                <a:gd name="T6" fmla="*/ 78 w 99"/>
                <a:gd name="T7" fmla="*/ 108 h 119"/>
                <a:gd name="T8" fmla="*/ 86 w 99"/>
                <a:gd name="T9" fmla="*/ 102 h 119"/>
                <a:gd name="T10" fmla="*/ 91 w 99"/>
                <a:gd name="T11" fmla="*/ 92 h 119"/>
                <a:gd name="T12" fmla="*/ 96 w 99"/>
                <a:gd name="T13" fmla="*/ 82 h 119"/>
                <a:gd name="T14" fmla="*/ 98 w 99"/>
                <a:gd name="T15" fmla="*/ 72 h 119"/>
                <a:gd name="T16" fmla="*/ 99 w 99"/>
                <a:gd name="T17" fmla="*/ 59 h 119"/>
                <a:gd name="T18" fmla="*/ 98 w 99"/>
                <a:gd name="T19" fmla="*/ 47 h 119"/>
                <a:gd name="T20" fmla="*/ 96 w 99"/>
                <a:gd name="T21" fmla="*/ 36 h 119"/>
                <a:gd name="T22" fmla="*/ 91 w 99"/>
                <a:gd name="T23" fmla="*/ 27 h 119"/>
                <a:gd name="T24" fmla="*/ 86 w 99"/>
                <a:gd name="T25" fmla="*/ 17 h 119"/>
                <a:gd name="T26" fmla="*/ 78 w 99"/>
                <a:gd name="T27" fmla="*/ 11 h 119"/>
                <a:gd name="T28" fmla="*/ 69 w 99"/>
                <a:gd name="T29" fmla="*/ 5 h 119"/>
                <a:gd name="T30" fmla="*/ 60 w 99"/>
                <a:gd name="T31" fmla="*/ 1 h 119"/>
                <a:gd name="T32" fmla="*/ 50 w 99"/>
                <a:gd name="T33" fmla="*/ 0 h 119"/>
                <a:gd name="T34" fmla="*/ 41 w 99"/>
                <a:gd name="T35" fmla="*/ 1 h 119"/>
                <a:gd name="T36" fmla="*/ 31 w 99"/>
                <a:gd name="T37" fmla="*/ 5 h 119"/>
                <a:gd name="T38" fmla="*/ 22 w 99"/>
                <a:gd name="T39" fmla="*/ 11 h 119"/>
                <a:gd name="T40" fmla="*/ 15 w 99"/>
                <a:gd name="T41" fmla="*/ 17 h 119"/>
                <a:gd name="T42" fmla="*/ 10 w 99"/>
                <a:gd name="T43" fmla="*/ 27 h 119"/>
                <a:gd name="T44" fmla="*/ 4 w 99"/>
                <a:gd name="T45" fmla="*/ 36 h 119"/>
                <a:gd name="T46" fmla="*/ 1 w 99"/>
                <a:gd name="T47" fmla="*/ 47 h 119"/>
                <a:gd name="T48" fmla="*/ 0 w 99"/>
                <a:gd name="T49" fmla="*/ 59 h 119"/>
                <a:gd name="T50" fmla="*/ 1 w 99"/>
                <a:gd name="T51" fmla="*/ 72 h 119"/>
                <a:gd name="T52" fmla="*/ 4 w 99"/>
                <a:gd name="T53" fmla="*/ 82 h 119"/>
                <a:gd name="T54" fmla="*/ 10 w 99"/>
                <a:gd name="T55" fmla="*/ 92 h 119"/>
                <a:gd name="T56" fmla="*/ 15 w 99"/>
                <a:gd name="T57" fmla="*/ 102 h 119"/>
                <a:gd name="T58" fmla="*/ 22 w 99"/>
                <a:gd name="T59" fmla="*/ 108 h 119"/>
                <a:gd name="T60" fmla="*/ 31 w 99"/>
                <a:gd name="T61" fmla="*/ 114 h 119"/>
                <a:gd name="T62" fmla="*/ 41 w 99"/>
                <a:gd name="T63" fmla="*/ 118 h 119"/>
                <a:gd name="T64" fmla="*/ 50 w 99"/>
                <a:gd name="T65" fmla="*/ 119 h 11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9"/>
                <a:gd name="T100" fmla="*/ 0 h 119"/>
                <a:gd name="T101" fmla="*/ 99 w 99"/>
                <a:gd name="T102" fmla="*/ 119 h 11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9" h="119">
                  <a:moveTo>
                    <a:pt x="50" y="119"/>
                  </a:moveTo>
                  <a:lnTo>
                    <a:pt x="60" y="118"/>
                  </a:lnTo>
                  <a:lnTo>
                    <a:pt x="69" y="114"/>
                  </a:lnTo>
                  <a:lnTo>
                    <a:pt x="78" y="108"/>
                  </a:lnTo>
                  <a:lnTo>
                    <a:pt x="86" y="102"/>
                  </a:lnTo>
                  <a:lnTo>
                    <a:pt x="91" y="92"/>
                  </a:lnTo>
                  <a:lnTo>
                    <a:pt x="96" y="82"/>
                  </a:lnTo>
                  <a:lnTo>
                    <a:pt x="98" y="72"/>
                  </a:lnTo>
                  <a:lnTo>
                    <a:pt x="99" y="59"/>
                  </a:lnTo>
                  <a:lnTo>
                    <a:pt x="98" y="47"/>
                  </a:lnTo>
                  <a:lnTo>
                    <a:pt x="96" y="36"/>
                  </a:lnTo>
                  <a:lnTo>
                    <a:pt x="91" y="27"/>
                  </a:lnTo>
                  <a:lnTo>
                    <a:pt x="86" y="17"/>
                  </a:lnTo>
                  <a:lnTo>
                    <a:pt x="78" y="11"/>
                  </a:lnTo>
                  <a:lnTo>
                    <a:pt x="69" y="5"/>
                  </a:lnTo>
                  <a:lnTo>
                    <a:pt x="60" y="1"/>
                  </a:lnTo>
                  <a:lnTo>
                    <a:pt x="50" y="0"/>
                  </a:lnTo>
                  <a:lnTo>
                    <a:pt x="41" y="1"/>
                  </a:lnTo>
                  <a:lnTo>
                    <a:pt x="31" y="5"/>
                  </a:lnTo>
                  <a:lnTo>
                    <a:pt x="22" y="11"/>
                  </a:lnTo>
                  <a:lnTo>
                    <a:pt x="15" y="17"/>
                  </a:lnTo>
                  <a:lnTo>
                    <a:pt x="10" y="27"/>
                  </a:lnTo>
                  <a:lnTo>
                    <a:pt x="4" y="36"/>
                  </a:lnTo>
                  <a:lnTo>
                    <a:pt x="1" y="47"/>
                  </a:lnTo>
                  <a:lnTo>
                    <a:pt x="0" y="59"/>
                  </a:lnTo>
                  <a:lnTo>
                    <a:pt x="1" y="72"/>
                  </a:lnTo>
                  <a:lnTo>
                    <a:pt x="4" y="82"/>
                  </a:lnTo>
                  <a:lnTo>
                    <a:pt x="10" y="92"/>
                  </a:lnTo>
                  <a:lnTo>
                    <a:pt x="15" y="102"/>
                  </a:lnTo>
                  <a:lnTo>
                    <a:pt x="22" y="108"/>
                  </a:lnTo>
                  <a:lnTo>
                    <a:pt x="31" y="114"/>
                  </a:lnTo>
                  <a:lnTo>
                    <a:pt x="41" y="118"/>
                  </a:lnTo>
                  <a:lnTo>
                    <a:pt x="50" y="119"/>
                  </a:lnTo>
                  <a:close/>
                </a:path>
              </a:pathLst>
            </a:custGeom>
            <a:solidFill>
              <a:srgbClr val="66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2" name="Rectangle 571"/>
            <p:cNvSpPr>
              <a:spLocks noChangeAspect="1" noChangeArrowheads="1"/>
            </p:cNvSpPr>
            <p:nvPr/>
          </p:nvSpPr>
          <p:spPr bwMode="auto">
            <a:xfrm>
              <a:off x="3855" y="2623"/>
              <a:ext cx="530" cy="234"/>
            </a:xfrm>
            <a:prstGeom prst="rect">
              <a:avLst/>
            </a:prstGeom>
            <a:solidFill>
              <a:srgbClr val="FF162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3" name="Freeform 572"/>
            <p:cNvSpPr>
              <a:spLocks noChangeAspect="1"/>
            </p:cNvSpPr>
            <p:nvPr/>
          </p:nvSpPr>
          <p:spPr bwMode="auto">
            <a:xfrm>
              <a:off x="3587" y="2412"/>
              <a:ext cx="54" cy="99"/>
            </a:xfrm>
            <a:custGeom>
              <a:avLst/>
              <a:gdLst>
                <a:gd name="T0" fmla="*/ 107 w 107"/>
                <a:gd name="T1" fmla="*/ 188 h 198"/>
                <a:gd name="T2" fmla="*/ 105 w 107"/>
                <a:gd name="T3" fmla="*/ 187 h 198"/>
                <a:gd name="T4" fmla="*/ 97 w 107"/>
                <a:gd name="T5" fmla="*/ 183 h 198"/>
                <a:gd name="T6" fmla="*/ 86 w 107"/>
                <a:gd name="T7" fmla="*/ 177 h 198"/>
                <a:gd name="T8" fmla="*/ 74 w 107"/>
                <a:gd name="T9" fmla="*/ 169 h 198"/>
                <a:gd name="T10" fmla="*/ 61 w 107"/>
                <a:gd name="T11" fmla="*/ 158 h 198"/>
                <a:gd name="T12" fmla="*/ 50 w 107"/>
                <a:gd name="T13" fmla="*/ 144 h 198"/>
                <a:gd name="T14" fmla="*/ 39 w 107"/>
                <a:gd name="T15" fmla="*/ 127 h 198"/>
                <a:gd name="T16" fmla="*/ 33 w 107"/>
                <a:gd name="T17" fmla="*/ 106 h 198"/>
                <a:gd name="T18" fmla="*/ 32 w 107"/>
                <a:gd name="T19" fmla="*/ 91 h 198"/>
                <a:gd name="T20" fmla="*/ 36 w 107"/>
                <a:gd name="T21" fmla="*/ 74 h 198"/>
                <a:gd name="T22" fmla="*/ 40 w 107"/>
                <a:gd name="T23" fmla="*/ 56 h 198"/>
                <a:gd name="T24" fmla="*/ 46 w 107"/>
                <a:gd name="T25" fmla="*/ 39 h 198"/>
                <a:gd name="T26" fmla="*/ 53 w 107"/>
                <a:gd name="T27" fmla="*/ 24 h 198"/>
                <a:gd name="T28" fmla="*/ 59 w 107"/>
                <a:gd name="T29" fmla="*/ 12 h 198"/>
                <a:gd name="T30" fmla="*/ 63 w 107"/>
                <a:gd name="T31" fmla="*/ 3 h 198"/>
                <a:gd name="T32" fmla="*/ 65 w 107"/>
                <a:gd name="T33" fmla="*/ 0 h 198"/>
                <a:gd name="T34" fmla="*/ 38 w 107"/>
                <a:gd name="T35" fmla="*/ 5 h 198"/>
                <a:gd name="T36" fmla="*/ 36 w 107"/>
                <a:gd name="T37" fmla="*/ 6 h 198"/>
                <a:gd name="T38" fmla="*/ 31 w 107"/>
                <a:gd name="T39" fmla="*/ 12 h 198"/>
                <a:gd name="T40" fmla="*/ 24 w 107"/>
                <a:gd name="T41" fmla="*/ 20 h 198"/>
                <a:gd name="T42" fmla="*/ 17 w 107"/>
                <a:gd name="T43" fmla="*/ 31 h 198"/>
                <a:gd name="T44" fmla="*/ 9 w 107"/>
                <a:gd name="T45" fmla="*/ 47 h 198"/>
                <a:gd name="T46" fmla="*/ 3 w 107"/>
                <a:gd name="T47" fmla="*/ 66 h 198"/>
                <a:gd name="T48" fmla="*/ 0 w 107"/>
                <a:gd name="T49" fmla="*/ 88 h 198"/>
                <a:gd name="T50" fmla="*/ 0 w 107"/>
                <a:gd name="T51" fmla="*/ 113 h 198"/>
                <a:gd name="T52" fmla="*/ 6 w 107"/>
                <a:gd name="T53" fmla="*/ 135 h 198"/>
                <a:gd name="T54" fmla="*/ 16 w 107"/>
                <a:gd name="T55" fmla="*/ 153 h 198"/>
                <a:gd name="T56" fmla="*/ 30 w 107"/>
                <a:gd name="T57" fmla="*/ 168 h 198"/>
                <a:gd name="T58" fmla="*/ 46 w 107"/>
                <a:gd name="T59" fmla="*/ 180 h 198"/>
                <a:gd name="T60" fmla="*/ 61 w 107"/>
                <a:gd name="T61" fmla="*/ 188 h 198"/>
                <a:gd name="T62" fmla="*/ 75 w 107"/>
                <a:gd name="T63" fmla="*/ 194 h 198"/>
                <a:gd name="T64" fmla="*/ 84 w 107"/>
                <a:gd name="T65" fmla="*/ 197 h 198"/>
                <a:gd name="T66" fmla="*/ 88 w 107"/>
                <a:gd name="T67" fmla="*/ 198 h 198"/>
                <a:gd name="T68" fmla="*/ 107 w 107"/>
                <a:gd name="T69" fmla="*/ 188 h 19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7"/>
                <a:gd name="T106" fmla="*/ 0 h 198"/>
                <a:gd name="T107" fmla="*/ 107 w 107"/>
                <a:gd name="T108" fmla="*/ 198 h 19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7" h="198">
                  <a:moveTo>
                    <a:pt x="107" y="188"/>
                  </a:moveTo>
                  <a:lnTo>
                    <a:pt x="105" y="187"/>
                  </a:lnTo>
                  <a:lnTo>
                    <a:pt x="97" y="183"/>
                  </a:lnTo>
                  <a:lnTo>
                    <a:pt x="86" y="177"/>
                  </a:lnTo>
                  <a:lnTo>
                    <a:pt x="74" y="169"/>
                  </a:lnTo>
                  <a:lnTo>
                    <a:pt x="61" y="158"/>
                  </a:lnTo>
                  <a:lnTo>
                    <a:pt x="50" y="144"/>
                  </a:lnTo>
                  <a:lnTo>
                    <a:pt x="39" y="127"/>
                  </a:lnTo>
                  <a:lnTo>
                    <a:pt x="33" y="106"/>
                  </a:lnTo>
                  <a:lnTo>
                    <a:pt x="32" y="91"/>
                  </a:lnTo>
                  <a:lnTo>
                    <a:pt x="36" y="74"/>
                  </a:lnTo>
                  <a:lnTo>
                    <a:pt x="40" y="56"/>
                  </a:lnTo>
                  <a:lnTo>
                    <a:pt x="46" y="39"/>
                  </a:lnTo>
                  <a:lnTo>
                    <a:pt x="53" y="24"/>
                  </a:lnTo>
                  <a:lnTo>
                    <a:pt x="59" y="12"/>
                  </a:lnTo>
                  <a:lnTo>
                    <a:pt x="63" y="3"/>
                  </a:lnTo>
                  <a:lnTo>
                    <a:pt x="65" y="0"/>
                  </a:lnTo>
                  <a:lnTo>
                    <a:pt x="38" y="5"/>
                  </a:lnTo>
                  <a:lnTo>
                    <a:pt x="36" y="6"/>
                  </a:lnTo>
                  <a:lnTo>
                    <a:pt x="31" y="12"/>
                  </a:lnTo>
                  <a:lnTo>
                    <a:pt x="24" y="20"/>
                  </a:lnTo>
                  <a:lnTo>
                    <a:pt x="17" y="31"/>
                  </a:lnTo>
                  <a:lnTo>
                    <a:pt x="9" y="47"/>
                  </a:lnTo>
                  <a:lnTo>
                    <a:pt x="3" y="66"/>
                  </a:lnTo>
                  <a:lnTo>
                    <a:pt x="0" y="88"/>
                  </a:lnTo>
                  <a:lnTo>
                    <a:pt x="0" y="113"/>
                  </a:lnTo>
                  <a:lnTo>
                    <a:pt x="6" y="135"/>
                  </a:lnTo>
                  <a:lnTo>
                    <a:pt x="16" y="153"/>
                  </a:lnTo>
                  <a:lnTo>
                    <a:pt x="30" y="168"/>
                  </a:lnTo>
                  <a:lnTo>
                    <a:pt x="46" y="180"/>
                  </a:lnTo>
                  <a:lnTo>
                    <a:pt x="61" y="188"/>
                  </a:lnTo>
                  <a:lnTo>
                    <a:pt x="75" y="194"/>
                  </a:lnTo>
                  <a:lnTo>
                    <a:pt x="84" y="197"/>
                  </a:lnTo>
                  <a:lnTo>
                    <a:pt x="88" y="198"/>
                  </a:lnTo>
                  <a:lnTo>
                    <a:pt x="107" y="188"/>
                  </a:lnTo>
                  <a:close/>
                </a:path>
              </a:pathLst>
            </a:custGeom>
            <a:solidFill>
              <a:srgbClr val="CCF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4" name="Freeform 573"/>
            <p:cNvSpPr>
              <a:spLocks noChangeAspect="1"/>
            </p:cNvSpPr>
            <p:nvPr/>
          </p:nvSpPr>
          <p:spPr bwMode="auto">
            <a:xfrm>
              <a:off x="3630" y="2395"/>
              <a:ext cx="58" cy="109"/>
            </a:xfrm>
            <a:custGeom>
              <a:avLst/>
              <a:gdLst>
                <a:gd name="T0" fmla="*/ 118 w 118"/>
                <a:gd name="T1" fmla="*/ 207 h 219"/>
                <a:gd name="T2" fmla="*/ 114 w 118"/>
                <a:gd name="T3" fmla="*/ 206 h 219"/>
                <a:gd name="T4" fmla="*/ 106 w 118"/>
                <a:gd name="T5" fmla="*/ 202 h 219"/>
                <a:gd name="T6" fmla="*/ 95 w 118"/>
                <a:gd name="T7" fmla="*/ 195 h 219"/>
                <a:gd name="T8" fmla="*/ 82 w 118"/>
                <a:gd name="T9" fmla="*/ 186 h 219"/>
                <a:gd name="T10" fmla="*/ 67 w 118"/>
                <a:gd name="T11" fmla="*/ 174 h 219"/>
                <a:gd name="T12" fmla="*/ 54 w 118"/>
                <a:gd name="T13" fmla="*/ 159 h 219"/>
                <a:gd name="T14" fmla="*/ 43 w 118"/>
                <a:gd name="T15" fmla="*/ 140 h 219"/>
                <a:gd name="T16" fmla="*/ 36 w 118"/>
                <a:gd name="T17" fmla="*/ 118 h 219"/>
                <a:gd name="T18" fmla="*/ 36 w 118"/>
                <a:gd name="T19" fmla="*/ 101 h 219"/>
                <a:gd name="T20" fmla="*/ 38 w 118"/>
                <a:gd name="T21" fmla="*/ 82 h 219"/>
                <a:gd name="T22" fmla="*/ 44 w 118"/>
                <a:gd name="T23" fmla="*/ 63 h 219"/>
                <a:gd name="T24" fmla="*/ 51 w 118"/>
                <a:gd name="T25" fmla="*/ 43 h 219"/>
                <a:gd name="T26" fmla="*/ 58 w 118"/>
                <a:gd name="T27" fmla="*/ 27 h 219"/>
                <a:gd name="T28" fmla="*/ 63 w 118"/>
                <a:gd name="T29" fmla="*/ 13 h 219"/>
                <a:gd name="T30" fmla="*/ 68 w 118"/>
                <a:gd name="T31" fmla="*/ 4 h 219"/>
                <a:gd name="T32" fmla="*/ 70 w 118"/>
                <a:gd name="T33" fmla="*/ 0 h 219"/>
                <a:gd name="T34" fmla="*/ 43 w 118"/>
                <a:gd name="T35" fmla="*/ 6 h 219"/>
                <a:gd name="T36" fmla="*/ 40 w 118"/>
                <a:gd name="T37" fmla="*/ 9 h 219"/>
                <a:gd name="T38" fmla="*/ 35 w 118"/>
                <a:gd name="T39" fmla="*/ 13 h 219"/>
                <a:gd name="T40" fmla="*/ 28 w 118"/>
                <a:gd name="T41" fmla="*/ 22 h 219"/>
                <a:gd name="T42" fmla="*/ 19 w 118"/>
                <a:gd name="T43" fmla="*/ 36 h 219"/>
                <a:gd name="T44" fmla="*/ 10 w 118"/>
                <a:gd name="T45" fmla="*/ 52 h 219"/>
                <a:gd name="T46" fmla="*/ 4 w 118"/>
                <a:gd name="T47" fmla="*/ 73 h 219"/>
                <a:gd name="T48" fmla="*/ 0 w 118"/>
                <a:gd name="T49" fmla="*/ 97 h 219"/>
                <a:gd name="T50" fmla="*/ 0 w 118"/>
                <a:gd name="T51" fmla="*/ 125 h 219"/>
                <a:gd name="T52" fmla="*/ 6 w 118"/>
                <a:gd name="T53" fmla="*/ 149 h 219"/>
                <a:gd name="T54" fmla="*/ 17 w 118"/>
                <a:gd name="T55" fmla="*/ 170 h 219"/>
                <a:gd name="T56" fmla="*/ 32 w 118"/>
                <a:gd name="T57" fmla="*/ 186 h 219"/>
                <a:gd name="T58" fmla="*/ 50 w 118"/>
                <a:gd name="T59" fmla="*/ 199 h 219"/>
                <a:gd name="T60" fmla="*/ 67 w 118"/>
                <a:gd name="T61" fmla="*/ 208 h 219"/>
                <a:gd name="T62" fmla="*/ 82 w 118"/>
                <a:gd name="T63" fmla="*/ 215 h 219"/>
                <a:gd name="T64" fmla="*/ 92 w 118"/>
                <a:gd name="T65" fmla="*/ 218 h 219"/>
                <a:gd name="T66" fmla="*/ 96 w 118"/>
                <a:gd name="T67" fmla="*/ 219 h 219"/>
                <a:gd name="T68" fmla="*/ 118 w 118"/>
                <a:gd name="T69" fmla="*/ 207 h 21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8"/>
                <a:gd name="T106" fmla="*/ 0 h 219"/>
                <a:gd name="T107" fmla="*/ 118 w 118"/>
                <a:gd name="T108" fmla="*/ 219 h 21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8" h="219">
                  <a:moveTo>
                    <a:pt x="118" y="207"/>
                  </a:moveTo>
                  <a:lnTo>
                    <a:pt x="114" y="206"/>
                  </a:lnTo>
                  <a:lnTo>
                    <a:pt x="106" y="202"/>
                  </a:lnTo>
                  <a:lnTo>
                    <a:pt x="95" y="195"/>
                  </a:lnTo>
                  <a:lnTo>
                    <a:pt x="82" y="186"/>
                  </a:lnTo>
                  <a:lnTo>
                    <a:pt x="67" y="174"/>
                  </a:lnTo>
                  <a:lnTo>
                    <a:pt x="54" y="159"/>
                  </a:lnTo>
                  <a:lnTo>
                    <a:pt x="43" y="140"/>
                  </a:lnTo>
                  <a:lnTo>
                    <a:pt x="36" y="118"/>
                  </a:lnTo>
                  <a:lnTo>
                    <a:pt x="36" y="101"/>
                  </a:lnTo>
                  <a:lnTo>
                    <a:pt x="38" y="82"/>
                  </a:lnTo>
                  <a:lnTo>
                    <a:pt x="44" y="63"/>
                  </a:lnTo>
                  <a:lnTo>
                    <a:pt x="51" y="43"/>
                  </a:lnTo>
                  <a:lnTo>
                    <a:pt x="58" y="27"/>
                  </a:lnTo>
                  <a:lnTo>
                    <a:pt x="63" y="13"/>
                  </a:lnTo>
                  <a:lnTo>
                    <a:pt x="68" y="4"/>
                  </a:lnTo>
                  <a:lnTo>
                    <a:pt x="70" y="0"/>
                  </a:lnTo>
                  <a:lnTo>
                    <a:pt x="43" y="6"/>
                  </a:lnTo>
                  <a:lnTo>
                    <a:pt x="40" y="9"/>
                  </a:lnTo>
                  <a:lnTo>
                    <a:pt x="35" y="13"/>
                  </a:lnTo>
                  <a:lnTo>
                    <a:pt x="28" y="22"/>
                  </a:lnTo>
                  <a:lnTo>
                    <a:pt x="19" y="36"/>
                  </a:lnTo>
                  <a:lnTo>
                    <a:pt x="10" y="52"/>
                  </a:lnTo>
                  <a:lnTo>
                    <a:pt x="4" y="73"/>
                  </a:lnTo>
                  <a:lnTo>
                    <a:pt x="0" y="97"/>
                  </a:lnTo>
                  <a:lnTo>
                    <a:pt x="0" y="125"/>
                  </a:lnTo>
                  <a:lnTo>
                    <a:pt x="6" y="149"/>
                  </a:lnTo>
                  <a:lnTo>
                    <a:pt x="17" y="170"/>
                  </a:lnTo>
                  <a:lnTo>
                    <a:pt x="32" y="186"/>
                  </a:lnTo>
                  <a:lnTo>
                    <a:pt x="50" y="199"/>
                  </a:lnTo>
                  <a:lnTo>
                    <a:pt x="67" y="208"/>
                  </a:lnTo>
                  <a:lnTo>
                    <a:pt x="82" y="215"/>
                  </a:lnTo>
                  <a:lnTo>
                    <a:pt x="92" y="218"/>
                  </a:lnTo>
                  <a:lnTo>
                    <a:pt x="96" y="219"/>
                  </a:lnTo>
                  <a:lnTo>
                    <a:pt x="118" y="207"/>
                  </a:lnTo>
                  <a:close/>
                </a:path>
              </a:pathLst>
            </a:custGeom>
            <a:solidFill>
              <a:srgbClr val="99F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5" name="Freeform 574"/>
            <p:cNvSpPr>
              <a:spLocks noChangeAspect="1"/>
            </p:cNvSpPr>
            <p:nvPr/>
          </p:nvSpPr>
          <p:spPr bwMode="auto">
            <a:xfrm>
              <a:off x="3832" y="2261"/>
              <a:ext cx="595" cy="335"/>
            </a:xfrm>
            <a:custGeom>
              <a:avLst/>
              <a:gdLst>
                <a:gd name="T0" fmla="*/ 578 w 1190"/>
                <a:gd name="T1" fmla="*/ 612 h 671"/>
                <a:gd name="T2" fmla="*/ 463 w 1190"/>
                <a:gd name="T3" fmla="*/ 599 h 671"/>
                <a:gd name="T4" fmla="*/ 356 w 1190"/>
                <a:gd name="T5" fmla="*/ 565 h 671"/>
                <a:gd name="T6" fmla="*/ 258 w 1190"/>
                <a:gd name="T7" fmla="*/ 512 h 671"/>
                <a:gd name="T8" fmla="*/ 173 w 1190"/>
                <a:gd name="T9" fmla="*/ 441 h 671"/>
                <a:gd name="T10" fmla="*/ 101 w 1190"/>
                <a:gd name="T11" fmla="*/ 356 h 671"/>
                <a:gd name="T12" fmla="*/ 46 w 1190"/>
                <a:gd name="T13" fmla="*/ 258 h 671"/>
                <a:gd name="T14" fmla="*/ 10 w 1190"/>
                <a:gd name="T15" fmla="*/ 150 h 671"/>
                <a:gd name="T16" fmla="*/ 0 w 1190"/>
                <a:gd name="T17" fmla="*/ 99 h 671"/>
                <a:gd name="T18" fmla="*/ 1 w 1190"/>
                <a:gd name="T19" fmla="*/ 113 h 671"/>
                <a:gd name="T20" fmla="*/ 9 w 1190"/>
                <a:gd name="T21" fmla="*/ 182 h 671"/>
                <a:gd name="T22" fmla="*/ 41 w 1190"/>
                <a:gd name="T23" fmla="*/ 296 h 671"/>
                <a:gd name="T24" fmla="*/ 94 w 1190"/>
                <a:gd name="T25" fmla="*/ 399 h 671"/>
                <a:gd name="T26" fmla="*/ 166 w 1190"/>
                <a:gd name="T27" fmla="*/ 489 h 671"/>
                <a:gd name="T28" fmla="*/ 253 w 1190"/>
                <a:gd name="T29" fmla="*/ 563 h 671"/>
                <a:gd name="T30" fmla="*/ 352 w 1190"/>
                <a:gd name="T31" fmla="*/ 620 h 671"/>
                <a:gd name="T32" fmla="*/ 463 w 1190"/>
                <a:gd name="T33" fmla="*/ 657 h 671"/>
                <a:gd name="T34" fmla="*/ 580 w 1190"/>
                <a:gd name="T35" fmla="*/ 671 h 671"/>
                <a:gd name="T36" fmla="*/ 701 w 1190"/>
                <a:gd name="T37" fmla="*/ 661 h 671"/>
                <a:gd name="T38" fmla="*/ 816 w 1190"/>
                <a:gd name="T39" fmla="*/ 629 h 671"/>
                <a:gd name="T40" fmla="*/ 918 w 1190"/>
                <a:gd name="T41" fmla="*/ 576 h 671"/>
                <a:gd name="T42" fmla="*/ 1008 w 1190"/>
                <a:gd name="T43" fmla="*/ 505 h 671"/>
                <a:gd name="T44" fmla="*/ 1083 w 1190"/>
                <a:gd name="T45" fmla="*/ 417 h 671"/>
                <a:gd name="T46" fmla="*/ 1139 w 1190"/>
                <a:gd name="T47" fmla="*/ 318 h 671"/>
                <a:gd name="T48" fmla="*/ 1176 w 1190"/>
                <a:gd name="T49" fmla="*/ 208 h 671"/>
                <a:gd name="T50" fmla="*/ 1190 w 1190"/>
                <a:gd name="T51" fmla="*/ 90 h 671"/>
                <a:gd name="T52" fmla="*/ 1188 w 1190"/>
                <a:gd name="T53" fmla="*/ 22 h 671"/>
                <a:gd name="T54" fmla="*/ 1187 w 1190"/>
                <a:gd name="T55" fmla="*/ 7 h 671"/>
                <a:gd name="T56" fmla="*/ 1184 w 1190"/>
                <a:gd name="T57" fmla="*/ 59 h 671"/>
                <a:gd name="T58" fmla="*/ 1166 w 1190"/>
                <a:gd name="T59" fmla="*/ 172 h 671"/>
                <a:gd name="T60" fmla="*/ 1127 w 1190"/>
                <a:gd name="T61" fmla="*/ 277 h 671"/>
                <a:gd name="T62" fmla="*/ 1069 w 1190"/>
                <a:gd name="T63" fmla="*/ 372 h 671"/>
                <a:gd name="T64" fmla="*/ 994 w 1190"/>
                <a:gd name="T65" fmla="*/ 454 h 671"/>
                <a:gd name="T66" fmla="*/ 907 w 1190"/>
                <a:gd name="T67" fmla="*/ 522 h 671"/>
                <a:gd name="T68" fmla="*/ 806 w 1190"/>
                <a:gd name="T69" fmla="*/ 573 h 671"/>
                <a:gd name="T70" fmla="*/ 696 w 1190"/>
                <a:gd name="T71" fmla="*/ 604 h 67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190"/>
                <a:gd name="T109" fmla="*/ 0 h 671"/>
                <a:gd name="T110" fmla="*/ 1190 w 1190"/>
                <a:gd name="T111" fmla="*/ 671 h 671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190" h="671">
                  <a:moveTo>
                    <a:pt x="637" y="611"/>
                  </a:moveTo>
                  <a:lnTo>
                    <a:pt x="578" y="612"/>
                  </a:lnTo>
                  <a:lnTo>
                    <a:pt x="519" y="608"/>
                  </a:lnTo>
                  <a:lnTo>
                    <a:pt x="463" y="599"/>
                  </a:lnTo>
                  <a:lnTo>
                    <a:pt x="409" y="584"/>
                  </a:lnTo>
                  <a:lnTo>
                    <a:pt x="356" y="565"/>
                  </a:lnTo>
                  <a:lnTo>
                    <a:pt x="306" y="540"/>
                  </a:lnTo>
                  <a:lnTo>
                    <a:pt x="258" y="512"/>
                  </a:lnTo>
                  <a:lnTo>
                    <a:pt x="214" y="478"/>
                  </a:lnTo>
                  <a:lnTo>
                    <a:pt x="173" y="441"/>
                  </a:lnTo>
                  <a:lnTo>
                    <a:pt x="134" y="400"/>
                  </a:lnTo>
                  <a:lnTo>
                    <a:pt x="101" y="356"/>
                  </a:lnTo>
                  <a:lnTo>
                    <a:pt x="71" y="309"/>
                  </a:lnTo>
                  <a:lnTo>
                    <a:pt x="46" y="258"/>
                  </a:lnTo>
                  <a:lnTo>
                    <a:pt x="25" y="205"/>
                  </a:lnTo>
                  <a:lnTo>
                    <a:pt x="10" y="150"/>
                  </a:lnTo>
                  <a:lnTo>
                    <a:pt x="0" y="92"/>
                  </a:lnTo>
                  <a:lnTo>
                    <a:pt x="0" y="99"/>
                  </a:lnTo>
                  <a:lnTo>
                    <a:pt x="1" y="106"/>
                  </a:lnTo>
                  <a:lnTo>
                    <a:pt x="1" y="113"/>
                  </a:lnTo>
                  <a:lnTo>
                    <a:pt x="1" y="121"/>
                  </a:lnTo>
                  <a:lnTo>
                    <a:pt x="9" y="182"/>
                  </a:lnTo>
                  <a:lnTo>
                    <a:pt x="23" y="240"/>
                  </a:lnTo>
                  <a:lnTo>
                    <a:pt x="41" y="296"/>
                  </a:lnTo>
                  <a:lnTo>
                    <a:pt x="65" y="349"/>
                  </a:lnTo>
                  <a:lnTo>
                    <a:pt x="94" y="399"/>
                  </a:lnTo>
                  <a:lnTo>
                    <a:pt x="128" y="446"/>
                  </a:lnTo>
                  <a:lnTo>
                    <a:pt x="166" y="489"/>
                  </a:lnTo>
                  <a:lnTo>
                    <a:pt x="207" y="528"/>
                  </a:lnTo>
                  <a:lnTo>
                    <a:pt x="253" y="563"/>
                  </a:lnTo>
                  <a:lnTo>
                    <a:pt x="302" y="593"/>
                  </a:lnTo>
                  <a:lnTo>
                    <a:pt x="352" y="620"/>
                  </a:lnTo>
                  <a:lnTo>
                    <a:pt x="406" y="641"/>
                  </a:lnTo>
                  <a:lnTo>
                    <a:pt x="463" y="657"/>
                  </a:lnTo>
                  <a:lnTo>
                    <a:pt x="521" y="667"/>
                  </a:lnTo>
                  <a:lnTo>
                    <a:pt x="580" y="671"/>
                  </a:lnTo>
                  <a:lnTo>
                    <a:pt x="642" y="669"/>
                  </a:lnTo>
                  <a:lnTo>
                    <a:pt x="701" y="661"/>
                  </a:lnTo>
                  <a:lnTo>
                    <a:pt x="760" y="648"/>
                  </a:lnTo>
                  <a:lnTo>
                    <a:pt x="816" y="629"/>
                  </a:lnTo>
                  <a:lnTo>
                    <a:pt x="869" y="605"/>
                  </a:lnTo>
                  <a:lnTo>
                    <a:pt x="918" y="576"/>
                  </a:lnTo>
                  <a:lnTo>
                    <a:pt x="965" y="543"/>
                  </a:lnTo>
                  <a:lnTo>
                    <a:pt x="1008" y="505"/>
                  </a:lnTo>
                  <a:lnTo>
                    <a:pt x="1047" y="463"/>
                  </a:lnTo>
                  <a:lnTo>
                    <a:pt x="1083" y="417"/>
                  </a:lnTo>
                  <a:lnTo>
                    <a:pt x="1113" y="369"/>
                  </a:lnTo>
                  <a:lnTo>
                    <a:pt x="1139" y="318"/>
                  </a:lnTo>
                  <a:lnTo>
                    <a:pt x="1160" y="264"/>
                  </a:lnTo>
                  <a:lnTo>
                    <a:pt x="1176" y="208"/>
                  </a:lnTo>
                  <a:lnTo>
                    <a:pt x="1187" y="150"/>
                  </a:lnTo>
                  <a:lnTo>
                    <a:pt x="1190" y="90"/>
                  </a:lnTo>
                  <a:lnTo>
                    <a:pt x="1189" y="29"/>
                  </a:lnTo>
                  <a:lnTo>
                    <a:pt x="1188" y="22"/>
                  </a:lnTo>
                  <a:lnTo>
                    <a:pt x="1188" y="14"/>
                  </a:lnTo>
                  <a:lnTo>
                    <a:pt x="1187" y="7"/>
                  </a:lnTo>
                  <a:lnTo>
                    <a:pt x="1186" y="0"/>
                  </a:lnTo>
                  <a:lnTo>
                    <a:pt x="1184" y="59"/>
                  </a:lnTo>
                  <a:lnTo>
                    <a:pt x="1177" y="117"/>
                  </a:lnTo>
                  <a:lnTo>
                    <a:pt x="1166" y="172"/>
                  </a:lnTo>
                  <a:lnTo>
                    <a:pt x="1149" y="225"/>
                  </a:lnTo>
                  <a:lnTo>
                    <a:pt x="1127" y="277"/>
                  </a:lnTo>
                  <a:lnTo>
                    <a:pt x="1099" y="326"/>
                  </a:lnTo>
                  <a:lnTo>
                    <a:pt x="1069" y="372"/>
                  </a:lnTo>
                  <a:lnTo>
                    <a:pt x="1033" y="415"/>
                  </a:lnTo>
                  <a:lnTo>
                    <a:pt x="994" y="454"/>
                  </a:lnTo>
                  <a:lnTo>
                    <a:pt x="953" y="490"/>
                  </a:lnTo>
                  <a:lnTo>
                    <a:pt x="907" y="522"/>
                  </a:lnTo>
                  <a:lnTo>
                    <a:pt x="858" y="550"/>
                  </a:lnTo>
                  <a:lnTo>
                    <a:pt x="806" y="573"/>
                  </a:lnTo>
                  <a:lnTo>
                    <a:pt x="752" y="590"/>
                  </a:lnTo>
                  <a:lnTo>
                    <a:pt x="696" y="604"/>
                  </a:lnTo>
                  <a:lnTo>
                    <a:pt x="637" y="611"/>
                  </a:lnTo>
                  <a:close/>
                </a:path>
              </a:pathLst>
            </a:custGeom>
            <a:solidFill>
              <a:srgbClr val="66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6" name="Freeform 575"/>
            <p:cNvSpPr>
              <a:spLocks noChangeAspect="1"/>
            </p:cNvSpPr>
            <p:nvPr/>
          </p:nvSpPr>
          <p:spPr bwMode="auto">
            <a:xfrm>
              <a:off x="3875" y="1983"/>
              <a:ext cx="485" cy="151"/>
            </a:xfrm>
            <a:custGeom>
              <a:avLst/>
              <a:gdLst>
                <a:gd name="T0" fmla="*/ 523 w 970"/>
                <a:gd name="T1" fmla="*/ 52 h 303"/>
                <a:gd name="T2" fmla="*/ 596 w 970"/>
                <a:gd name="T3" fmla="*/ 61 h 303"/>
                <a:gd name="T4" fmla="*/ 665 w 970"/>
                <a:gd name="T5" fmla="*/ 78 h 303"/>
                <a:gd name="T6" fmla="*/ 732 w 970"/>
                <a:gd name="T7" fmla="*/ 104 h 303"/>
                <a:gd name="T8" fmla="*/ 793 w 970"/>
                <a:gd name="T9" fmla="*/ 137 h 303"/>
                <a:gd name="T10" fmla="*/ 851 w 970"/>
                <a:gd name="T11" fmla="*/ 177 h 303"/>
                <a:gd name="T12" fmla="*/ 904 w 970"/>
                <a:gd name="T13" fmla="*/ 223 h 303"/>
                <a:gd name="T14" fmla="*/ 950 w 970"/>
                <a:gd name="T15" fmla="*/ 275 h 303"/>
                <a:gd name="T16" fmla="*/ 953 w 970"/>
                <a:gd name="T17" fmla="*/ 269 h 303"/>
                <a:gd name="T18" fmla="*/ 912 w 970"/>
                <a:gd name="T19" fmla="*/ 208 h 303"/>
                <a:gd name="T20" fmla="*/ 862 w 970"/>
                <a:gd name="T21" fmla="*/ 153 h 303"/>
                <a:gd name="T22" fmla="*/ 806 w 970"/>
                <a:gd name="T23" fmla="*/ 105 h 303"/>
                <a:gd name="T24" fmla="*/ 743 w 970"/>
                <a:gd name="T25" fmla="*/ 66 h 303"/>
                <a:gd name="T26" fmla="*/ 675 w 970"/>
                <a:gd name="T27" fmla="*/ 35 h 303"/>
                <a:gd name="T28" fmla="*/ 603 w 970"/>
                <a:gd name="T29" fmla="*/ 13 h 303"/>
                <a:gd name="T30" fmla="*/ 526 w 970"/>
                <a:gd name="T31" fmla="*/ 1 h 303"/>
                <a:gd name="T32" fmla="*/ 446 w 970"/>
                <a:gd name="T33" fmla="*/ 1 h 303"/>
                <a:gd name="T34" fmla="*/ 369 w 970"/>
                <a:gd name="T35" fmla="*/ 13 h 303"/>
                <a:gd name="T36" fmla="*/ 296 w 970"/>
                <a:gd name="T37" fmla="*/ 35 h 303"/>
                <a:gd name="T38" fmla="*/ 228 w 970"/>
                <a:gd name="T39" fmla="*/ 66 h 303"/>
                <a:gd name="T40" fmla="*/ 165 w 970"/>
                <a:gd name="T41" fmla="*/ 105 h 303"/>
                <a:gd name="T42" fmla="*/ 108 w 970"/>
                <a:gd name="T43" fmla="*/ 153 h 303"/>
                <a:gd name="T44" fmla="*/ 59 w 970"/>
                <a:gd name="T45" fmla="*/ 208 h 303"/>
                <a:gd name="T46" fmla="*/ 17 w 970"/>
                <a:gd name="T47" fmla="*/ 269 h 303"/>
                <a:gd name="T48" fmla="*/ 21 w 970"/>
                <a:gd name="T49" fmla="*/ 275 h 303"/>
                <a:gd name="T50" fmla="*/ 68 w 970"/>
                <a:gd name="T51" fmla="*/ 223 h 303"/>
                <a:gd name="T52" fmla="*/ 120 w 970"/>
                <a:gd name="T53" fmla="*/ 177 h 303"/>
                <a:gd name="T54" fmla="*/ 178 w 970"/>
                <a:gd name="T55" fmla="*/ 137 h 303"/>
                <a:gd name="T56" fmla="*/ 240 w 970"/>
                <a:gd name="T57" fmla="*/ 104 h 303"/>
                <a:gd name="T58" fmla="*/ 307 w 970"/>
                <a:gd name="T59" fmla="*/ 78 h 303"/>
                <a:gd name="T60" fmla="*/ 376 w 970"/>
                <a:gd name="T61" fmla="*/ 61 h 303"/>
                <a:gd name="T62" fmla="*/ 450 w 970"/>
                <a:gd name="T63" fmla="*/ 52 h 30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970"/>
                <a:gd name="T97" fmla="*/ 0 h 303"/>
                <a:gd name="T98" fmla="*/ 970 w 970"/>
                <a:gd name="T99" fmla="*/ 303 h 303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970" h="303">
                  <a:moveTo>
                    <a:pt x="486" y="51"/>
                  </a:moveTo>
                  <a:lnTo>
                    <a:pt x="523" y="52"/>
                  </a:lnTo>
                  <a:lnTo>
                    <a:pt x="560" y="55"/>
                  </a:lnTo>
                  <a:lnTo>
                    <a:pt x="596" y="61"/>
                  </a:lnTo>
                  <a:lnTo>
                    <a:pt x="632" y="69"/>
                  </a:lnTo>
                  <a:lnTo>
                    <a:pt x="665" y="78"/>
                  </a:lnTo>
                  <a:lnTo>
                    <a:pt x="698" y="90"/>
                  </a:lnTo>
                  <a:lnTo>
                    <a:pt x="732" y="104"/>
                  </a:lnTo>
                  <a:lnTo>
                    <a:pt x="763" y="120"/>
                  </a:lnTo>
                  <a:lnTo>
                    <a:pt x="793" y="137"/>
                  </a:lnTo>
                  <a:lnTo>
                    <a:pt x="823" y="157"/>
                  </a:lnTo>
                  <a:lnTo>
                    <a:pt x="851" y="177"/>
                  </a:lnTo>
                  <a:lnTo>
                    <a:pt x="877" y="199"/>
                  </a:lnTo>
                  <a:lnTo>
                    <a:pt x="904" y="223"/>
                  </a:lnTo>
                  <a:lnTo>
                    <a:pt x="927" y="249"/>
                  </a:lnTo>
                  <a:lnTo>
                    <a:pt x="950" y="275"/>
                  </a:lnTo>
                  <a:lnTo>
                    <a:pt x="970" y="303"/>
                  </a:lnTo>
                  <a:lnTo>
                    <a:pt x="953" y="269"/>
                  </a:lnTo>
                  <a:lnTo>
                    <a:pt x="934" y="238"/>
                  </a:lnTo>
                  <a:lnTo>
                    <a:pt x="912" y="208"/>
                  </a:lnTo>
                  <a:lnTo>
                    <a:pt x="887" y="180"/>
                  </a:lnTo>
                  <a:lnTo>
                    <a:pt x="862" y="153"/>
                  </a:lnTo>
                  <a:lnTo>
                    <a:pt x="834" y="128"/>
                  </a:lnTo>
                  <a:lnTo>
                    <a:pt x="806" y="105"/>
                  </a:lnTo>
                  <a:lnTo>
                    <a:pt x="776" y="84"/>
                  </a:lnTo>
                  <a:lnTo>
                    <a:pt x="743" y="66"/>
                  </a:lnTo>
                  <a:lnTo>
                    <a:pt x="710" y="48"/>
                  </a:lnTo>
                  <a:lnTo>
                    <a:pt x="675" y="35"/>
                  </a:lnTo>
                  <a:lnTo>
                    <a:pt x="640" y="22"/>
                  </a:lnTo>
                  <a:lnTo>
                    <a:pt x="603" y="13"/>
                  </a:lnTo>
                  <a:lnTo>
                    <a:pt x="565" y="6"/>
                  </a:lnTo>
                  <a:lnTo>
                    <a:pt x="526" y="1"/>
                  </a:lnTo>
                  <a:lnTo>
                    <a:pt x="486" y="0"/>
                  </a:lnTo>
                  <a:lnTo>
                    <a:pt x="446" y="1"/>
                  </a:lnTo>
                  <a:lnTo>
                    <a:pt x="408" y="6"/>
                  </a:lnTo>
                  <a:lnTo>
                    <a:pt x="369" y="13"/>
                  </a:lnTo>
                  <a:lnTo>
                    <a:pt x="332" y="22"/>
                  </a:lnTo>
                  <a:lnTo>
                    <a:pt x="296" y="35"/>
                  </a:lnTo>
                  <a:lnTo>
                    <a:pt x="262" y="48"/>
                  </a:lnTo>
                  <a:lnTo>
                    <a:pt x="228" y="66"/>
                  </a:lnTo>
                  <a:lnTo>
                    <a:pt x="196" y="84"/>
                  </a:lnTo>
                  <a:lnTo>
                    <a:pt x="165" y="105"/>
                  </a:lnTo>
                  <a:lnTo>
                    <a:pt x="136" y="128"/>
                  </a:lnTo>
                  <a:lnTo>
                    <a:pt x="108" y="153"/>
                  </a:lnTo>
                  <a:lnTo>
                    <a:pt x="83" y="180"/>
                  </a:lnTo>
                  <a:lnTo>
                    <a:pt x="59" y="208"/>
                  </a:lnTo>
                  <a:lnTo>
                    <a:pt x="37" y="238"/>
                  </a:lnTo>
                  <a:lnTo>
                    <a:pt x="17" y="269"/>
                  </a:lnTo>
                  <a:lnTo>
                    <a:pt x="0" y="303"/>
                  </a:lnTo>
                  <a:lnTo>
                    <a:pt x="21" y="275"/>
                  </a:lnTo>
                  <a:lnTo>
                    <a:pt x="44" y="249"/>
                  </a:lnTo>
                  <a:lnTo>
                    <a:pt x="68" y="223"/>
                  </a:lnTo>
                  <a:lnTo>
                    <a:pt x="93" y="199"/>
                  </a:lnTo>
                  <a:lnTo>
                    <a:pt x="120" y="177"/>
                  </a:lnTo>
                  <a:lnTo>
                    <a:pt x="149" y="157"/>
                  </a:lnTo>
                  <a:lnTo>
                    <a:pt x="178" y="137"/>
                  </a:lnTo>
                  <a:lnTo>
                    <a:pt x="209" y="120"/>
                  </a:lnTo>
                  <a:lnTo>
                    <a:pt x="240" y="104"/>
                  </a:lnTo>
                  <a:lnTo>
                    <a:pt x="273" y="90"/>
                  </a:lnTo>
                  <a:lnTo>
                    <a:pt x="307" y="78"/>
                  </a:lnTo>
                  <a:lnTo>
                    <a:pt x="341" y="69"/>
                  </a:lnTo>
                  <a:lnTo>
                    <a:pt x="376" y="61"/>
                  </a:lnTo>
                  <a:lnTo>
                    <a:pt x="413" y="55"/>
                  </a:lnTo>
                  <a:lnTo>
                    <a:pt x="450" y="52"/>
                  </a:lnTo>
                  <a:lnTo>
                    <a:pt x="486" y="5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7" name="Freeform 576"/>
            <p:cNvSpPr>
              <a:spLocks noChangeAspect="1"/>
            </p:cNvSpPr>
            <p:nvPr/>
          </p:nvSpPr>
          <p:spPr bwMode="auto">
            <a:xfrm>
              <a:off x="3878" y="2658"/>
              <a:ext cx="477" cy="178"/>
            </a:xfrm>
            <a:custGeom>
              <a:avLst/>
              <a:gdLst>
                <a:gd name="T0" fmla="*/ 42 w 954"/>
                <a:gd name="T1" fmla="*/ 314 h 356"/>
                <a:gd name="T2" fmla="*/ 0 w 954"/>
                <a:gd name="T3" fmla="*/ 0 h 356"/>
                <a:gd name="T4" fmla="*/ 0 w 954"/>
                <a:gd name="T5" fmla="*/ 356 h 356"/>
                <a:gd name="T6" fmla="*/ 954 w 954"/>
                <a:gd name="T7" fmla="*/ 356 h 356"/>
                <a:gd name="T8" fmla="*/ 42 w 954"/>
                <a:gd name="T9" fmla="*/ 314 h 3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4"/>
                <a:gd name="T16" fmla="*/ 0 h 356"/>
                <a:gd name="T17" fmla="*/ 954 w 954"/>
                <a:gd name="T18" fmla="*/ 356 h 3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4" h="356">
                  <a:moveTo>
                    <a:pt x="42" y="314"/>
                  </a:moveTo>
                  <a:lnTo>
                    <a:pt x="0" y="0"/>
                  </a:lnTo>
                  <a:lnTo>
                    <a:pt x="0" y="356"/>
                  </a:lnTo>
                  <a:lnTo>
                    <a:pt x="954" y="356"/>
                  </a:lnTo>
                  <a:lnTo>
                    <a:pt x="42" y="314"/>
                  </a:lnTo>
                  <a:close/>
                </a:path>
              </a:pathLst>
            </a:custGeom>
            <a:solidFill>
              <a:srgbClr val="66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8" name="Freeform 577"/>
            <p:cNvSpPr>
              <a:spLocks noChangeAspect="1"/>
            </p:cNvSpPr>
            <p:nvPr/>
          </p:nvSpPr>
          <p:spPr bwMode="auto">
            <a:xfrm>
              <a:off x="3878" y="2658"/>
              <a:ext cx="477" cy="178"/>
            </a:xfrm>
            <a:custGeom>
              <a:avLst/>
              <a:gdLst>
                <a:gd name="T0" fmla="*/ 911 w 954"/>
                <a:gd name="T1" fmla="*/ 42 h 356"/>
                <a:gd name="T2" fmla="*/ 954 w 954"/>
                <a:gd name="T3" fmla="*/ 356 h 356"/>
                <a:gd name="T4" fmla="*/ 954 w 954"/>
                <a:gd name="T5" fmla="*/ 0 h 356"/>
                <a:gd name="T6" fmla="*/ 0 w 954"/>
                <a:gd name="T7" fmla="*/ 0 h 356"/>
                <a:gd name="T8" fmla="*/ 911 w 954"/>
                <a:gd name="T9" fmla="*/ 42 h 3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4"/>
                <a:gd name="T16" fmla="*/ 0 h 356"/>
                <a:gd name="T17" fmla="*/ 954 w 954"/>
                <a:gd name="T18" fmla="*/ 356 h 3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4" h="356">
                  <a:moveTo>
                    <a:pt x="911" y="42"/>
                  </a:moveTo>
                  <a:lnTo>
                    <a:pt x="954" y="356"/>
                  </a:lnTo>
                  <a:lnTo>
                    <a:pt x="954" y="0"/>
                  </a:lnTo>
                  <a:lnTo>
                    <a:pt x="0" y="0"/>
                  </a:lnTo>
                  <a:lnTo>
                    <a:pt x="911" y="4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9" name="Freeform 578"/>
            <p:cNvSpPr>
              <a:spLocks noChangeAspect="1"/>
            </p:cNvSpPr>
            <p:nvPr/>
          </p:nvSpPr>
          <p:spPr bwMode="auto">
            <a:xfrm>
              <a:off x="3687" y="2405"/>
              <a:ext cx="54" cy="67"/>
            </a:xfrm>
            <a:custGeom>
              <a:avLst/>
              <a:gdLst>
                <a:gd name="T0" fmla="*/ 28 w 109"/>
                <a:gd name="T1" fmla="*/ 71 h 136"/>
                <a:gd name="T2" fmla="*/ 29 w 109"/>
                <a:gd name="T3" fmla="*/ 59 h 136"/>
                <a:gd name="T4" fmla="*/ 32 w 109"/>
                <a:gd name="T5" fmla="*/ 47 h 136"/>
                <a:gd name="T6" fmla="*/ 38 w 109"/>
                <a:gd name="T7" fmla="*/ 36 h 136"/>
                <a:gd name="T8" fmla="*/ 45 w 109"/>
                <a:gd name="T9" fmla="*/ 27 h 136"/>
                <a:gd name="T10" fmla="*/ 54 w 109"/>
                <a:gd name="T11" fmla="*/ 18 h 136"/>
                <a:gd name="T12" fmla="*/ 64 w 109"/>
                <a:gd name="T13" fmla="*/ 13 h 136"/>
                <a:gd name="T14" fmla="*/ 75 w 109"/>
                <a:gd name="T15" fmla="*/ 9 h 136"/>
                <a:gd name="T16" fmla="*/ 87 w 109"/>
                <a:gd name="T17" fmla="*/ 8 h 136"/>
                <a:gd name="T18" fmla="*/ 92 w 109"/>
                <a:gd name="T19" fmla="*/ 8 h 136"/>
                <a:gd name="T20" fmla="*/ 98 w 109"/>
                <a:gd name="T21" fmla="*/ 9 h 136"/>
                <a:gd name="T22" fmla="*/ 103 w 109"/>
                <a:gd name="T23" fmla="*/ 12 h 136"/>
                <a:gd name="T24" fmla="*/ 109 w 109"/>
                <a:gd name="T25" fmla="*/ 14 h 136"/>
                <a:gd name="T26" fmla="*/ 104 w 109"/>
                <a:gd name="T27" fmla="*/ 10 h 136"/>
                <a:gd name="T28" fmla="*/ 99 w 109"/>
                <a:gd name="T29" fmla="*/ 8 h 136"/>
                <a:gd name="T30" fmla="*/ 95 w 109"/>
                <a:gd name="T31" fmla="*/ 6 h 136"/>
                <a:gd name="T32" fmla="*/ 90 w 109"/>
                <a:gd name="T33" fmla="*/ 4 h 136"/>
                <a:gd name="T34" fmla="*/ 84 w 109"/>
                <a:gd name="T35" fmla="*/ 2 h 136"/>
                <a:gd name="T36" fmla="*/ 80 w 109"/>
                <a:gd name="T37" fmla="*/ 1 h 136"/>
                <a:gd name="T38" fmla="*/ 74 w 109"/>
                <a:gd name="T39" fmla="*/ 0 h 136"/>
                <a:gd name="T40" fmla="*/ 68 w 109"/>
                <a:gd name="T41" fmla="*/ 0 h 136"/>
                <a:gd name="T42" fmla="*/ 54 w 109"/>
                <a:gd name="T43" fmla="*/ 1 h 136"/>
                <a:gd name="T44" fmla="*/ 42 w 109"/>
                <a:gd name="T45" fmla="*/ 6 h 136"/>
                <a:gd name="T46" fmla="*/ 30 w 109"/>
                <a:gd name="T47" fmla="*/ 12 h 136"/>
                <a:gd name="T48" fmla="*/ 20 w 109"/>
                <a:gd name="T49" fmla="*/ 20 h 136"/>
                <a:gd name="T50" fmla="*/ 12 w 109"/>
                <a:gd name="T51" fmla="*/ 30 h 136"/>
                <a:gd name="T52" fmla="*/ 6 w 109"/>
                <a:gd name="T53" fmla="*/ 42 h 136"/>
                <a:gd name="T54" fmla="*/ 1 w 109"/>
                <a:gd name="T55" fmla="*/ 54 h 136"/>
                <a:gd name="T56" fmla="*/ 0 w 109"/>
                <a:gd name="T57" fmla="*/ 68 h 136"/>
                <a:gd name="T58" fmla="*/ 1 w 109"/>
                <a:gd name="T59" fmla="*/ 82 h 136"/>
                <a:gd name="T60" fmla="*/ 6 w 109"/>
                <a:gd name="T61" fmla="*/ 95 h 136"/>
                <a:gd name="T62" fmla="*/ 12 w 109"/>
                <a:gd name="T63" fmla="*/ 106 h 136"/>
                <a:gd name="T64" fmla="*/ 20 w 109"/>
                <a:gd name="T65" fmla="*/ 116 h 136"/>
                <a:gd name="T66" fmla="*/ 30 w 109"/>
                <a:gd name="T67" fmla="*/ 124 h 136"/>
                <a:gd name="T68" fmla="*/ 42 w 109"/>
                <a:gd name="T69" fmla="*/ 130 h 136"/>
                <a:gd name="T70" fmla="*/ 54 w 109"/>
                <a:gd name="T71" fmla="*/ 135 h 136"/>
                <a:gd name="T72" fmla="*/ 68 w 109"/>
                <a:gd name="T73" fmla="*/ 136 h 136"/>
                <a:gd name="T74" fmla="*/ 73 w 109"/>
                <a:gd name="T75" fmla="*/ 136 h 136"/>
                <a:gd name="T76" fmla="*/ 76 w 109"/>
                <a:gd name="T77" fmla="*/ 136 h 136"/>
                <a:gd name="T78" fmla="*/ 80 w 109"/>
                <a:gd name="T79" fmla="*/ 136 h 136"/>
                <a:gd name="T80" fmla="*/ 83 w 109"/>
                <a:gd name="T81" fmla="*/ 135 h 136"/>
                <a:gd name="T82" fmla="*/ 72 w 109"/>
                <a:gd name="T83" fmla="*/ 134 h 136"/>
                <a:gd name="T84" fmla="*/ 62 w 109"/>
                <a:gd name="T85" fmla="*/ 129 h 136"/>
                <a:gd name="T86" fmla="*/ 52 w 109"/>
                <a:gd name="T87" fmla="*/ 123 h 136"/>
                <a:gd name="T88" fmla="*/ 44 w 109"/>
                <a:gd name="T89" fmla="*/ 115 h 136"/>
                <a:gd name="T90" fmla="*/ 37 w 109"/>
                <a:gd name="T91" fmla="*/ 106 h 136"/>
                <a:gd name="T92" fmla="*/ 32 w 109"/>
                <a:gd name="T93" fmla="*/ 96 h 136"/>
                <a:gd name="T94" fmla="*/ 29 w 109"/>
                <a:gd name="T95" fmla="*/ 84 h 136"/>
                <a:gd name="T96" fmla="*/ 28 w 109"/>
                <a:gd name="T97" fmla="*/ 71 h 1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09"/>
                <a:gd name="T148" fmla="*/ 0 h 136"/>
                <a:gd name="T149" fmla="*/ 109 w 109"/>
                <a:gd name="T150" fmla="*/ 136 h 1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09" h="136">
                  <a:moveTo>
                    <a:pt x="28" y="71"/>
                  </a:moveTo>
                  <a:lnTo>
                    <a:pt x="29" y="59"/>
                  </a:lnTo>
                  <a:lnTo>
                    <a:pt x="32" y="47"/>
                  </a:lnTo>
                  <a:lnTo>
                    <a:pt x="38" y="36"/>
                  </a:lnTo>
                  <a:lnTo>
                    <a:pt x="45" y="27"/>
                  </a:lnTo>
                  <a:lnTo>
                    <a:pt x="54" y="18"/>
                  </a:lnTo>
                  <a:lnTo>
                    <a:pt x="64" y="13"/>
                  </a:lnTo>
                  <a:lnTo>
                    <a:pt x="75" y="9"/>
                  </a:lnTo>
                  <a:lnTo>
                    <a:pt x="87" y="8"/>
                  </a:lnTo>
                  <a:lnTo>
                    <a:pt x="92" y="8"/>
                  </a:lnTo>
                  <a:lnTo>
                    <a:pt x="98" y="9"/>
                  </a:lnTo>
                  <a:lnTo>
                    <a:pt x="103" y="12"/>
                  </a:lnTo>
                  <a:lnTo>
                    <a:pt x="109" y="14"/>
                  </a:lnTo>
                  <a:lnTo>
                    <a:pt x="104" y="10"/>
                  </a:lnTo>
                  <a:lnTo>
                    <a:pt x="99" y="8"/>
                  </a:lnTo>
                  <a:lnTo>
                    <a:pt x="95" y="6"/>
                  </a:lnTo>
                  <a:lnTo>
                    <a:pt x="90" y="4"/>
                  </a:lnTo>
                  <a:lnTo>
                    <a:pt x="84" y="2"/>
                  </a:lnTo>
                  <a:lnTo>
                    <a:pt x="80" y="1"/>
                  </a:lnTo>
                  <a:lnTo>
                    <a:pt x="74" y="0"/>
                  </a:lnTo>
                  <a:lnTo>
                    <a:pt x="68" y="0"/>
                  </a:lnTo>
                  <a:lnTo>
                    <a:pt x="54" y="1"/>
                  </a:lnTo>
                  <a:lnTo>
                    <a:pt x="42" y="6"/>
                  </a:lnTo>
                  <a:lnTo>
                    <a:pt x="30" y="12"/>
                  </a:lnTo>
                  <a:lnTo>
                    <a:pt x="20" y="20"/>
                  </a:lnTo>
                  <a:lnTo>
                    <a:pt x="12" y="30"/>
                  </a:lnTo>
                  <a:lnTo>
                    <a:pt x="6" y="42"/>
                  </a:lnTo>
                  <a:lnTo>
                    <a:pt x="1" y="54"/>
                  </a:lnTo>
                  <a:lnTo>
                    <a:pt x="0" y="68"/>
                  </a:lnTo>
                  <a:lnTo>
                    <a:pt x="1" y="82"/>
                  </a:lnTo>
                  <a:lnTo>
                    <a:pt x="6" y="95"/>
                  </a:lnTo>
                  <a:lnTo>
                    <a:pt x="12" y="106"/>
                  </a:lnTo>
                  <a:lnTo>
                    <a:pt x="20" y="116"/>
                  </a:lnTo>
                  <a:lnTo>
                    <a:pt x="30" y="124"/>
                  </a:lnTo>
                  <a:lnTo>
                    <a:pt x="42" y="130"/>
                  </a:lnTo>
                  <a:lnTo>
                    <a:pt x="54" y="135"/>
                  </a:lnTo>
                  <a:lnTo>
                    <a:pt x="68" y="136"/>
                  </a:lnTo>
                  <a:lnTo>
                    <a:pt x="73" y="136"/>
                  </a:lnTo>
                  <a:lnTo>
                    <a:pt x="76" y="136"/>
                  </a:lnTo>
                  <a:lnTo>
                    <a:pt x="80" y="136"/>
                  </a:lnTo>
                  <a:lnTo>
                    <a:pt x="83" y="135"/>
                  </a:lnTo>
                  <a:lnTo>
                    <a:pt x="72" y="134"/>
                  </a:lnTo>
                  <a:lnTo>
                    <a:pt x="62" y="129"/>
                  </a:lnTo>
                  <a:lnTo>
                    <a:pt x="52" y="123"/>
                  </a:lnTo>
                  <a:lnTo>
                    <a:pt x="44" y="115"/>
                  </a:lnTo>
                  <a:lnTo>
                    <a:pt x="37" y="106"/>
                  </a:lnTo>
                  <a:lnTo>
                    <a:pt x="32" y="96"/>
                  </a:lnTo>
                  <a:lnTo>
                    <a:pt x="29" y="84"/>
                  </a:lnTo>
                  <a:lnTo>
                    <a:pt x="28" y="7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60" name="Freeform 579"/>
            <p:cNvSpPr>
              <a:spLocks noChangeAspect="1"/>
            </p:cNvSpPr>
            <p:nvPr/>
          </p:nvSpPr>
          <p:spPr bwMode="auto">
            <a:xfrm>
              <a:off x="4509" y="2280"/>
              <a:ext cx="151" cy="87"/>
            </a:xfrm>
            <a:custGeom>
              <a:avLst/>
              <a:gdLst>
                <a:gd name="T0" fmla="*/ 303 w 303"/>
                <a:gd name="T1" fmla="*/ 102 h 174"/>
                <a:gd name="T2" fmla="*/ 0 w 303"/>
                <a:gd name="T3" fmla="*/ 0 h 174"/>
                <a:gd name="T4" fmla="*/ 272 w 303"/>
                <a:gd name="T5" fmla="*/ 174 h 174"/>
                <a:gd name="T6" fmla="*/ 279 w 303"/>
                <a:gd name="T7" fmla="*/ 156 h 174"/>
                <a:gd name="T8" fmla="*/ 286 w 303"/>
                <a:gd name="T9" fmla="*/ 137 h 174"/>
                <a:gd name="T10" fmla="*/ 294 w 303"/>
                <a:gd name="T11" fmla="*/ 119 h 174"/>
                <a:gd name="T12" fmla="*/ 303 w 303"/>
                <a:gd name="T13" fmla="*/ 102 h 1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3"/>
                <a:gd name="T22" fmla="*/ 0 h 174"/>
                <a:gd name="T23" fmla="*/ 303 w 303"/>
                <a:gd name="T24" fmla="*/ 174 h 17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3" h="174">
                  <a:moveTo>
                    <a:pt x="303" y="102"/>
                  </a:moveTo>
                  <a:lnTo>
                    <a:pt x="0" y="0"/>
                  </a:lnTo>
                  <a:lnTo>
                    <a:pt x="272" y="174"/>
                  </a:lnTo>
                  <a:lnTo>
                    <a:pt x="279" y="156"/>
                  </a:lnTo>
                  <a:lnTo>
                    <a:pt x="286" y="137"/>
                  </a:lnTo>
                  <a:lnTo>
                    <a:pt x="294" y="119"/>
                  </a:lnTo>
                  <a:lnTo>
                    <a:pt x="303" y="102"/>
                  </a:lnTo>
                  <a:close/>
                </a:path>
              </a:pathLst>
            </a:custGeom>
            <a:solidFill>
              <a:srgbClr val="FFC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61" name="Freeform 580"/>
            <p:cNvSpPr>
              <a:spLocks noChangeAspect="1"/>
            </p:cNvSpPr>
            <p:nvPr/>
          </p:nvSpPr>
          <p:spPr bwMode="auto">
            <a:xfrm>
              <a:off x="4500" y="2217"/>
              <a:ext cx="164" cy="41"/>
            </a:xfrm>
            <a:custGeom>
              <a:avLst/>
              <a:gdLst>
                <a:gd name="T0" fmla="*/ 324 w 330"/>
                <a:gd name="T1" fmla="*/ 0 h 82"/>
                <a:gd name="T2" fmla="*/ 0 w 330"/>
                <a:gd name="T3" fmla="*/ 60 h 82"/>
                <a:gd name="T4" fmla="*/ 330 w 330"/>
                <a:gd name="T5" fmla="*/ 82 h 82"/>
                <a:gd name="T6" fmla="*/ 328 w 330"/>
                <a:gd name="T7" fmla="*/ 62 h 82"/>
                <a:gd name="T8" fmla="*/ 325 w 330"/>
                <a:gd name="T9" fmla="*/ 41 h 82"/>
                <a:gd name="T10" fmla="*/ 324 w 330"/>
                <a:gd name="T11" fmla="*/ 20 h 82"/>
                <a:gd name="T12" fmla="*/ 324 w 330"/>
                <a:gd name="T13" fmla="*/ 0 h 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82"/>
                <a:gd name="T23" fmla="*/ 330 w 330"/>
                <a:gd name="T24" fmla="*/ 82 h 8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82">
                  <a:moveTo>
                    <a:pt x="324" y="0"/>
                  </a:moveTo>
                  <a:lnTo>
                    <a:pt x="0" y="60"/>
                  </a:lnTo>
                  <a:lnTo>
                    <a:pt x="330" y="82"/>
                  </a:lnTo>
                  <a:lnTo>
                    <a:pt x="328" y="62"/>
                  </a:lnTo>
                  <a:lnTo>
                    <a:pt x="325" y="41"/>
                  </a:lnTo>
                  <a:lnTo>
                    <a:pt x="324" y="20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FFC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62" name="Freeform 581"/>
            <p:cNvSpPr>
              <a:spLocks noChangeAspect="1"/>
            </p:cNvSpPr>
            <p:nvPr/>
          </p:nvSpPr>
          <p:spPr bwMode="auto">
            <a:xfrm>
              <a:off x="4513" y="2129"/>
              <a:ext cx="163" cy="69"/>
            </a:xfrm>
            <a:custGeom>
              <a:avLst/>
              <a:gdLst>
                <a:gd name="T0" fmla="*/ 301 w 326"/>
                <a:gd name="T1" fmla="*/ 0 h 140"/>
                <a:gd name="T2" fmla="*/ 0 w 326"/>
                <a:gd name="T3" fmla="*/ 140 h 140"/>
                <a:gd name="T4" fmla="*/ 326 w 326"/>
                <a:gd name="T5" fmla="*/ 79 h 140"/>
                <a:gd name="T6" fmla="*/ 319 w 326"/>
                <a:gd name="T7" fmla="*/ 59 h 140"/>
                <a:gd name="T8" fmla="*/ 312 w 326"/>
                <a:gd name="T9" fmla="*/ 41 h 140"/>
                <a:gd name="T10" fmla="*/ 306 w 326"/>
                <a:gd name="T11" fmla="*/ 21 h 140"/>
                <a:gd name="T12" fmla="*/ 301 w 326"/>
                <a:gd name="T13" fmla="*/ 0 h 1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26"/>
                <a:gd name="T22" fmla="*/ 0 h 140"/>
                <a:gd name="T23" fmla="*/ 326 w 326"/>
                <a:gd name="T24" fmla="*/ 140 h 14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26" h="140">
                  <a:moveTo>
                    <a:pt x="301" y="0"/>
                  </a:moveTo>
                  <a:lnTo>
                    <a:pt x="0" y="140"/>
                  </a:lnTo>
                  <a:lnTo>
                    <a:pt x="326" y="79"/>
                  </a:lnTo>
                  <a:lnTo>
                    <a:pt x="319" y="59"/>
                  </a:lnTo>
                  <a:lnTo>
                    <a:pt x="312" y="41"/>
                  </a:lnTo>
                  <a:lnTo>
                    <a:pt x="306" y="21"/>
                  </a:lnTo>
                  <a:lnTo>
                    <a:pt x="301" y="0"/>
                  </a:lnTo>
                  <a:close/>
                </a:path>
              </a:pathLst>
            </a:custGeom>
            <a:solidFill>
              <a:srgbClr val="FFC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63" name="Freeform 582"/>
            <p:cNvSpPr>
              <a:spLocks noChangeAspect="1"/>
            </p:cNvSpPr>
            <p:nvPr/>
          </p:nvSpPr>
          <p:spPr bwMode="auto">
            <a:xfrm>
              <a:off x="3596" y="2272"/>
              <a:ext cx="152" cy="88"/>
            </a:xfrm>
            <a:custGeom>
              <a:avLst/>
              <a:gdLst>
                <a:gd name="T0" fmla="*/ 0 w 303"/>
                <a:gd name="T1" fmla="*/ 102 h 175"/>
                <a:gd name="T2" fmla="*/ 303 w 303"/>
                <a:gd name="T3" fmla="*/ 0 h 175"/>
                <a:gd name="T4" fmla="*/ 30 w 303"/>
                <a:gd name="T5" fmla="*/ 175 h 175"/>
                <a:gd name="T6" fmla="*/ 23 w 303"/>
                <a:gd name="T7" fmla="*/ 156 h 175"/>
                <a:gd name="T8" fmla="*/ 16 w 303"/>
                <a:gd name="T9" fmla="*/ 137 h 175"/>
                <a:gd name="T10" fmla="*/ 8 w 303"/>
                <a:gd name="T11" fmla="*/ 119 h 175"/>
                <a:gd name="T12" fmla="*/ 0 w 303"/>
                <a:gd name="T13" fmla="*/ 102 h 1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3"/>
                <a:gd name="T22" fmla="*/ 0 h 175"/>
                <a:gd name="T23" fmla="*/ 303 w 303"/>
                <a:gd name="T24" fmla="*/ 175 h 1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3" h="175">
                  <a:moveTo>
                    <a:pt x="0" y="102"/>
                  </a:moveTo>
                  <a:lnTo>
                    <a:pt x="303" y="0"/>
                  </a:lnTo>
                  <a:lnTo>
                    <a:pt x="30" y="175"/>
                  </a:lnTo>
                  <a:lnTo>
                    <a:pt x="23" y="156"/>
                  </a:lnTo>
                  <a:lnTo>
                    <a:pt x="16" y="137"/>
                  </a:lnTo>
                  <a:lnTo>
                    <a:pt x="8" y="119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FFC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64" name="Freeform 583"/>
            <p:cNvSpPr>
              <a:spLocks noChangeAspect="1"/>
            </p:cNvSpPr>
            <p:nvPr/>
          </p:nvSpPr>
          <p:spPr bwMode="auto">
            <a:xfrm>
              <a:off x="3592" y="2209"/>
              <a:ext cx="165" cy="41"/>
            </a:xfrm>
            <a:custGeom>
              <a:avLst/>
              <a:gdLst>
                <a:gd name="T0" fmla="*/ 6 w 331"/>
                <a:gd name="T1" fmla="*/ 0 h 81"/>
                <a:gd name="T2" fmla="*/ 331 w 331"/>
                <a:gd name="T3" fmla="*/ 60 h 81"/>
                <a:gd name="T4" fmla="*/ 0 w 331"/>
                <a:gd name="T5" fmla="*/ 81 h 81"/>
                <a:gd name="T6" fmla="*/ 4 w 331"/>
                <a:gd name="T7" fmla="*/ 62 h 81"/>
                <a:gd name="T8" fmla="*/ 5 w 331"/>
                <a:gd name="T9" fmla="*/ 41 h 81"/>
                <a:gd name="T10" fmla="*/ 6 w 331"/>
                <a:gd name="T11" fmla="*/ 20 h 81"/>
                <a:gd name="T12" fmla="*/ 6 w 331"/>
                <a:gd name="T13" fmla="*/ 0 h 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1"/>
                <a:gd name="T22" fmla="*/ 0 h 81"/>
                <a:gd name="T23" fmla="*/ 331 w 331"/>
                <a:gd name="T24" fmla="*/ 81 h 8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1" h="81">
                  <a:moveTo>
                    <a:pt x="6" y="0"/>
                  </a:moveTo>
                  <a:lnTo>
                    <a:pt x="331" y="60"/>
                  </a:lnTo>
                  <a:lnTo>
                    <a:pt x="0" y="81"/>
                  </a:lnTo>
                  <a:lnTo>
                    <a:pt x="4" y="62"/>
                  </a:lnTo>
                  <a:lnTo>
                    <a:pt x="5" y="41"/>
                  </a:lnTo>
                  <a:lnTo>
                    <a:pt x="6" y="2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C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65" name="Freeform 584"/>
            <p:cNvSpPr>
              <a:spLocks noChangeAspect="1"/>
            </p:cNvSpPr>
            <p:nvPr/>
          </p:nvSpPr>
          <p:spPr bwMode="auto">
            <a:xfrm>
              <a:off x="3580" y="2121"/>
              <a:ext cx="163" cy="69"/>
            </a:xfrm>
            <a:custGeom>
              <a:avLst/>
              <a:gdLst>
                <a:gd name="T0" fmla="*/ 25 w 326"/>
                <a:gd name="T1" fmla="*/ 0 h 139"/>
                <a:gd name="T2" fmla="*/ 326 w 326"/>
                <a:gd name="T3" fmla="*/ 139 h 139"/>
                <a:gd name="T4" fmla="*/ 0 w 326"/>
                <a:gd name="T5" fmla="*/ 78 h 139"/>
                <a:gd name="T6" fmla="*/ 8 w 326"/>
                <a:gd name="T7" fmla="*/ 58 h 139"/>
                <a:gd name="T8" fmla="*/ 15 w 326"/>
                <a:gd name="T9" fmla="*/ 40 h 139"/>
                <a:gd name="T10" fmla="*/ 21 w 326"/>
                <a:gd name="T11" fmla="*/ 20 h 139"/>
                <a:gd name="T12" fmla="*/ 25 w 326"/>
                <a:gd name="T13" fmla="*/ 0 h 1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26"/>
                <a:gd name="T22" fmla="*/ 0 h 139"/>
                <a:gd name="T23" fmla="*/ 326 w 326"/>
                <a:gd name="T24" fmla="*/ 139 h 13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26" h="139">
                  <a:moveTo>
                    <a:pt x="25" y="0"/>
                  </a:moveTo>
                  <a:lnTo>
                    <a:pt x="326" y="139"/>
                  </a:lnTo>
                  <a:lnTo>
                    <a:pt x="0" y="78"/>
                  </a:lnTo>
                  <a:lnTo>
                    <a:pt x="8" y="58"/>
                  </a:lnTo>
                  <a:lnTo>
                    <a:pt x="15" y="40"/>
                  </a:lnTo>
                  <a:lnTo>
                    <a:pt x="21" y="2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C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585"/>
          <p:cNvGrpSpPr>
            <a:grpSpLocks noChangeAspect="1"/>
          </p:cNvGrpSpPr>
          <p:nvPr/>
        </p:nvGrpSpPr>
        <p:grpSpPr bwMode="auto">
          <a:xfrm>
            <a:off x="7042150" y="2535238"/>
            <a:ext cx="1263650" cy="1373187"/>
            <a:chOff x="4608" y="1632"/>
            <a:chExt cx="398" cy="433"/>
          </a:xfrm>
        </p:grpSpPr>
        <p:grpSp>
          <p:nvGrpSpPr>
            <p:cNvPr id="14434" name="Group 586"/>
            <p:cNvGrpSpPr>
              <a:grpSpLocks noChangeAspect="1"/>
            </p:cNvGrpSpPr>
            <p:nvPr/>
          </p:nvGrpSpPr>
          <p:grpSpPr bwMode="auto">
            <a:xfrm>
              <a:off x="4752" y="1652"/>
              <a:ext cx="254" cy="316"/>
              <a:chOff x="4718" y="1200"/>
              <a:chExt cx="297" cy="370"/>
            </a:xfrm>
          </p:grpSpPr>
          <p:grpSp>
            <p:nvGrpSpPr>
              <p:cNvPr id="14441" name="Group 587"/>
              <p:cNvGrpSpPr>
                <a:grpSpLocks noChangeAspect="1"/>
              </p:cNvGrpSpPr>
              <p:nvPr/>
            </p:nvGrpSpPr>
            <p:grpSpPr bwMode="auto">
              <a:xfrm>
                <a:off x="4721" y="1200"/>
                <a:ext cx="294" cy="366"/>
                <a:chOff x="4721" y="1642"/>
                <a:chExt cx="294" cy="366"/>
              </a:xfrm>
            </p:grpSpPr>
            <p:sp>
              <p:nvSpPr>
                <p:cNvPr id="14443" name="Freeform 588"/>
                <p:cNvSpPr>
                  <a:spLocks noChangeAspect="1"/>
                </p:cNvSpPr>
                <p:nvPr/>
              </p:nvSpPr>
              <p:spPr bwMode="auto">
                <a:xfrm>
                  <a:off x="4721" y="1853"/>
                  <a:ext cx="136" cy="155"/>
                </a:xfrm>
                <a:custGeom>
                  <a:avLst/>
                  <a:gdLst>
                    <a:gd name="T0" fmla="*/ 602 w 634"/>
                    <a:gd name="T1" fmla="*/ 0 h 721"/>
                    <a:gd name="T2" fmla="*/ 634 w 634"/>
                    <a:gd name="T3" fmla="*/ 72 h 721"/>
                    <a:gd name="T4" fmla="*/ 569 w 634"/>
                    <a:gd name="T5" fmla="*/ 180 h 721"/>
                    <a:gd name="T6" fmla="*/ 486 w 634"/>
                    <a:gd name="T7" fmla="*/ 309 h 721"/>
                    <a:gd name="T8" fmla="*/ 401 w 634"/>
                    <a:gd name="T9" fmla="*/ 451 h 721"/>
                    <a:gd name="T10" fmla="*/ 323 w 634"/>
                    <a:gd name="T11" fmla="*/ 541 h 721"/>
                    <a:gd name="T12" fmla="*/ 220 w 634"/>
                    <a:gd name="T13" fmla="*/ 664 h 721"/>
                    <a:gd name="T14" fmla="*/ 155 w 634"/>
                    <a:gd name="T15" fmla="*/ 721 h 721"/>
                    <a:gd name="T16" fmla="*/ 91 w 634"/>
                    <a:gd name="T17" fmla="*/ 695 h 721"/>
                    <a:gd name="T18" fmla="*/ 20 w 634"/>
                    <a:gd name="T19" fmla="*/ 619 h 721"/>
                    <a:gd name="T20" fmla="*/ 0 w 634"/>
                    <a:gd name="T21" fmla="*/ 566 h 721"/>
                    <a:gd name="T22" fmla="*/ 59 w 634"/>
                    <a:gd name="T23" fmla="*/ 431 h 721"/>
                    <a:gd name="T24" fmla="*/ 148 w 634"/>
                    <a:gd name="T25" fmla="*/ 290 h 721"/>
                    <a:gd name="T26" fmla="*/ 240 w 634"/>
                    <a:gd name="T27" fmla="*/ 174 h 721"/>
                    <a:gd name="T28" fmla="*/ 362 w 634"/>
                    <a:gd name="T29" fmla="*/ 84 h 721"/>
                    <a:gd name="T30" fmla="*/ 486 w 634"/>
                    <a:gd name="T31" fmla="*/ 33 h 721"/>
                    <a:gd name="T32" fmla="*/ 602 w 634"/>
                    <a:gd name="T33" fmla="*/ 0 h 72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634"/>
                    <a:gd name="T52" fmla="*/ 0 h 721"/>
                    <a:gd name="T53" fmla="*/ 634 w 634"/>
                    <a:gd name="T54" fmla="*/ 721 h 72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634" h="721">
                      <a:moveTo>
                        <a:pt x="602" y="0"/>
                      </a:moveTo>
                      <a:lnTo>
                        <a:pt x="634" y="72"/>
                      </a:lnTo>
                      <a:lnTo>
                        <a:pt x="569" y="180"/>
                      </a:lnTo>
                      <a:lnTo>
                        <a:pt x="486" y="309"/>
                      </a:lnTo>
                      <a:lnTo>
                        <a:pt x="401" y="451"/>
                      </a:lnTo>
                      <a:lnTo>
                        <a:pt x="323" y="541"/>
                      </a:lnTo>
                      <a:lnTo>
                        <a:pt x="220" y="664"/>
                      </a:lnTo>
                      <a:lnTo>
                        <a:pt x="155" y="721"/>
                      </a:lnTo>
                      <a:lnTo>
                        <a:pt x="91" y="695"/>
                      </a:lnTo>
                      <a:lnTo>
                        <a:pt x="20" y="619"/>
                      </a:lnTo>
                      <a:lnTo>
                        <a:pt x="0" y="566"/>
                      </a:lnTo>
                      <a:lnTo>
                        <a:pt x="59" y="431"/>
                      </a:lnTo>
                      <a:lnTo>
                        <a:pt x="148" y="290"/>
                      </a:lnTo>
                      <a:lnTo>
                        <a:pt x="240" y="174"/>
                      </a:lnTo>
                      <a:lnTo>
                        <a:pt x="362" y="84"/>
                      </a:lnTo>
                      <a:lnTo>
                        <a:pt x="486" y="33"/>
                      </a:lnTo>
                      <a:lnTo>
                        <a:pt x="602" y="0"/>
                      </a:lnTo>
                      <a:close/>
                    </a:path>
                  </a:pathLst>
                </a:custGeom>
                <a:solidFill>
                  <a:srgbClr val="AD69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44" name="Freeform 589"/>
                <p:cNvSpPr>
                  <a:spLocks noChangeAspect="1"/>
                </p:cNvSpPr>
                <p:nvPr/>
              </p:nvSpPr>
              <p:spPr bwMode="auto">
                <a:xfrm>
                  <a:off x="4851" y="1655"/>
                  <a:ext cx="163" cy="212"/>
                </a:xfrm>
                <a:custGeom>
                  <a:avLst/>
                  <a:gdLst>
                    <a:gd name="T0" fmla="*/ 567 w 761"/>
                    <a:gd name="T1" fmla="*/ 0 h 990"/>
                    <a:gd name="T2" fmla="*/ 735 w 761"/>
                    <a:gd name="T3" fmla="*/ 90 h 990"/>
                    <a:gd name="T4" fmla="*/ 761 w 761"/>
                    <a:gd name="T5" fmla="*/ 251 h 990"/>
                    <a:gd name="T6" fmla="*/ 742 w 761"/>
                    <a:gd name="T7" fmla="*/ 456 h 990"/>
                    <a:gd name="T8" fmla="*/ 690 w 761"/>
                    <a:gd name="T9" fmla="*/ 604 h 990"/>
                    <a:gd name="T10" fmla="*/ 639 w 761"/>
                    <a:gd name="T11" fmla="*/ 726 h 990"/>
                    <a:gd name="T12" fmla="*/ 542 w 761"/>
                    <a:gd name="T13" fmla="*/ 810 h 990"/>
                    <a:gd name="T14" fmla="*/ 451 w 761"/>
                    <a:gd name="T15" fmla="*/ 881 h 990"/>
                    <a:gd name="T16" fmla="*/ 323 w 761"/>
                    <a:gd name="T17" fmla="*/ 926 h 990"/>
                    <a:gd name="T18" fmla="*/ 117 w 761"/>
                    <a:gd name="T19" fmla="*/ 918 h 990"/>
                    <a:gd name="T20" fmla="*/ 58 w 761"/>
                    <a:gd name="T21" fmla="*/ 990 h 990"/>
                    <a:gd name="T22" fmla="*/ 0 w 761"/>
                    <a:gd name="T23" fmla="*/ 918 h 990"/>
                    <a:gd name="T24" fmla="*/ 65 w 761"/>
                    <a:gd name="T25" fmla="*/ 836 h 990"/>
                    <a:gd name="T26" fmla="*/ 251 w 761"/>
                    <a:gd name="T27" fmla="*/ 810 h 990"/>
                    <a:gd name="T28" fmla="*/ 406 w 761"/>
                    <a:gd name="T29" fmla="*/ 720 h 990"/>
                    <a:gd name="T30" fmla="*/ 504 w 761"/>
                    <a:gd name="T31" fmla="*/ 604 h 990"/>
                    <a:gd name="T32" fmla="*/ 587 w 761"/>
                    <a:gd name="T33" fmla="*/ 450 h 990"/>
                    <a:gd name="T34" fmla="*/ 612 w 761"/>
                    <a:gd name="T35" fmla="*/ 315 h 990"/>
                    <a:gd name="T36" fmla="*/ 619 w 761"/>
                    <a:gd name="T37" fmla="*/ 162 h 990"/>
                    <a:gd name="T38" fmla="*/ 587 w 761"/>
                    <a:gd name="T39" fmla="*/ 64 h 990"/>
                    <a:gd name="T40" fmla="*/ 567 w 761"/>
                    <a:gd name="T41" fmla="*/ 0 h 990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761"/>
                    <a:gd name="T64" fmla="*/ 0 h 990"/>
                    <a:gd name="T65" fmla="*/ 761 w 761"/>
                    <a:gd name="T66" fmla="*/ 990 h 990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761" h="990">
                      <a:moveTo>
                        <a:pt x="567" y="0"/>
                      </a:moveTo>
                      <a:lnTo>
                        <a:pt x="735" y="90"/>
                      </a:lnTo>
                      <a:lnTo>
                        <a:pt x="761" y="251"/>
                      </a:lnTo>
                      <a:lnTo>
                        <a:pt x="742" y="456"/>
                      </a:lnTo>
                      <a:lnTo>
                        <a:pt x="690" y="604"/>
                      </a:lnTo>
                      <a:lnTo>
                        <a:pt x="639" y="726"/>
                      </a:lnTo>
                      <a:lnTo>
                        <a:pt x="542" y="810"/>
                      </a:lnTo>
                      <a:lnTo>
                        <a:pt x="451" y="881"/>
                      </a:lnTo>
                      <a:lnTo>
                        <a:pt x="323" y="926"/>
                      </a:lnTo>
                      <a:lnTo>
                        <a:pt x="117" y="918"/>
                      </a:lnTo>
                      <a:lnTo>
                        <a:pt x="58" y="990"/>
                      </a:lnTo>
                      <a:lnTo>
                        <a:pt x="0" y="918"/>
                      </a:lnTo>
                      <a:lnTo>
                        <a:pt x="65" y="836"/>
                      </a:lnTo>
                      <a:lnTo>
                        <a:pt x="251" y="810"/>
                      </a:lnTo>
                      <a:lnTo>
                        <a:pt x="406" y="720"/>
                      </a:lnTo>
                      <a:lnTo>
                        <a:pt x="504" y="604"/>
                      </a:lnTo>
                      <a:lnTo>
                        <a:pt x="587" y="450"/>
                      </a:lnTo>
                      <a:lnTo>
                        <a:pt x="612" y="315"/>
                      </a:lnTo>
                      <a:lnTo>
                        <a:pt x="619" y="162"/>
                      </a:lnTo>
                      <a:lnTo>
                        <a:pt x="587" y="64"/>
                      </a:lnTo>
                      <a:lnTo>
                        <a:pt x="567" y="0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45" name="Freeform 590"/>
                <p:cNvSpPr>
                  <a:spLocks noChangeAspect="1"/>
                </p:cNvSpPr>
                <p:nvPr/>
              </p:nvSpPr>
              <p:spPr bwMode="auto">
                <a:xfrm>
                  <a:off x="4878" y="1646"/>
                  <a:ext cx="137" cy="212"/>
                </a:xfrm>
                <a:custGeom>
                  <a:avLst/>
                  <a:gdLst>
                    <a:gd name="T0" fmla="*/ 77 w 639"/>
                    <a:gd name="T1" fmla="*/ 943 h 988"/>
                    <a:gd name="T2" fmla="*/ 187 w 639"/>
                    <a:gd name="T3" fmla="*/ 943 h 988"/>
                    <a:gd name="T4" fmla="*/ 303 w 639"/>
                    <a:gd name="T5" fmla="*/ 898 h 988"/>
                    <a:gd name="T6" fmla="*/ 387 w 639"/>
                    <a:gd name="T7" fmla="*/ 840 h 988"/>
                    <a:gd name="T8" fmla="*/ 472 w 639"/>
                    <a:gd name="T9" fmla="*/ 757 h 988"/>
                    <a:gd name="T10" fmla="*/ 536 w 639"/>
                    <a:gd name="T11" fmla="*/ 648 h 988"/>
                    <a:gd name="T12" fmla="*/ 574 w 639"/>
                    <a:gd name="T13" fmla="*/ 532 h 988"/>
                    <a:gd name="T14" fmla="*/ 601 w 639"/>
                    <a:gd name="T15" fmla="*/ 423 h 988"/>
                    <a:gd name="T16" fmla="*/ 607 w 639"/>
                    <a:gd name="T17" fmla="*/ 321 h 988"/>
                    <a:gd name="T18" fmla="*/ 601 w 639"/>
                    <a:gd name="T19" fmla="*/ 231 h 988"/>
                    <a:gd name="T20" fmla="*/ 594 w 639"/>
                    <a:gd name="T21" fmla="*/ 160 h 988"/>
                    <a:gd name="T22" fmla="*/ 549 w 639"/>
                    <a:gd name="T23" fmla="*/ 122 h 988"/>
                    <a:gd name="T24" fmla="*/ 491 w 639"/>
                    <a:gd name="T25" fmla="*/ 83 h 988"/>
                    <a:gd name="T26" fmla="*/ 464 w 639"/>
                    <a:gd name="T27" fmla="*/ 77 h 988"/>
                    <a:gd name="T28" fmla="*/ 426 w 639"/>
                    <a:gd name="T29" fmla="*/ 32 h 988"/>
                    <a:gd name="T30" fmla="*/ 433 w 639"/>
                    <a:gd name="T31" fmla="*/ 0 h 988"/>
                    <a:gd name="T32" fmla="*/ 478 w 639"/>
                    <a:gd name="T33" fmla="*/ 32 h 988"/>
                    <a:gd name="T34" fmla="*/ 619 w 639"/>
                    <a:gd name="T35" fmla="*/ 135 h 988"/>
                    <a:gd name="T36" fmla="*/ 639 w 639"/>
                    <a:gd name="T37" fmla="*/ 205 h 988"/>
                    <a:gd name="T38" fmla="*/ 639 w 639"/>
                    <a:gd name="T39" fmla="*/ 301 h 988"/>
                    <a:gd name="T40" fmla="*/ 639 w 639"/>
                    <a:gd name="T41" fmla="*/ 397 h 988"/>
                    <a:gd name="T42" fmla="*/ 633 w 639"/>
                    <a:gd name="T43" fmla="*/ 507 h 988"/>
                    <a:gd name="T44" fmla="*/ 601 w 639"/>
                    <a:gd name="T45" fmla="*/ 597 h 988"/>
                    <a:gd name="T46" fmla="*/ 574 w 639"/>
                    <a:gd name="T47" fmla="*/ 679 h 988"/>
                    <a:gd name="T48" fmla="*/ 536 w 639"/>
                    <a:gd name="T49" fmla="*/ 750 h 988"/>
                    <a:gd name="T50" fmla="*/ 491 w 639"/>
                    <a:gd name="T51" fmla="*/ 808 h 988"/>
                    <a:gd name="T52" fmla="*/ 439 w 639"/>
                    <a:gd name="T53" fmla="*/ 865 h 988"/>
                    <a:gd name="T54" fmla="*/ 362 w 639"/>
                    <a:gd name="T55" fmla="*/ 910 h 988"/>
                    <a:gd name="T56" fmla="*/ 271 w 639"/>
                    <a:gd name="T57" fmla="*/ 955 h 988"/>
                    <a:gd name="T58" fmla="*/ 187 w 639"/>
                    <a:gd name="T59" fmla="*/ 981 h 988"/>
                    <a:gd name="T60" fmla="*/ 65 w 639"/>
                    <a:gd name="T61" fmla="*/ 988 h 988"/>
                    <a:gd name="T62" fmla="*/ 0 w 639"/>
                    <a:gd name="T63" fmla="*/ 955 h 988"/>
                    <a:gd name="T64" fmla="*/ 77 w 639"/>
                    <a:gd name="T65" fmla="*/ 943 h 988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639"/>
                    <a:gd name="T100" fmla="*/ 0 h 988"/>
                    <a:gd name="T101" fmla="*/ 639 w 639"/>
                    <a:gd name="T102" fmla="*/ 988 h 988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639" h="988">
                      <a:moveTo>
                        <a:pt x="77" y="943"/>
                      </a:moveTo>
                      <a:lnTo>
                        <a:pt x="187" y="943"/>
                      </a:lnTo>
                      <a:lnTo>
                        <a:pt x="303" y="898"/>
                      </a:lnTo>
                      <a:lnTo>
                        <a:pt x="387" y="840"/>
                      </a:lnTo>
                      <a:lnTo>
                        <a:pt x="472" y="757"/>
                      </a:lnTo>
                      <a:lnTo>
                        <a:pt x="536" y="648"/>
                      </a:lnTo>
                      <a:lnTo>
                        <a:pt x="574" y="532"/>
                      </a:lnTo>
                      <a:lnTo>
                        <a:pt x="601" y="423"/>
                      </a:lnTo>
                      <a:lnTo>
                        <a:pt x="607" y="321"/>
                      </a:lnTo>
                      <a:lnTo>
                        <a:pt x="601" y="231"/>
                      </a:lnTo>
                      <a:lnTo>
                        <a:pt x="594" y="160"/>
                      </a:lnTo>
                      <a:lnTo>
                        <a:pt x="549" y="122"/>
                      </a:lnTo>
                      <a:lnTo>
                        <a:pt x="491" y="83"/>
                      </a:lnTo>
                      <a:lnTo>
                        <a:pt x="464" y="77"/>
                      </a:lnTo>
                      <a:lnTo>
                        <a:pt x="426" y="32"/>
                      </a:lnTo>
                      <a:lnTo>
                        <a:pt x="433" y="0"/>
                      </a:lnTo>
                      <a:lnTo>
                        <a:pt x="478" y="32"/>
                      </a:lnTo>
                      <a:lnTo>
                        <a:pt x="619" y="135"/>
                      </a:lnTo>
                      <a:lnTo>
                        <a:pt x="639" y="205"/>
                      </a:lnTo>
                      <a:lnTo>
                        <a:pt x="639" y="301"/>
                      </a:lnTo>
                      <a:lnTo>
                        <a:pt x="639" y="397"/>
                      </a:lnTo>
                      <a:lnTo>
                        <a:pt x="633" y="507"/>
                      </a:lnTo>
                      <a:lnTo>
                        <a:pt x="601" y="597"/>
                      </a:lnTo>
                      <a:lnTo>
                        <a:pt x="574" y="679"/>
                      </a:lnTo>
                      <a:lnTo>
                        <a:pt x="536" y="750"/>
                      </a:lnTo>
                      <a:lnTo>
                        <a:pt x="491" y="808"/>
                      </a:lnTo>
                      <a:lnTo>
                        <a:pt x="439" y="865"/>
                      </a:lnTo>
                      <a:lnTo>
                        <a:pt x="362" y="910"/>
                      </a:lnTo>
                      <a:lnTo>
                        <a:pt x="271" y="955"/>
                      </a:lnTo>
                      <a:lnTo>
                        <a:pt x="187" y="981"/>
                      </a:lnTo>
                      <a:lnTo>
                        <a:pt x="65" y="988"/>
                      </a:lnTo>
                      <a:lnTo>
                        <a:pt x="0" y="955"/>
                      </a:lnTo>
                      <a:lnTo>
                        <a:pt x="77" y="94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46" name="Freeform 591"/>
                <p:cNvSpPr>
                  <a:spLocks noChangeAspect="1"/>
                </p:cNvSpPr>
                <p:nvPr/>
              </p:nvSpPr>
              <p:spPr bwMode="auto">
                <a:xfrm>
                  <a:off x="4841" y="1644"/>
                  <a:ext cx="146" cy="233"/>
                </a:xfrm>
                <a:custGeom>
                  <a:avLst/>
                  <a:gdLst>
                    <a:gd name="T0" fmla="*/ 135 w 677"/>
                    <a:gd name="T1" fmla="*/ 1033 h 1085"/>
                    <a:gd name="T2" fmla="*/ 199 w 677"/>
                    <a:gd name="T3" fmla="*/ 950 h 1085"/>
                    <a:gd name="T4" fmla="*/ 199 w 677"/>
                    <a:gd name="T5" fmla="*/ 892 h 1085"/>
                    <a:gd name="T6" fmla="*/ 296 w 677"/>
                    <a:gd name="T7" fmla="*/ 866 h 1085"/>
                    <a:gd name="T8" fmla="*/ 399 w 677"/>
                    <a:gd name="T9" fmla="*/ 821 h 1085"/>
                    <a:gd name="T10" fmla="*/ 477 w 677"/>
                    <a:gd name="T11" fmla="*/ 757 h 1085"/>
                    <a:gd name="T12" fmla="*/ 548 w 677"/>
                    <a:gd name="T13" fmla="*/ 667 h 1085"/>
                    <a:gd name="T14" fmla="*/ 605 w 677"/>
                    <a:gd name="T15" fmla="*/ 584 h 1085"/>
                    <a:gd name="T16" fmla="*/ 644 w 677"/>
                    <a:gd name="T17" fmla="*/ 481 h 1085"/>
                    <a:gd name="T18" fmla="*/ 658 w 677"/>
                    <a:gd name="T19" fmla="*/ 385 h 1085"/>
                    <a:gd name="T20" fmla="*/ 677 w 677"/>
                    <a:gd name="T21" fmla="*/ 309 h 1085"/>
                    <a:gd name="T22" fmla="*/ 677 w 677"/>
                    <a:gd name="T23" fmla="*/ 180 h 1085"/>
                    <a:gd name="T24" fmla="*/ 650 w 677"/>
                    <a:gd name="T25" fmla="*/ 97 h 1085"/>
                    <a:gd name="T26" fmla="*/ 612 w 677"/>
                    <a:gd name="T27" fmla="*/ 33 h 1085"/>
                    <a:gd name="T28" fmla="*/ 554 w 677"/>
                    <a:gd name="T29" fmla="*/ 0 h 1085"/>
                    <a:gd name="T30" fmla="*/ 587 w 677"/>
                    <a:gd name="T31" fmla="*/ 58 h 1085"/>
                    <a:gd name="T32" fmla="*/ 625 w 677"/>
                    <a:gd name="T33" fmla="*/ 123 h 1085"/>
                    <a:gd name="T34" fmla="*/ 644 w 677"/>
                    <a:gd name="T35" fmla="*/ 193 h 1085"/>
                    <a:gd name="T36" fmla="*/ 638 w 677"/>
                    <a:gd name="T37" fmla="*/ 270 h 1085"/>
                    <a:gd name="T38" fmla="*/ 632 w 677"/>
                    <a:gd name="T39" fmla="*/ 360 h 1085"/>
                    <a:gd name="T40" fmla="*/ 612 w 677"/>
                    <a:gd name="T41" fmla="*/ 469 h 1085"/>
                    <a:gd name="T42" fmla="*/ 587 w 677"/>
                    <a:gd name="T43" fmla="*/ 553 h 1085"/>
                    <a:gd name="T44" fmla="*/ 528 w 677"/>
                    <a:gd name="T45" fmla="*/ 635 h 1085"/>
                    <a:gd name="T46" fmla="*/ 471 w 677"/>
                    <a:gd name="T47" fmla="*/ 712 h 1085"/>
                    <a:gd name="T48" fmla="*/ 406 w 677"/>
                    <a:gd name="T49" fmla="*/ 770 h 1085"/>
                    <a:gd name="T50" fmla="*/ 316 w 677"/>
                    <a:gd name="T51" fmla="*/ 821 h 1085"/>
                    <a:gd name="T52" fmla="*/ 238 w 677"/>
                    <a:gd name="T53" fmla="*/ 854 h 1085"/>
                    <a:gd name="T54" fmla="*/ 155 w 677"/>
                    <a:gd name="T55" fmla="*/ 860 h 1085"/>
                    <a:gd name="T56" fmla="*/ 96 w 677"/>
                    <a:gd name="T57" fmla="*/ 841 h 1085"/>
                    <a:gd name="T58" fmla="*/ 57 w 677"/>
                    <a:gd name="T59" fmla="*/ 886 h 1085"/>
                    <a:gd name="T60" fmla="*/ 0 w 677"/>
                    <a:gd name="T61" fmla="*/ 970 h 1085"/>
                    <a:gd name="T62" fmla="*/ 45 w 677"/>
                    <a:gd name="T63" fmla="*/ 1015 h 1085"/>
                    <a:gd name="T64" fmla="*/ 122 w 677"/>
                    <a:gd name="T65" fmla="*/ 917 h 1085"/>
                    <a:gd name="T66" fmla="*/ 167 w 677"/>
                    <a:gd name="T67" fmla="*/ 925 h 1085"/>
                    <a:gd name="T68" fmla="*/ 71 w 677"/>
                    <a:gd name="T69" fmla="*/ 1040 h 1085"/>
                    <a:gd name="T70" fmla="*/ 96 w 677"/>
                    <a:gd name="T71" fmla="*/ 1085 h 1085"/>
                    <a:gd name="T72" fmla="*/ 135 w 677"/>
                    <a:gd name="T73" fmla="*/ 1033 h 1085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677"/>
                    <a:gd name="T112" fmla="*/ 0 h 1085"/>
                    <a:gd name="T113" fmla="*/ 677 w 677"/>
                    <a:gd name="T114" fmla="*/ 1085 h 1085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677" h="1085">
                      <a:moveTo>
                        <a:pt x="135" y="1033"/>
                      </a:moveTo>
                      <a:lnTo>
                        <a:pt x="199" y="950"/>
                      </a:lnTo>
                      <a:lnTo>
                        <a:pt x="199" y="892"/>
                      </a:lnTo>
                      <a:lnTo>
                        <a:pt x="296" y="866"/>
                      </a:lnTo>
                      <a:lnTo>
                        <a:pt x="399" y="821"/>
                      </a:lnTo>
                      <a:lnTo>
                        <a:pt x="477" y="757"/>
                      </a:lnTo>
                      <a:lnTo>
                        <a:pt x="548" y="667"/>
                      </a:lnTo>
                      <a:lnTo>
                        <a:pt x="605" y="584"/>
                      </a:lnTo>
                      <a:lnTo>
                        <a:pt x="644" y="481"/>
                      </a:lnTo>
                      <a:lnTo>
                        <a:pt x="658" y="385"/>
                      </a:lnTo>
                      <a:lnTo>
                        <a:pt x="677" y="309"/>
                      </a:lnTo>
                      <a:lnTo>
                        <a:pt x="677" y="180"/>
                      </a:lnTo>
                      <a:lnTo>
                        <a:pt x="650" y="97"/>
                      </a:lnTo>
                      <a:lnTo>
                        <a:pt x="612" y="33"/>
                      </a:lnTo>
                      <a:lnTo>
                        <a:pt x="554" y="0"/>
                      </a:lnTo>
                      <a:lnTo>
                        <a:pt x="587" y="58"/>
                      </a:lnTo>
                      <a:lnTo>
                        <a:pt x="625" y="123"/>
                      </a:lnTo>
                      <a:lnTo>
                        <a:pt x="644" y="193"/>
                      </a:lnTo>
                      <a:lnTo>
                        <a:pt x="638" y="270"/>
                      </a:lnTo>
                      <a:lnTo>
                        <a:pt x="632" y="360"/>
                      </a:lnTo>
                      <a:lnTo>
                        <a:pt x="612" y="469"/>
                      </a:lnTo>
                      <a:lnTo>
                        <a:pt x="587" y="553"/>
                      </a:lnTo>
                      <a:lnTo>
                        <a:pt x="528" y="635"/>
                      </a:lnTo>
                      <a:lnTo>
                        <a:pt x="471" y="712"/>
                      </a:lnTo>
                      <a:lnTo>
                        <a:pt x="406" y="770"/>
                      </a:lnTo>
                      <a:lnTo>
                        <a:pt x="316" y="821"/>
                      </a:lnTo>
                      <a:lnTo>
                        <a:pt x="238" y="854"/>
                      </a:lnTo>
                      <a:lnTo>
                        <a:pt x="155" y="860"/>
                      </a:lnTo>
                      <a:lnTo>
                        <a:pt x="96" y="841"/>
                      </a:lnTo>
                      <a:lnTo>
                        <a:pt x="57" y="886"/>
                      </a:lnTo>
                      <a:lnTo>
                        <a:pt x="0" y="970"/>
                      </a:lnTo>
                      <a:lnTo>
                        <a:pt x="45" y="1015"/>
                      </a:lnTo>
                      <a:lnTo>
                        <a:pt x="122" y="917"/>
                      </a:lnTo>
                      <a:lnTo>
                        <a:pt x="167" y="925"/>
                      </a:lnTo>
                      <a:lnTo>
                        <a:pt x="71" y="1040"/>
                      </a:lnTo>
                      <a:lnTo>
                        <a:pt x="96" y="1085"/>
                      </a:lnTo>
                      <a:lnTo>
                        <a:pt x="135" y="103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47" name="Freeform 592"/>
                <p:cNvSpPr>
                  <a:spLocks noChangeAspect="1"/>
                </p:cNvSpPr>
                <p:nvPr/>
              </p:nvSpPr>
              <p:spPr bwMode="auto">
                <a:xfrm>
                  <a:off x="4840" y="1642"/>
                  <a:ext cx="140" cy="194"/>
                </a:xfrm>
                <a:custGeom>
                  <a:avLst/>
                  <a:gdLst>
                    <a:gd name="T0" fmla="*/ 90 w 652"/>
                    <a:gd name="T1" fmla="*/ 888 h 907"/>
                    <a:gd name="T2" fmla="*/ 45 w 652"/>
                    <a:gd name="T3" fmla="*/ 823 h 907"/>
                    <a:gd name="T4" fmla="*/ 13 w 652"/>
                    <a:gd name="T5" fmla="*/ 759 h 907"/>
                    <a:gd name="T6" fmla="*/ 0 w 652"/>
                    <a:gd name="T7" fmla="*/ 675 h 907"/>
                    <a:gd name="T8" fmla="*/ 6 w 652"/>
                    <a:gd name="T9" fmla="*/ 572 h 907"/>
                    <a:gd name="T10" fmla="*/ 26 w 652"/>
                    <a:gd name="T11" fmla="*/ 457 h 907"/>
                    <a:gd name="T12" fmla="*/ 65 w 652"/>
                    <a:gd name="T13" fmla="*/ 334 h 907"/>
                    <a:gd name="T14" fmla="*/ 123 w 652"/>
                    <a:gd name="T15" fmla="*/ 225 h 907"/>
                    <a:gd name="T16" fmla="*/ 214 w 652"/>
                    <a:gd name="T17" fmla="*/ 116 h 907"/>
                    <a:gd name="T18" fmla="*/ 336 w 652"/>
                    <a:gd name="T19" fmla="*/ 38 h 907"/>
                    <a:gd name="T20" fmla="*/ 446 w 652"/>
                    <a:gd name="T21" fmla="*/ 0 h 907"/>
                    <a:gd name="T22" fmla="*/ 523 w 652"/>
                    <a:gd name="T23" fmla="*/ 6 h 907"/>
                    <a:gd name="T24" fmla="*/ 587 w 652"/>
                    <a:gd name="T25" fmla="*/ 32 h 907"/>
                    <a:gd name="T26" fmla="*/ 652 w 652"/>
                    <a:gd name="T27" fmla="*/ 77 h 907"/>
                    <a:gd name="T28" fmla="*/ 640 w 652"/>
                    <a:gd name="T29" fmla="*/ 116 h 907"/>
                    <a:gd name="T30" fmla="*/ 562 w 652"/>
                    <a:gd name="T31" fmla="*/ 57 h 907"/>
                    <a:gd name="T32" fmla="*/ 516 w 652"/>
                    <a:gd name="T33" fmla="*/ 38 h 907"/>
                    <a:gd name="T34" fmla="*/ 452 w 652"/>
                    <a:gd name="T35" fmla="*/ 38 h 907"/>
                    <a:gd name="T36" fmla="*/ 394 w 652"/>
                    <a:gd name="T37" fmla="*/ 57 h 907"/>
                    <a:gd name="T38" fmla="*/ 322 w 652"/>
                    <a:gd name="T39" fmla="*/ 83 h 907"/>
                    <a:gd name="T40" fmla="*/ 271 w 652"/>
                    <a:gd name="T41" fmla="*/ 122 h 907"/>
                    <a:gd name="T42" fmla="*/ 214 w 652"/>
                    <a:gd name="T43" fmla="*/ 161 h 907"/>
                    <a:gd name="T44" fmla="*/ 175 w 652"/>
                    <a:gd name="T45" fmla="*/ 218 h 907"/>
                    <a:gd name="T46" fmla="*/ 136 w 652"/>
                    <a:gd name="T47" fmla="*/ 283 h 907"/>
                    <a:gd name="T48" fmla="*/ 98 w 652"/>
                    <a:gd name="T49" fmla="*/ 359 h 907"/>
                    <a:gd name="T50" fmla="*/ 65 w 652"/>
                    <a:gd name="T51" fmla="*/ 443 h 907"/>
                    <a:gd name="T52" fmla="*/ 45 w 652"/>
                    <a:gd name="T53" fmla="*/ 547 h 907"/>
                    <a:gd name="T54" fmla="*/ 45 w 652"/>
                    <a:gd name="T55" fmla="*/ 662 h 907"/>
                    <a:gd name="T56" fmla="*/ 51 w 652"/>
                    <a:gd name="T57" fmla="*/ 759 h 907"/>
                    <a:gd name="T58" fmla="*/ 98 w 652"/>
                    <a:gd name="T59" fmla="*/ 843 h 907"/>
                    <a:gd name="T60" fmla="*/ 187 w 652"/>
                    <a:gd name="T61" fmla="*/ 907 h 907"/>
                    <a:gd name="T62" fmla="*/ 90 w 652"/>
                    <a:gd name="T63" fmla="*/ 888 h 907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652"/>
                    <a:gd name="T97" fmla="*/ 0 h 907"/>
                    <a:gd name="T98" fmla="*/ 652 w 652"/>
                    <a:gd name="T99" fmla="*/ 907 h 907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652" h="907">
                      <a:moveTo>
                        <a:pt x="90" y="888"/>
                      </a:moveTo>
                      <a:lnTo>
                        <a:pt x="45" y="823"/>
                      </a:lnTo>
                      <a:lnTo>
                        <a:pt x="13" y="759"/>
                      </a:lnTo>
                      <a:lnTo>
                        <a:pt x="0" y="675"/>
                      </a:lnTo>
                      <a:lnTo>
                        <a:pt x="6" y="572"/>
                      </a:lnTo>
                      <a:lnTo>
                        <a:pt x="26" y="457"/>
                      </a:lnTo>
                      <a:lnTo>
                        <a:pt x="65" y="334"/>
                      </a:lnTo>
                      <a:lnTo>
                        <a:pt x="123" y="225"/>
                      </a:lnTo>
                      <a:lnTo>
                        <a:pt x="214" y="116"/>
                      </a:lnTo>
                      <a:lnTo>
                        <a:pt x="336" y="38"/>
                      </a:lnTo>
                      <a:lnTo>
                        <a:pt x="446" y="0"/>
                      </a:lnTo>
                      <a:lnTo>
                        <a:pt x="523" y="6"/>
                      </a:lnTo>
                      <a:lnTo>
                        <a:pt x="587" y="32"/>
                      </a:lnTo>
                      <a:lnTo>
                        <a:pt x="652" y="77"/>
                      </a:lnTo>
                      <a:lnTo>
                        <a:pt x="640" y="116"/>
                      </a:lnTo>
                      <a:lnTo>
                        <a:pt x="562" y="57"/>
                      </a:lnTo>
                      <a:lnTo>
                        <a:pt x="516" y="38"/>
                      </a:lnTo>
                      <a:lnTo>
                        <a:pt x="452" y="38"/>
                      </a:lnTo>
                      <a:lnTo>
                        <a:pt x="394" y="57"/>
                      </a:lnTo>
                      <a:lnTo>
                        <a:pt x="322" y="83"/>
                      </a:lnTo>
                      <a:lnTo>
                        <a:pt x="271" y="122"/>
                      </a:lnTo>
                      <a:lnTo>
                        <a:pt x="214" y="161"/>
                      </a:lnTo>
                      <a:lnTo>
                        <a:pt x="175" y="218"/>
                      </a:lnTo>
                      <a:lnTo>
                        <a:pt x="136" y="283"/>
                      </a:lnTo>
                      <a:lnTo>
                        <a:pt x="98" y="359"/>
                      </a:lnTo>
                      <a:lnTo>
                        <a:pt x="65" y="443"/>
                      </a:lnTo>
                      <a:lnTo>
                        <a:pt x="45" y="547"/>
                      </a:lnTo>
                      <a:lnTo>
                        <a:pt x="45" y="662"/>
                      </a:lnTo>
                      <a:lnTo>
                        <a:pt x="51" y="759"/>
                      </a:lnTo>
                      <a:lnTo>
                        <a:pt x="98" y="843"/>
                      </a:lnTo>
                      <a:lnTo>
                        <a:pt x="187" y="907"/>
                      </a:lnTo>
                      <a:lnTo>
                        <a:pt x="90" y="88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48" name="Freeform 593"/>
                <p:cNvSpPr>
                  <a:spLocks noChangeAspect="1"/>
                </p:cNvSpPr>
                <p:nvPr/>
              </p:nvSpPr>
              <p:spPr bwMode="auto">
                <a:xfrm>
                  <a:off x="4930" y="1692"/>
                  <a:ext cx="16" cy="51"/>
                </a:xfrm>
                <a:custGeom>
                  <a:avLst/>
                  <a:gdLst>
                    <a:gd name="T0" fmla="*/ 0 w 74"/>
                    <a:gd name="T1" fmla="*/ 0 h 238"/>
                    <a:gd name="T2" fmla="*/ 38 w 74"/>
                    <a:gd name="T3" fmla="*/ 46 h 238"/>
                    <a:gd name="T4" fmla="*/ 59 w 74"/>
                    <a:gd name="T5" fmla="*/ 100 h 238"/>
                    <a:gd name="T6" fmla="*/ 74 w 74"/>
                    <a:gd name="T7" fmla="*/ 178 h 238"/>
                    <a:gd name="T8" fmla="*/ 66 w 74"/>
                    <a:gd name="T9" fmla="*/ 238 h 238"/>
                    <a:gd name="T10" fmla="*/ 44 w 74"/>
                    <a:gd name="T11" fmla="*/ 212 h 238"/>
                    <a:gd name="T12" fmla="*/ 38 w 74"/>
                    <a:gd name="T13" fmla="*/ 146 h 238"/>
                    <a:gd name="T14" fmla="*/ 15 w 74"/>
                    <a:gd name="T15" fmla="*/ 72 h 238"/>
                    <a:gd name="T16" fmla="*/ 0 w 74"/>
                    <a:gd name="T17" fmla="*/ 0 h 23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74"/>
                    <a:gd name="T28" fmla="*/ 0 h 238"/>
                    <a:gd name="T29" fmla="*/ 74 w 74"/>
                    <a:gd name="T30" fmla="*/ 238 h 23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74" h="238">
                      <a:moveTo>
                        <a:pt x="0" y="0"/>
                      </a:moveTo>
                      <a:lnTo>
                        <a:pt x="38" y="46"/>
                      </a:lnTo>
                      <a:lnTo>
                        <a:pt x="59" y="100"/>
                      </a:lnTo>
                      <a:lnTo>
                        <a:pt x="74" y="178"/>
                      </a:lnTo>
                      <a:lnTo>
                        <a:pt x="66" y="238"/>
                      </a:lnTo>
                      <a:lnTo>
                        <a:pt x="44" y="212"/>
                      </a:lnTo>
                      <a:lnTo>
                        <a:pt x="38" y="146"/>
                      </a:lnTo>
                      <a:lnTo>
                        <a:pt x="15" y="7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442" name="Freeform 594"/>
              <p:cNvSpPr>
                <a:spLocks noChangeAspect="1"/>
              </p:cNvSpPr>
              <p:nvPr/>
            </p:nvSpPr>
            <p:spPr bwMode="auto">
              <a:xfrm>
                <a:off x="4718" y="1410"/>
                <a:ext cx="150" cy="160"/>
              </a:xfrm>
              <a:custGeom>
                <a:avLst/>
                <a:gdLst>
                  <a:gd name="T0" fmla="*/ 620 w 697"/>
                  <a:gd name="T1" fmla="*/ 0 h 747"/>
                  <a:gd name="T2" fmla="*/ 516 w 697"/>
                  <a:gd name="T3" fmla="*/ 19 h 747"/>
                  <a:gd name="T4" fmla="*/ 426 w 697"/>
                  <a:gd name="T5" fmla="*/ 45 h 747"/>
                  <a:gd name="T6" fmla="*/ 323 w 697"/>
                  <a:gd name="T7" fmla="*/ 117 h 747"/>
                  <a:gd name="T8" fmla="*/ 226 w 697"/>
                  <a:gd name="T9" fmla="*/ 207 h 747"/>
                  <a:gd name="T10" fmla="*/ 136 w 697"/>
                  <a:gd name="T11" fmla="*/ 317 h 747"/>
                  <a:gd name="T12" fmla="*/ 39 w 697"/>
                  <a:gd name="T13" fmla="*/ 464 h 747"/>
                  <a:gd name="T14" fmla="*/ 0 w 697"/>
                  <a:gd name="T15" fmla="*/ 568 h 747"/>
                  <a:gd name="T16" fmla="*/ 0 w 697"/>
                  <a:gd name="T17" fmla="*/ 606 h 747"/>
                  <a:gd name="T18" fmla="*/ 39 w 697"/>
                  <a:gd name="T19" fmla="*/ 651 h 747"/>
                  <a:gd name="T20" fmla="*/ 90 w 697"/>
                  <a:gd name="T21" fmla="*/ 709 h 747"/>
                  <a:gd name="T22" fmla="*/ 175 w 697"/>
                  <a:gd name="T23" fmla="*/ 747 h 747"/>
                  <a:gd name="T24" fmla="*/ 233 w 697"/>
                  <a:gd name="T25" fmla="*/ 721 h 747"/>
                  <a:gd name="T26" fmla="*/ 330 w 697"/>
                  <a:gd name="T27" fmla="*/ 599 h 747"/>
                  <a:gd name="T28" fmla="*/ 426 w 697"/>
                  <a:gd name="T29" fmla="*/ 476 h 747"/>
                  <a:gd name="T30" fmla="*/ 516 w 697"/>
                  <a:gd name="T31" fmla="*/ 329 h 747"/>
                  <a:gd name="T32" fmla="*/ 607 w 697"/>
                  <a:gd name="T33" fmla="*/ 207 h 747"/>
                  <a:gd name="T34" fmla="*/ 697 w 697"/>
                  <a:gd name="T35" fmla="*/ 97 h 747"/>
                  <a:gd name="T36" fmla="*/ 679 w 697"/>
                  <a:gd name="T37" fmla="*/ 33 h 747"/>
                  <a:gd name="T38" fmla="*/ 620 w 697"/>
                  <a:gd name="T39" fmla="*/ 39 h 747"/>
                  <a:gd name="T40" fmla="*/ 607 w 697"/>
                  <a:gd name="T41" fmla="*/ 90 h 747"/>
                  <a:gd name="T42" fmla="*/ 581 w 697"/>
                  <a:gd name="T43" fmla="*/ 168 h 747"/>
                  <a:gd name="T44" fmla="*/ 504 w 697"/>
                  <a:gd name="T45" fmla="*/ 272 h 747"/>
                  <a:gd name="T46" fmla="*/ 446 w 697"/>
                  <a:gd name="T47" fmla="*/ 368 h 747"/>
                  <a:gd name="T48" fmla="*/ 375 w 697"/>
                  <a:gd name="T49" fmla="*/ 464 h 747"/>
                  <a:gd name="T50" fmla="*/ 330 w 697"/>
                  <a:gd name="T51" fmla="*/ 548 h 747"/>
                  <a:gd name="T52" fmla="*/ 245 w 697"/>
                  <a:gd name="T53" fmla="*/ 638 h 747"/>
                  <a:gd name="T54" fmla="*/ 194 w 697"/>
                  <a:gd name="T55" fmla="*/ 696 h 747"/>
                  <a:gd name="T56" fmla="*/ 155 w 697"/>
                  <a:gd name="T57" fmla="*/ 709 h 747"/>
                  <a:gd name="T58" fmla="*/ 84 w 697"/>
                  <a:gd name="T59" fmla="*/ 676 h 747"/>
                  <a:gd name="T60" fmla="*/ 52 w 697"/>
                  <a:gd name="T61" fmla="*/ 619 h 747"/>
                  <a:gd name="T62" fmla="*/ 45 w 697"/>
                  <a:gd name="T63" fmla="*/ 568 h 747"/>
                  <a:gd name="T64" fmla="*/ 78 w 697"/>
                  <a:gd name="T65" fmla="*/ 484 h 747"/>
                  <a:gd name="T66" fmla="*/ 129 w 697"/>
                  <a:gd name="T67" fmla="*/ 386 h 747"/>
                  <a:gd name="T68" fmla="*/ 200 w 697"/>
                  <a:gd name="T69" fmla="*/ 278 h 747"/>
                  <a:gd name="T70" fmla="*/ 298 w 697"/>
                  <a:gd name="T71" fmla="*/ 188 h 747"/>
                  <a:gd name="T72" fmla="*/ 381 w 697"/>
                  <a:gd name="T73" fmla="*/ 117 h 747"/>
                  <a:gd name="T74" fmla="*/ 477 w 697"/>
                  <a:gd name="T75" fmla="*/ 65 h 747"/>
                  <a:gd name="T76" fmla="*/ 555 w 697"/>
                  <a:gd name="T77" fmla="*/ 52 h 747"/>
                  <a:gd name="T78" fmla="*/ 614 w 697"/>
                  <a:gd name="T79" fmla="*/ 39 h 747"/>
                  <a:gd name="T80" fmla="*/ 620 w 697"/>
                  <a:gd name="T81" fmla="*/ 0 h 74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697"/>
                  <a:gd name="T124" fmla="*/ 0 h 747"/>
                  <a:gd name="T125" fmla="*/ 697 w 697"/>
                  <a:gd name="T126" fmla="*/ 747 h 747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697" h="747">
                    <a:moveTo>
                      <a:pt x="620" y="0"/>
                    </a:moveTo>
                    <a:lnTo>
                      <a:pt x="516" y="19"/>
                    </a:lnTo>
                    <a:lnTo>
                      <a:pt x="426" y="45"/>
                    </a:lnTo>
                    <a:lnTo>
                      <a:pt x="323" y="117"/>
                    </a:lnTo>
                    <a:lnTo>
                      <a:pt x="226" y="207"/>
                    </a:lnTo>
                    <a:lnTo>
                      <a:pt x="136" y="317"/>
                    </a:lnTo>
                    <a:lnTo>
                      <a:pt x="39" y="464"/>
                    </a:lnTo>
                    <a:lnTo>
                      <a:pt x="0" y="568"/>
                    </a:lnTo>
                    <a:lnTo>
                      <a:pt x="0" y="606"/>
                    </a:lnTo>
                    <a:lnTo>
                      <a:pt x="39" y="651"/>
                    </a:lnTo>
                    <a:lnTo>
                      <a:pt x="90" y="709"/>
                    </a:lnTo>
                    <a:lnTo>
                      <a:pt x="175" y="747"/>
                    </a:lnTo>
                    <a:lnTo>
                      <a:pt x="233" y="721"/>
                    </a:lnTo>
                    <a:lnTo>
                      <a:pt x="330" y="599"/>
                    </a:lnTo>
                    <a:lnTo>
                      <a:pt x="426" y="476"/>
                    </a:lnTo>
                    <a:lnTo>
                      <a:pt x="516" y="329"/>
                    </a:lnTo>
                    <a:lnTo>
                      <a:pt x="607" y="207"/>
                    </a:lnTo>
                    <a:lnTo>
                      <a:pt x="697" y="97"/>
                    </a:lnTo>
                    <a:lnTo>
                      <a:pt x="679" y="33"/>
                    </a:lnTo>
                    <a:lnTo>
                      <a:pt x="620" y="39"/>
                    </a:lnTo>
                    <a:lnTo>
                      <a:pt x="607" y="90"/>
                    </a:lnTo>
                    <a:lnTo>
                      <a:pt x="581" y="168"/>
                    </a:lnTo>
                    <a:lnTo>
                      <a:pt x="504" y="272"/>
                    </a:lnTo>
                    <a:lnTo>
                      <a:pt x="446" y="368"/>
                    </a:lnTo>
                    <a:lnTo>
                      <a:pt x="375" y="464"/>
                    </a:lnTo>
                    <a:lnTo>
                      <a:pt x="330" y="548"/>
                    </a:lnTo>
                    <a:lnTo>
                      <a:pt x="245" y="638"/>
                    </a:lnTo>
                    <a:lnTo>
                      <a:pt x="194" y="696"/>
                    </a:lnTo>
                    <a:lnTo>
                      <a:pt x="155" y="709"/>
                    </a:lnTo>
                    <a:lnTo>
                      <a:pt x="84" y="676"/>
                    </a:lnTo>
                    <a:lnTo>
                      <a:pt x="52" y="619"/>
                    </a:lnTo>
                    <a:lnTo>
                      <a:pt x="45" y="568"/>
                    </a:lnTo>
                    <a:lnTo>
                      <a:pt x="78" y="484"/>
                    </a:lnTo>
                    <a:lnTo>
                      <a:pt x="129" y="386"/>
                    </a:lnTo>
                    <a:lnTo>
                      <a:pt x="200" y="278"/>
                    </a:lnTo>
                    <a:lnTo>
                      <a:pt x="298" y="188"/>
                    </a:lnTo>
                    <a:lnTo>
                      <a:pt x="381" y="117"/>
                    </a:lnTo>
                    <a:lnTo>
                      <a:pt x="477" y="65"/>
                    </a:lnTo>
                    <a:lnTo>
                      <a:pt x="555" y="52"/>
                    </a:lnTo>
                    <a:lnTo>
                      <a:pt x="614" y="39"/>
                    </a:lnTo>
                    <a:lnTo>
                      <a:pt x="62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435" name="Freeform 595"/>
            <p:cNvSpPr>
              <a:spLocks noChangeAspect="1"/>
            </p:cNvSpPr>
            <p:nvPr/>
          </p:nvSpPr>
          <p:spPr bwMode="auto">
            <a:xfrm>
              <a:off x="4740" y="1632"/>
              <a:ext cx="99" cy="84"/>
            </a:xfrm>
            <a:custGeom>
              <a:avLst/>
              <a:gdLst>
                <a:gd name="T0" fmla="*/ 318 w 461"/>
                <a:gd name="T1" fmla="*/ 229 h 391"/>
                <a:gd name="T2" fmla="*/ 357 w 461"/>
                <a:gd name="T3" fmla="*/ 162 h 391"/>
                <a:gd name="T4" fmla="*/ 376 w 461"/>
                <a:gd name="T5" fmla="*/ 97 h 391"/>
                <a:gd name="T6" fmla="*/ 363 w 461"/>
                <a:gd name="T7" fmla="*/ 52 h 391"/>
                <a:gd name="T8" fmla="*/ 343 w 461"/>
                <a:gd name="T9" fmla="*/ 20 h 391"/>
                <a:gd name="T10" fmla="*/ 292 w 461"/>
                <a:gd name="T11" fmla="*/ 0 h 391"/>
                <a:gd name="T12" fmla="*/ 233 w 461"/>
                <a:gd name="T13" fmla="*/ 0 h 391"/>
                <a:gd name="T14" fmla="*/ 150 w 461"/>
                <a:gd name="T15" fmla="*/ 26 h 391"/>
                <a:gd name="T16" fmla="*/ 65 w 461"/>
                <a:gd name="T17" fmla="*/ 104 h 391"/>
                <a:gd name="T18" fmla="*/ 12 w 461"/>
                <a:gd name="T19" fmla="*/ 189 h 391"/>
                <a:gd name="T20" fmla="*/ 0 w 461"/>
                <a:gd name="T21" fmla="*/ 280 h 391"/>
                <a:gd name="T22" fmla="*/ 20 w 461"/>
                <a:gd name="T23" fmla="*/ 332 h 391"/>
                <a:gd name="T24" fmla="*/ 65 w 461"/>
                <a:gd name="T25" fmla="*/ 371 h 391"/>
                <a:gd name="T26" fmla="*/ 123 w 461"/>
                <a:gd name="T27" fmla="*/ 391 h 391"/>
                <a:gd name="T28" fmla="*/ 188 w 461"/>
                <a:gd name="T29" fmla="*/ 378 h 391"/>
                <a:gd name="T30" fmla="*/ 260 w 461"/>
                <a:gd name="T31" fmla="*/ 332 h 391"/>
                <a:gd name="T32" fmla="*/ 298 w 461"/>
                <a:gd name="T33" fmla="*/ 287 h 391"/>
                <a:gd name="T34" fmla="*/ 376 w 461"/>
                <a:gd name="T35" fmla="*/ 326 h 391"/>
                <a:gd name="T36" fmla="*/ 428 w 461"/>
                <a:gd name="T37" fmla="*/ 358 h 391"/>
                <a:gd name="T38" fmla="*/ 448 w 461"/>
                <a:gd name="T39" fmla="*/ 358 h 391"/>
                <a:gd name="T40" fmla="*/ 461 w 461"/>
                <a:gd name="T41" fmla="*/ 320 h 391"/>
                <a:gd name="T42" fmla="*/ 441 w 461"/>
                <a:gd name="T43" fmla="*/ 294 h 391"/>
                <a:gd name="T44" fmla="*/ 389 w 461"/>
                <a:gd name="T45" fmla="*/ 300 h 391"/>
                <a:gd name="T46" fmla="*/ 351 w 461"/>
                <a:gd name="T47" fmla="*/ 280 h 391"/>
                <a:gd name="T48" fmla="*/ 318 w 461"/>
                <a:gd name="T49" fmla="*/ 229 h 39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61"/>
                <a:gd name="T76" fmla="*/ 0 h 391"/>
                <a:gd name="T77" fmla="*/ 461 w 461"/>
                <a:gd name="T78" fmla="*/ 391 h 39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61" h="391">
                  <a:moveTo>
                    <a:pt x="318" y="229"/>
                  </a:moveTo>
                  <a:lnTo>
                    <a:pt x="357" y="162"/>
                  </a:lnTo>
                  <a:lnTo>
                    <a:pt x="376" y="97"/>
                  </a:lnTo>
                  <a:lnTo>
                    <a:pt x="363" y="52"/>
                  </a:lnTo>
                  <a:lnTo>
                    <a:pt x="343" y="20"/>
                  </a:lnTo>
                  <a:lnTo>
                    <a:pt x="292" y="0"/>
                  </a:lnTo>
                  <a:lnTo>
                    <a:pt x="233" y="0"/>
                  </a:lnTo>
                  <a:lnTo>
                    <a:pt x="150" y="26"/>
                  </a:lnTo>
                  <a:lnTo>
                    <a:pt x="65" y="104"/>
                  </a:lnTo>
                  <a:lnTo>
                    <a:pt x="12" y="189"/>
                  </a:lnTo>
                  <a:lnTo>
                    <a:pt x="0" y="280"/>
                  </a:lnTo>
                  <a:lnTo>
                    <a:pt x="20" y="332"/>
                  </a:lnTo>
                  <a:lnTo>
                    <a:pt x="65" y="371"/>
                  </a:lnTo>
                  <a:lnTo>
                    <a:pt x="123" y="391"/>
                  </a:lnTo>
                  <a:lnTo>
                    <a:pt x="188" y="378"/>
                  </a:lnTo>
                  <a:lnTo>
                    <a:pt x="260" y="332"/>
                  </a:lnTo>
                  <a:lnTo>
                    <a:pt x="298" y="287"/>
                  </a:lnTo>
                  <a:lnTo>
                    <a:pt x="376" y="326"/>
                  </a:lnTo>
                  <a:lnTo>
                    <a:pt x="428" y="358"/>
                  </a:lnTo>
                  <a:lnTo>
                    <a:pt x="448" y="358"/>
                  </a:lnTo>
                  <a:lnTo>
                    <a:pt x="461" y="320"/>
                  </a:lnTo>
                  <a:lnTo>
                    <a:pt x="441" y="294"/>
                  </a:lnTo>
                  <a:lnTo>
                    <a:pt x="389" y="300"/>
                  </a:lnTo>
                  <a:lnTo>
                    <a:pt x="351" y="280"/>
                  </a:lnTo>
                  <a:lnTo>
                    <a:pt x="318" y="229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6" name="Freeform 596"/>
            <p:cNvSpPr>
              <a:spLocks noChangeAspect="1"/>
            </p:cNvSpPr>
            <p:nvPr/>
          </p:nvSpPr>
          <p:spPr bwMode="auto">
            <a:xfrm>
              <a:off x="4660" y="1718"/>
              <a:ext cx="96" cy="139"/>
            </a:xfrm>
            <a:custGeom>
              <a:avLst/>
              <a:gdLst>
                <a:gd name="T0" fmla="*/ 162 w 449"/>
                <a:gd name="T1" fmla="*/ 97 h 646"/>
                <a:gd name="T2" fmla="*/ 261 w 449"/>
                <a:gd name="T3" fmla="*/ 26 h 646"/>
                <a:gd name="T4" fmla="*/ 332 w 449"/>
                <a:gd name="T5" fmla="*/ 0 h 646"/>
                <a:gd name="T6" fmla="*/ 378 w 449"/>
                <a:gd name="T7" fmla="*/ 0 h 646"/>
                <a:gd name="T8" fmla="*/ 417 w 449"/>
                <a:gd name="T9" fmla="*/ 20 h 646"/>
                <a:gd name="T10" fmla="*/ 449 w 449"/>
                <a:gd name="T11" fmla="*/ 71 h 646"/>
                <a:gd name="T12" fmla="*/ 449 w 449"/>
                <a:gd name="T13" fmla="*/ 116 h 646"/>
                <a:gd name="T14" fmla="*/ 411 w 449"/>
                <a:gd name="T15" fmla="*/ 200 h 646"/>
                <a:gd name="T16" fmla="*/ 338 w 449"/>
                <a:gd name="T17" fmla="*/ 252 h 646"/>
                <a:gd name="T18" fmla="*/ 293 w 449"/>
                <a:gd name="T19" fmla="*/ 310 h 646"/>
                <a:gd name="T20" fmla="*/ 261 w 449"/>
                <a:gd name="T21" fmla="*/ 381 h 646"/>
                <a:gd name="T22" fmla="*/ 247 w 449"/>
                <a:gd name="T23" fmla="*/ 471 h 646"/>
                <a:gd name="T24" fmla="*/ 267 w 449"/>
                <a:gd name="T25" fmla="*/ 542 h 646"/>
                <a:gd name="T26" fmla="*/ 261 w 449"/>
                <a:gd name="T27" fmla="*/ 595 h 646"/>
                <a:gd name="T28" fmla="*/ 228 w 449"/>
                <a:gd name="T29" fmla="*/ 626 h 646"/>
                <a:gd name="T30" fmla="*/ 170 w 449"/>
                <a:gd name="T31" fmla="*/ 646 h 646"/>
                <a:gd name="T32" fmla="*/ 91 w 449"/>
                <a:gd name="T33" fmla="*/ 613 h 646"/>
                <a:gd name="T34" fmla="*/ 32 w 449"/>
                <a:gd name="T35" fmla="*/ 556 h 646"/>
                <a:gd name="T36" fmla="*/ 0 w 449"/>
                <a:gd name="T37" fmla="*/ 446 h 646"/>
                <a:gd name="T38" fmla="*/ 0 w 449"/>
                <a:gd name="T39" fmla="*/ 355 h 646"/>
                <a:gd name="T40" fmla="*/ 26 w 449"/>
                <a:gd name="T41" fmla="*/ 259 h 646"/>
                <a:gd name="T42" fmla="*/ 71 w 449"/>
                <a:gd name="T43" fmla="*/ 187 h 646"/>
                <a:gd name="T44" fmla="*/ 111 w 449"/>
                <a:gd name="T45" fmla="*/ 136 h 646"/>
                <a:gd name="T46" fmla="*/ 162 w 449"/>
                <a:gd name="T47" fmla="*/ 97 h 64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49"/>
                <a:gd name="T73" fmla="*/ 0 h 646"/>
                <a:gd name="T74" fmla="*/ 449 w 449"/>
                <a:gd name="T75" fmla="*/ 646 h 64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449" h="646">
                  <a:moveTo>
                    <a:pt x="162" y="97"/>
                  </a:moveTo>
                  <a:lnTo>
                    <a:pt x="261" y="26"/>
                  </a:lnTo>
                  <a:lnTo>
                    <a:pt x="332" y="0"/>
                  </a:lnTo>
                  <a:lnTo>
                    <a:pt x="378" y="0"/>
                  </a:lnTo>
                  <a:lnTo>
                    <a:pt x="417" y="20"/>
                  </a:lnTo>
                  <a:lnTo>
                    <a:pt x="449" y="71"/>
                  </a:lnTo>
                  <a:lnTo>
                    <a:pt x="449" y="116"/>
                  </a:lnTo>
                  <a:lnTo>
                    <a:pt x="411" y="200"/>
                  </a:lnTo>
                  <a:lnTo>
                    <a:pt x="338" y="252"/>
                  </a:lnTo>
                  <a:lnTo>
                    <a:pt x="293" y="310"/>
                  </a:lnTo>
                  <a:lnTo>
                    <a:pt x="261" y="381"/>
                  </a:lnTo>
                  <a:lnTo>
                    <a:pt x="247" y="471"/>
                  </a:lnTo>
                  <a:lnTo>
                    <a:pt x="267" y="542"/>
                  </a:lnTo>
                  <a:lnTo>
                    <a:pt x="261" y="595"/>
                  </a:lnTo>
                  <a:lnTo>
                    <a:pt x="228" y="626"/>
                  </a:lnTo>
                  <a:lnTo>
                    <a:pt x="170" y="646"/>
                  </a:lnTo>
                  <a:lnTo>
                    <a:pt x="91" y="613"/>
                  </a:lnTo>
                  <a:lnTo>
                    <a:pt x="32" y="556"/>
                  </a:lnTo>
                  <a:lnTo>
                    <a:pt x="0" y="446"/>
                  </a:lnTo>
                  <a:lnTo>
                    <a:pt x="0" y="355"/>
                  </a:lnTo>
                  <a:lnTo>
                    <a:pt x="26" y="259"/>
                  </a:lnTo>
                  <a:lnTo>
                    <a:pt x="71" y="187"/>
                  </a:lnTo>
                  <a:lnTo>
                    <a:pt x="111" y="136"/>
                  </a:lnTo>
                  <a:lnTo>
                    <a:pt x="162" y="97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7" name="Freeform 597"/>
            <p:cNvSpPr>
              <a:spLocks noChangeAspect="1"/>
            </p:cNvSpPr>
            <p:nvPr/>
          </p:nvSpPr>
          <p:spPr bwMode="auto">
            <a:xfrm>
              <a:off x="4608" y="1714"/>
              <a:ext cx="130" cy="130"/>
            </a:xfrm>
            <a:custGeom>
              <a:avLst/>
              <a:gdLst>
                <a:gd name="T0" fmla="*/ 497 w 607"/>
                <a:gd name="T1" fmla="*/ 0 h 607"/>
                <a:gd name="T2" fmla="*/ 607 w 607"/>
                <a:gd name="T3" fmla="*/ 20 h 607"/>
                <a:gd name="T4" fmla="*/ 594 w 607"/>
                <a:gd name="T5" fmla="*/ 65 h 607"/>
                <a:gd name="T6" fmla="*/ 529 w 607"/>
                <a:gd name="T7" fmla="*/ 77 h 607"/>
                <a:gd name="T8" fmla="*/ 458 w 607"/>
                <a:gd name="T9" fmla="*/ 65 h 607"/>
                <a:gd name="T10" fmla="*/ 354 w 607"/>
                <a:gd name="T11" fmla="*/ 71 h 607"/>
                <a:gd name="T12" fmla="*/ 232 w 607"/>
                <a:gd name="T13" fmla="*/ 104 h 607"/>
                <a:gd name="T14" fmla="*/ 122 w 607"/>
                <a:gd name="T15" fmla="*/ 136 h 607"/>
                <a:gd name="T16" fmla="*/ 83 w 607"/>
                <a:gd name="T17" fmla="*/ 175 h 607"/>
                <a:gd name="T18" fmla="*/ 90 w 607"/>
                <a:gd name="T19" fmla="*/ 200 h 607"/>
                <a:gd name="T20" fmla="*/ 142 w 607"/>
                <a:gd name="T21" fmla="*/ 291 h 607"/>
                <a:gd name="T22" fmla="*/ 187 w 607"/>
                <a:gd name="T23" fmla="*/ 375 h 607"/>
                <a:gd name="T24" fmla="*/ 238 w 607"/>
                <a:gd name="T25" fmla="*/ 432 h 607"/>
                <a:gd name="T26" fmla="*/ 265 w 607"/>
                <a:gd name="T27" fmla="*/ 452 h 607"/>
                <a:gd name="T28" fmla="*/ 258 w 607"/>
                <a:gd name="T29" fmla="*/ 497 h 607"/>
                <a:gd name="T30" fmla="*/ 200 w 607"/>
                <a:gd name="T31" fmla="*/ 530 h 607"/>
                <a:gd name="T32" fmla="*/ 155 w 607"/>
                <a:gd name="T33" fmla="*/ 568 h 607"/>
                <a:gd name="T34" fmla="*/ 136 w 607"/>
                <a:gd name="T35" fmla="*/ 607 h 607"/>
                <a:gd name="T36" fmla="*/ 97 w 607"/>
                <a:gd name="T37" fmla="*/ 607 h 607"/>
                <a:gd name="T38" fmla="*/ 90 w 607"/>
                <a:gd name="T39" fmla="*/ 562 h 607"/>
                <a:gd name="T40" fmla="*/ 136 w 607"/>
                <a:gd name="T41" fmla="*/ 510 h 607"/>
                <a:gd name="T42" fmla="*/ 193 w 607"/>
                <a:gd name="T43" fmla="*/ 465 h 607"/>
                <a:gd name="T44" fmla="*/ 187 w 607"/>
                <a:gd name="T45" fmla="*/ 446 h 607"/>
                <a:gd name="T46" fmla="*/ 136 w 607"/>
                <a:gd name="T47" fmla="*/ 375 h 607"/>
                <a:gd name="T48" fmla="*/ 77 w 607"/>
                <a:gd name="T49" fmla="*/ 291 h 607"/>
                <a:gd name="T50" fmla="*/ 26 w 607"/>
                <a:gd name="T51" fmla="*/ 200 h 607"/>
                <a:gd name="T52" fmla="*/ 0 w 607"/>
                <a:gd name="T53" fmla="*/ 149 h 607"/>
                <a:gd name="T54" fmla="*/ 38 w 607"/>
                <a:gd name="T55" fmla="*/ 110 h 607"/>
                <a:gd name="T56" fmla="*/ 122 w 607"/>
                <a:gd name="T57" fmla="*/ 71 h 607"/>
                <a:gd name="T58" fmla="*/ 271 w 607"/>
                <a:gd name="T59" fmla="*/ 20 h 607"/>
                <a:gd name="T60" fmla="*/ 407 w 607"/>
                <a:gd name="T61" fmla="*/ 6 h 607"/>
                <a:gd name="T62" fmla="*/ 497 w 607"/>
                <a:gd name="T63" fmla="*/ 0 h 60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07"/>
                <a:gd name="T97" fmla="*/ 0 h 607"/>
                <a:gd name="T98" fmla="*/ 607 w 607"/>
                <a:gd name="T99" fmla="*/ 607 h 60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07" h="607">
                  <a:moveTo>
                    <a:pt x="497" y="0"/>
                  </a:moveTo>
                  <a:lnTo>
                    <a:pt x="607" y="20"/>
                  </a:lnTo>
                  <a:lnTo>
                    <a:pt x="594" y="65"/>
                  </a:lnTo>
                  <a:lnTo>
                    <a:pt x="529" y="77"/>
                  </a:lnTo>
                  <a:lnTo>
                    <a:pt x="458" y="65"/>
                  </a:lnTo>
                  <a:lnTo>
                    <a:pt x="354" y="71"/>
                  </a:lnTo>
                  <a:lnTo>
                    <a:pt x="232" y="104"/>
                  </a:lnTo>
                  <a:lnTo>
                    <a:pt x="122" y="136"/>
                  </a:lnTo>
                  <a:lnTo>
                    <a:pt x="83" y="175"/>
                  </a:lnTo>
                  <a:lnTo>
                    <a:pt x="90" y="200"/>
                  </a:lnTo>
                  <a:lnTo>
                    <a:pt x="142" y="291"/>
                  </a:lnTo>
                  <a:lnTo>
                    <a:pt x="187" y="375"/>
                  </a:lnTo>
                  <a:lnTo>
                    <a:pt x="238" y="432"/>
                  </a:lnTo>
                  <a:lnTo>
                    <a:pt x="265" y="452"/>
                  </a:lnTo>
                  <a:lnTo>
                    <a:pt x="258" y="497"/>
                  </a:lnTo>
                  <a:lnTo>
                    <a:pt x="200" y="530"/>
                  </a:lnTo>
                  <a:lnTo>
                    <a:pt x="155" y="568"/>
                  </a:lnTo>
                  <a:lnTo>
                    <a:pt x="136" y="607"/>
                  </a:lnTo>
                  <a:lnTo>
                    <a:pt x="97" y="607"/>
                  </a:lnTo>
                  <a:lnTo>
                    <a:pt x="90" y="562"/>
                  </a:lnTo>
                  <a:lnTo>
                    <a:pt x="136" y="510"/>
                  </a:lnTo>
                  <a:lnTo>
                    <a:pt x="193" y="465"/>
                  </a:lnTo>
                  <a:lnTo>
                    <a:pt x="187" y="446"/>
                  </a:lnTo>
                  <a:lnTo>
                    <a:pt x="136" y="375"/>
                  </a:lnTo>
                  <a:lnTo>
                    <a:pt x="77" y="291"/>
                  </a:lnTo>
                  <a:lnTo>
                    <a:pt x="26" y="200"/>
                  </a:lnTo>
                  <a:lnTo>
                    <a:pt x="0" y="149"/>
                  </a:lnTo>
                  <a:lnTo>
                    <a:pt x="38" y="110"/>
                  </a:lnTo>
                  <a:lnTo>
                    <a:pt x="122" y="71"/>
                  </a:lnTo>
                  <a:lnTo>
                    <a:pt x="271" y="20"/>
                  </a:lnTo>
                  <a:lnTo>
                    <a:pt x="407" y="6"/>
                  </a:lnTo>
                  <a:lnTo>
                    <a:pt x="497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8" name="Freeform 598"/>
            <p:cNvSpPr>
              <a:spLocks noChangeAspect="1"/>
            </p:cNvSpPr>
            <p:nvPr/>
          </p:nvSpPr>
          <p:spPr bwMode="auto">
            <a:xfrm>
              <a:off x="4739" y="1730"/>
              <a:ext cx="123" cy="130"/>
            </a:xfrm>
            <a:custGeom>
              <a:avLst/>
              <a:gdLst>
                <a:gd name="T0" fmla="*/ 64 w 575"/>
                <a:gd name="T1" fmla="*/ 0 h 608"/>
                <a:gd name="T2" fmla="*/ 0 w 575"/>
                <a:gd name="T3" fmla="*/ 20 h 608"/>
                <a:gd name="T4" fmla="*/ 0 w 575"/>
                <a:gd name="T5" fmla="*/ 65 h 608"/>
                <a:gd name="T6" fmla="*/ 32 w 575"/>
                <a:gd name="T7" fmla="*/ 98 h 608"/>
                <a:gd name="T8" fmla="*/ 109 w 575"/>
                <a:gd name="T9" fmla="*/ 143 h 608"/>
                <a:gd name="T10" fmla="*/ 252 w 575"/>
                <a:gd name="T11" fmla="*/ 234 h 608"/>
                <a:gd name="T12" fmla="*/ 336 w 575"/>
                <a:gd name="T13" fmla="*/ 291 h 608"/>
                <a:gd name="T14" fmla="*/ 388 w 575"/>
                <a:gd name="T15" fmla="*/ 375 h 608"/>
                <a:gd name="T16" fmla="*/ 453 w 575"/>
                <a:gd name="T17" fmla="*/ 486 h 608"/>
                <a:gd name="T18" fmla="*/ 459 w 575"/>
                <a:gd name="T19" fmla="*/ 576 h 608"/>
                <a:gd name="T20" fmla="*/ 498 w 575"/>
                <a:gd name="T21" fmla="*/ 608 h 608"/>
                <a:gd name="T22" fmla="*/ 575 w 575"/>
                <a:gd name="T23" fmla="*/ 537 h 608"/>
                <a:gd name="T24" fmla="*/ 517 w 575"/>
                <a:gd name="T25" fmla="*/ 505 h 608"/>
                <a:gd name="T26" fmla="*/ 459 w 575"/>
                <a:gd name="T27" fmla="*/ 407 h 608"/>
                <a:gd name="T28" fmla="*/ 407 w 575"/>
                <a:gd name="T29" fmla="*/ 317 h 608"/>
                <a:gd name="T30" fmla="*/ 388 w 575"/>
                <a:gd name="T31" fmla="*/ 265 h 608"/>
                <a:gd name="T32" fmla="*/ 343 w 575"/>
                <a:gd name="T33" fmla="*/ 208 h 608"/>
                <a:gd name="T34" fmla="*/ 258 w 575"/>
                <a:gd name="T35" fmla="*/ 143 h 608"/>
                <a:gd name="T36" fmla="*/ 161 w 575"/>
                <a:gd name="T37" fmla="*/ 78 h 608"/>
                <a:gd name="T38" fmla="*/ 64 w 575"/>
                <a:gd name="T39" fmla="*/ 0 h 60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75"/>
                <a:gd name="T61" fmla="*/ 0 h 608"/>
                <a:gd name="T62" fmla="*/ 575 w 575"/>
                <a:gd name="T63" fmla="*/ 608 h 60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75" h="608">
                  <a:moveTo>
                    <a:pt x="64" y="0"/>
                  </a:moveTo>
                  <a:lnTo>
                    <a:pt x="0" y="20"/>
                  </a:lnTo>
                  <a:lnTo>
                    <a:pt x="0" y="65"/>
                  </a:lnTo>
                  <a:lnTo>
                    <a:pt x="32" y="98"/>
                  </a:lnTo>
                  <a:lnTo>
                    <a:pt x="109" y="143"/>
                  </a:lnTo>
                  <a:lnTo>
                    <a:pt x="252" y="234"/>
                  </a:lnTo>
                  <a:lnTo>
                    <a:pt x="336" y="291"/>
                  </a:lnTo>
                  <a:lnTo>
                    <a:pt x="388" y="375"/>
                  </a:lnTo>
                  <a:lnTo>
                    <a:pt x="453" y="486"/>
                  </a:lnTo>
                  <a:lnTo>
                    <a:pt x="459" y="576"/>
                  </a:lnTo>
                  <a:lnTo>
                    <a:pt x="498" y="608"/>
                  </a:lnTo>
                  <a:lnTo>
                    <a:pt x="575" y="537"/>
                  </a:lnTo>
                  <a:lnTo>
                    <a:pt x="517" y="505"/>
                  </a:lnTo>
                  <a:lnTo>
                    <a:pt x="459" y="407"/>
                  </a:lnTo>
                  <a:lnTo>
                    <a:pt x="407" y="317"/>
                  </a:lnTo>
                  <a:lnTo>
                    <a:pt x="388" y="265"/>
                  </a:lnTo>
                  <a:lnTo>
                    <a:pt x="343" y="208"/>
                  </a:lnTo>
                  <a:lnTo>
                    <a:pt x="258" y="143"/>
                  </a:lnTo>
                  <a:lnTo>
                    <a:pt x="161" y="78"/>
                  </a:lnTo>
                  <a:lnTo>
                    <a:pt x="64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9" name="Freeform 599"/>
            <p:cNvSpPr>
              <a:spLocks noChangeAspect="1"/>
            </p:cNvSpPr>
            <p:nvPr/>
          </p:nvSpPr>
          <p:spPr bwMode="auto">
            <a:xfrm>
              <a:off x="4692" y="1828"/>
              <a:ext cx="68" cy="213"/>
            </a:xfrm>
            <a:custGeom>
              <a:avLst/>
              <a:gdLst>
                <a:gd name="T0" fmla="*/ 47 w 315"/>
                <a:gd name="T1" fmla="*/ 0 h 991"/>
                <a:gd name="T2" fmla="*/ 0 w 315"/>
                <a:gd name="T3" fmla="*/ 19 h 991"/>
                <a:gd name="T4" fmla="*/ 7 w 315"/>
                <a:gd name="T5" fmla="*/ 72 h 991"/>
                <a:gd name="T6" fmla="*/ 27 w 315"/>
                <a:gd name="T7" fmla="*/ 103 h 991"/>
                <a:gd name="T8" fmla="*/ 79 w 315"/>
                <a:gd name="T9" fmla="*/ 206 h 991"/>
                <a:gd name="T10" fmla="*/ 132 w 315"/>
                <a:gd name="T11" fmla="*/ 393 h 991"/>
                <a:gd name="T12" fmla="*/ 145 w 315"/>
                <a:gd name="T13" fmla="*/ 502 h 991"/>
                <a:gd name="T14" fmla="*/ 99 w 315"/>
                <a:gd name="T15" fmla="*/ 662 h 991"/>
                <a:gd name="T16" fmla="*/ 47 w 315"/>
                <a:gd name="T17" fmla="*/ 791 h 991"/>
                <a:gd name="T18" fmla="*/ 27 w 315"/>
                <a:gd name="T19" fmla="*/ 901 h 991"/>
                <a:gd name="T20" fmla="*/ 47 w 315"/>
                <a:gd name="T21" fmla="*/ 927 h 991"/>
                <a:gd name="T22" fmla="*/ 99 w 315"/>
                <a:gd name="T23" fmla="*/ 940 h 991"/>
                <a:gd name="T24" fmla="*/ 217 w 315"/>
                <a:gd name="T25" fmla="*/ 985 h 991"/>
                <a:gd name="T26" fmla="*/ 263 w 315"/>
                <a:gd name="T27" fmla="*/ 991 h 991"/>
                <a:gd name="T28" fmla="*/ 315 w 315"/>
                <a:gd name="T29" fmla="*/ 946 h 991"/>
                <a:gd name="T30" fmla="*/ 237 w 315"/>
                <a:gd name="T31" fmla="*/ 920 h 991"/>
                <a:gd name="T32" fmla="*/ 125 w 315"/>
                <a:gd name="T33" fmla="*/ 901 h 991"/>
                <a:gd name="T34" fmla="*/ 85 w 315"/>
                <a:gd name="T35" fmla="*/ 868 h 991"/>
                <a:gd name="T36" fmla="*/ 79 w 315"/>
                <a:gd name="T37" fmla="*/ 823 h 991"/>
                <a:gd name="T38" fmla="*/ 125 w 315"/>
                <a:gd name="T39" fmla="*/ 740 h 991"/>
                <a:gd name="T40" fmla="*/ 164 w 315"/>
                <a:gd name="T41" fmla="*/ 624 h 991"/>
                <a:gd name="T42" fmla="*/ 204 w 315"/>
                <a:gd name="T43" fmla="*/ 482 h 991"/>
                <a:gd name="T44" fmla="*/ 198 w 315"/>
                <a:gd name="T45" fmla="*/ 419 h 991"/>
                <a:gd name="T46" fmla="*/ 190 w 315"/>
                <a:gd name="T47" fmla="*/ 321 h 991"/>
                <a:gd name="T48" fmla="*/ 158 w 315"/>
                <a:gd name="T49" fmla="*/ 206 h 991"/>
                <a:gd name="T50" fmla="*/ 132 w 315"/>
                <a:gd name="T51" fmla="*/ 103 h 991"/>
                <a:gd name="T52" fmla="*/ 93 w 315"/>
                <a:gd name="T53" fmla="*/ 27 h 991"/>
                <a:gd name="T54" fmla="*/ 47 w 315"/>
                <a:gd name="T55" fmla="*/ 0 h 99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5"/>
                <a:gd name="T85" fmla="*/ 0 h 991"/>
                <a:gd name="T86" fmla="*/ 315 w 315"/>
                <a:gd name="T87" fmla="*/ 991 h 991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5" h="991">
                  <a:moveTo>
                    <a:pt x="47" y="0"/>
                  </a:moveTo>
                  <a:lnTo>
                    <a:pt x="0" y="19"/>
                  </a:lnTo>
                  <a:lnTo>
                    <a:pt x="7" y="72"/>
                  </a:lnTo>
                  <a:lnTo>
                    <a:pt x="27" y="103"/>
                  </a:lnTo>
                  <a:lnTo>
                    <a:pt x="79" y="206"/>
                  </a:lnTo>
                  <a:lnTo>
                    <a:pt x="132" y="393"/>
                  </a:lnTo>
                  <a:lnTo>
                    <a:pt x="145" y="502"/>
                  </a:lnTo>
                  <a:lnTo>
                    <a:pt x="99" y="662"/>
                  </a:lnTo>
                  <a:lnTo>
                    <a:pt x="47" y="791"/>
                  </a:lnTo>
                  <a:lnTo>
                    <a:pt x="27" y="901"/>
                  </a:lnTo>
                  <a:lnTo>
                    <a:pt x="47" y="927"/>
                  </a:lnTo>
                  <a:lnTo>
                    <a:pt x="99" y="940"/>
                  </a:lnTo>
                  <a:lnTo>
                    <a:pt x="217" y="985"/>
                  </a:lnTo>
                  <a:lnTo>
                    <a:pt x="263" y="991"/>
                  </a:lnTo>
                  <a:lnTo>
                    <a:pt x="315" y="946"/>
                  </a:lnTo>
                  <a:lnTo>
                    <a:pt x="237" y="920"/>
                  </a:lnTo>
                  <a:lnTo>
                    <a:pt x="125" y="901"/>
                  </a:lnTo>
                  <a:lnTo>
                    <a:pt x="85" y="868"/>
                  </a:lnTo>
                  <a:lnTo>
                    <a:pt x="79" y="823"/>
                  </a:lnTo>
                  <a:lnTo>
                    <a:pt x="125" y="740"/>
                  </a:lnTo>
                  <a:lnTo>
                    <a:pt x="164" y="624"/>
                  </a:lnTo>
                  <a:lnTo>
                    <a:pt x="204" y="482"/>
                  </a:lnTo>
                  <a:lnTo>
                    <a:pt x="198" y="419"/>
                  </a:lnTo>
                  <a:lnTo>
                    <a:pt x="190" y="321"/>
                  </a:lnTo>
                  <a:lnTo>
                    <a:pt x="158" y="206"/>
                  </a:lnTo>
                  <a:lnTo>
                    <a:pt x="132" y="103"/>
                  </a:lnTo>
                  <a:lnTo>
                    <a:pt x="93" y="27"/>
                  </a:lnTo>
                  <a:lnTo>
                    <a:pt x="47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0" name="Freeform 600"/>
            <p:cNvSpPr>
              <a:spLocks noChangeAspect="1"/>
            </p:cNvSpPr>
            <p:nvPr/>
          </p:nvSpPr>
          <p:spPr bwMode="auto">
            <a:xfrm>
              <a:off x="4665" y="1826"/>
              <a:ext cx="50" cy="239"/>
            </a:xfrm>
            <a:custGeom>
              <a:avLst/>
              <a:gdLst>
                <a:gd name="T0" fmla="*/ 54 w 232"/>
                <a:gd name="T1" fmla="*/ 45 h 1115"/>
                <a:gd name="T2" fmla="*/ 92 w 232"/>
                <a:gd name="T3" fmla="*/ 0 h 1115"/>
                <a:gd name="T4" fmla="*/ 146 w 232"/>
                <a:gd name="T5" fmla="*/ 13 h 1115"/>
                <a:gd name="T6" fmla="*/ 160 w 232"/>
                <a:gd name="T7" fmla="*/ 64 h 1115"/>
                <a:gd name="T8" fmla="*/ 179 w 232"/>
                <a:gd name="T9" fmla="*/ 276 h 1115"/>
                <a:gd name="T10" fmla="*/ 172 w 232"/>
                <a:gd name="T11" fmla="*/ 448 h 1115"/>
                <a:gd name="T12" fmla="*/ 160 w 232"/>
                <a:gd name="T13" fmla="*/ 571 h 1115"/>
                <a:gd name="T14" fmla="*/ 112 w 232"/>
                <a:gd name="T15" fmla="*/ 808 h 1115"/>
                <a:gd name="T16" fmla="*/ 80 w 232"/>
                <a:gd name="T17" fmla="*/ 923 h 1115"/>
                <a:gd name="T18" fmla="*/ 92 w 232"/>
                <a:gd name="T19" fmla="*/ 962 h 1115"/>
                <a:gd name="T20" fmla="*/ 179 w 232"/>
                <a:gd name="T21" fmla="*/ 1019 h 1115"/>
                <a:gd name="T22" fmla="*/ 232 w 232"/>
                <a:gd name="T23" fmla="*/ 1089 h 1115"/>
                <a:gd name="T24" fmla="*/ 219 w 232"/>
                <a:gd name="T25" fmla="*/ 1109 h 1115"/>
                <a:gd name="T26" fmla="*/ 152 w 232"/>
                <a:gd name="T27" fmla="*/ 1115 h 1115"/>
                <a:gd name="T28" fmla="*/ 112 w 232"/>
                <a:gd name="T29" fmla="*/ 1103 h 1115"/>
                <a:gd name="T30" fmla="*/ 100 w 232"/>
                <a:gd name="T31" fmla="*/ 1064 h 1115"/>
                <a:gd name="T32" fmla="*/ 92 w 232"/>
                <a:gd name="T33" fmla="*/ 1026 h 1115"/>
                <a:gd name="T34" fmla="*/ 40 w 232"/>
                <a:gd name="T35" fmla="*/ 968 h 1115"/>
                <a:gd name="T36" fmla="*/ 0 w 232"/>
                <a:gd name="T37" fmla="*/ 929 h 1115"/>
                <a:gd name="T38" fmla="*/ 14 w 232"/>
                <a:gd name="T39" fmla="*/ 872 h 1115"/>
                <a:gd name="T40" fmla="*/ 60 w 232"/>
                <a:gd name="T41" fmla="*/ 814 h 1115"/>
                <a:gd name="T42" fmla="*/ 92 w 232"/>
                <a:gd name="T43" fmla="*/ 673 h 1115"/>
                <a:gd name="T44" fmla="*/ 106 w 232"/>
                <a:gd name="T45" fmla="*/ 520 h 1115"/>
                <a:gd name="T46" fmla="*/ 100 w 232"/>
                <a:gd name="T47" fmla="*/ 359 h 1115"/>
                <a:gd name="T48" fmla="*/ 72 w 232"/>
                <a:gd name="T49" fmla="*/ 199 h 1115"/>
                <a:gd name="T50" fmla="*/ 40 w 232"/>
                <a:gd name="T51" fmla="*/ 84 h 1115"/>
                <a:gd name="T52" fmla="*/ 54 w 232"/>
                <a:gd name="T53" fmla="*/ 45 h 111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32"/>
                <a:gd name="T82" fmla="*/ 0 h 1115"/>
                <a:gd name="T83" fmla="*/ 232 w 232"/>
                <a:gd name="T84" fmla="*/ 1115 h 111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232" h="1115">
                  <a:moveTo>
                    <a:pt x="54" y="45"/>
                  </a:moveTo>
                  <a:lnTo>
                    <a:pt x="92" y="0"/>
                  </a:lnTo>
                  <a:lnTo>
                    <a:pt x="146" y="13"/>
                  </a:lnTo>
                  <a:lnTo>
                    <a:pt x="160" y="64"/>
                  </a:lnTo>
                  <a:lnTo>
                    <a:pt x="179" y="276"/>
                  </a:lnTo>
                  <a:lnTo>
                    <a:pt x="172" y="448"/>
                  </a:lnTo>
                  <a:lnTo>
                    <a:pt x="160" y="571"/>
                  </a:lnTo>
                  <a:lnTo>
                    <a:pt x="112" y="808"/>
                  </a:lnTo>
                  <a:lnTo>
                    <a:pt x="80" y="923"/>
                  </a:lnTo>
                  <a:lnTo>
                    <a:pt x="92" y="962"/>
                  </a:lnTo>
                  <a:lnTo>
                    <a:pt x="179" y="1019"/>
                  </a:lnTo>
                  <a:lnTo>
                    <a:pt x="232" y="1089"/>
                  </a:lnTo>
                  <a:lnTo>
                    <a:pt x="219" y="1109"/>
                  </a:lnTo>
                  <a:lnTo>
                    <a:pt x="152" y="1115"/>
                  </a:lnTo>
                  <a:lnTo>
                    <a:pt x="112" y="1103"/>
                  </a:lnTo>
                  <a:lnTo>
                    <a:pt x="100" y="1064"/>
                  </a:lnTo>
                  <a:lnTo>
                    <a:pt x="92" y="1026"/>
                  </a:lnTo>
                  <a:lnTo>
                    <a:pt x="40" y="968"/>
                  </a:lnTo>
                  <a:lnTo>
                    <a:pt x="0" y="929"/>
                  </a:lnTo>
                  <a:lnTo>
                    <a:pt x="14" y="872"/>
                  </a:lnTo>
                  <a:lnTo>
                    <a:pt x="60" y="814"/>
                  </a:lnTo>
                  <a:lnTo>
                    <a:pt x="92" y="673"/>
                  </a:lnTo>
                  <a:lnTo>
                    <a:pt x="106" y="520"/>
                  </a:lnTo>
                  <a:lnTo>
                    <a:pt x="100" y="359"/>
                  </a:lnTo>
                  <a:lnTo>
                    <a:pt x="72" y="199"/>
                  </a:lnTo>
                  <a:lnTo>
                    <a:pt x="40" y="84"/>
                  </a:lnTo>
                  <a:lnTo>
                    <a:pt x="54" y="45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601"/>
          <p:cNvGrpSpPr>
            <a:grpSpLocks/>
          </p:cNvGrpSpPr>
          <p:nvPr/>
        </p:nvGrpSpPr>
        <p:grpSpPr bwMode="auto">
          <a:xfrm>
            <a:off x="7215188" y="2286000"/>
            <a:ext cx="633412" cy="1585913"/>
            <a:chOff x="3120" y="851"/>
            <a:chExt cx="399" cy="999"/>
          </a:xfrm>
        </p:grpSpPr>
        <p:grpSp>
          <p:nvGrpSpPr>
            <p:cNvPr id="14424" name="Group 602"/>
            <p:cNvGrpSpPr>
              <a:grpSpLocks noChangeAspect="1"/>
            </p:cNvGrpSpPr>
            <p:nvPr/>
          </p:nvGrpSpPr>
          <p:grpSpPr bwMode="auto">
            <a:xfrm>
              <a:off x="3120" y="960"/>
              <a:ext cx="356" cy="890"/>
              <a:chOff x="2959" y="2429"/>
              <a:chExt cx="387" cy="970"/>
            </a:xfrm>
          </p:grpSpPr>
          <p:sp>
            <p:nvSpPr>
              <p:cNvPr id="14428" name="Freeform 603"/>
              <p:cNvSpPr>
                <a:spLocks noChangeAspect="1"/>
              </p:cNvSpPr>
              <p:nvPr/>
            </p:nvSpPr>
            <p:spPr bwMode="auto">
              <a:xfrm>
                <a:off x="3058" y="2467"/>
                <a:ext cx="227" cy="221"/>
              </a:xfrm>
              <a:custGeom>
                <a:avLst/>
                <a:gdLst>
                  <a:gd name="T0" fmla="*/ 207 w 681"/>
                  <a:gd name="T1" fmla="*/ 281 h 665"/>
                  <a:gd name="T2" fmla="*/ 267 w 681"/>
                  <a:gd name="T3" fmla="*/ 192 h 665"/>
                  <a:gd name="T4" fmla="*/ 333 w 681"/>
                  <a:gd name="T5" fmla="*/ 126 h 665"/>
                  <a:gd name="T6" fmla="*/ 400 w 681"/>
                  <a:gd name="T7" fmla="*/ 44 h 665"/>
                  <a:gd name="T8" fmla="*/ 482 w 681"/>
                  <a:gd name="T9" fmla="*/ 8 h 665"/>
                  <a:gd name="T10" fmla="*/ 548 w 681"/>
                  <a:gd name="T11" fmla="*/ 0 h 665"/>
                  <a:gd name="T12" fmla="*/ 615 w 681"/>
                  <a:gd name="T13" fmla="*/ 22 h 665"/>
                  <a:gd name="T14" fmla="*/ 652 w 681"/>
                  <a:gd name="T15" fmla="*/ 74 h 665"/>
                  <a:gd name="T16" fmla="*/ 681 w 681"/>
                  <a:gd name="T17" fmla="*/ 170 h 665"/>
                  <a:gd name="T18" fmla="*/ 673 w 681"/>
                  <a:gd name="T19" fmla="*/ 273 h 665"/>
                  <a:gd name="T20" fmla="*/ 644 w 681"/>
                  <a:gd name="T21" fmla="*/ 362 h 665"/>
                  <a:gd name="T22" fmla="*/ 571 w 681"/>
                  <a:gd name="T23" fmla="*/ 466 h 665"/>
                  <a:gd name="T24" fmla="*/ 489 w 681"/>
                  <a:gd name="T25" fmla="*/ 540 h 665"/>
                  <a:gd name="T26" fmla="*/ 400 w 681"/>
                  <a:gd name="T27" fmla="*/ 606 h 665"/>
                  <a:gd name="T28" fmla="*/ 304 w 681"/>
                  <a:gd name="T29" fmla="*/ 650 h 665"/>
                  <a:gd name="T30" fmla="*/ 222 w 681"/>
                  <a:gd name="T31" fmla="*/ 665 h 665"/>
                  <a:gd name="T32" fmla="*/ 186 w 681"/>
                  <a:gd name="T33" fmla="*/ 644 h 665"/>
                  <a:gd name="T34" fmla="*/ 155 w 681"/>
                  <a:gd name="T35" fmla="*/ 555 h 665"/>
                  <a:gd name="T36" fmla="*/ 163 w 681"/>
                  <a:gd name="T37" fmla="*/ 437 h 665"/>
                  <a:gd name="T38" fmla="*/ 22 w 681"/>
                  <a:gd name="T39" fmla="*/ 443 h 665"/>
                  <a:gd name="T40" fmla="*/ 0 w 681"/>
                  <a:gd name="T41" fmla="*/ 422 h 665"/>
                  <a:gd name="T42" fmla="*/ 22 w 681"/>
                  <a:gd name="T43" fmla="*/ 377 h 665"/>
                  <a:gd name="T44" fmla="*/ 170 w 681"/>
                  <a:gd name="T45" fmla="*/ 370 h 665"/>
                  <a:gd name="T46" fmla="*/ 207 w 681"/>
                  <a:gd name="T47" fmla="*/ 281 h 66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681"/>
                  <a:gd name="T73" fmla="*/ 0 h 665"/>
                  <a:gd name="T74" fmla="*/ 681 w 681"/>
                  <a:gd name="T75" fmla="*/ 665 h 665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681" h="665">
                    <a:moveTo>
                      <a:pt x="207" y="281"/>
                    </a:moveTo>
                    <a:lnTo>
                      <a:pt x="267" y="192"/>
                    </a:lnTo>
                    <a:lnTo>
                      <a:pt x="333" y="126"/>
                    </a:lnTo>
                    <a:lnTo>
                      <a:pt x="400" y="44"/>
                    </a:lnTo>
                    <a:lnTo>
                      <a:pt x="482" y="8"/>
                    </a:lnTo>
                    <a:lnTo>
                      <a:pt x="548" y="0"/>
                    </a:lnTo>
                    <a:lnTo>
                      <a:pt x="615" y="22"/>
                    </a:lnTo>
                    <a:lnTo>
                      <a:pt x="652" y="74"/>
                    </a:lnTo>
                    <a:lnTo>
                      <a:pt x="681" y="170"/>
                    </a:lnTo>
                    <a:lnTo>
                      <a:pt x="673" y="273"/>
                    </a:lnTo>
                    <a:lnTo>
                      <a:pt x="644" y="362"/>
                    </a:lnTo>
                    <a:lnTo>
                      <a:pt x="571" y="466"/>
                    </a:lnTo>
                    <a:lnTo>
                      <a:pt x="489" y="540"/>
                    </a:lnTo>
                    <a:lnTo>
                      <a:pt x="400" y="606"/>
                    </a:lnTo>
                    <a:lnTo>
                      <a:pt x="304" y="650"/>
                    </a:lnTo>
                    <a:lnTo>
                      <a:pt x="222" y="665"/>
                    </a:lnTo>
                    <a:lnTo>
                      <a:pt x="186" y="644"/>
                    </a:lnTo>
                    <a:lnTo>
                      <a:pt x="155" y="555"/>
                    </a:lnTo>
                    <a:lnTo>
                      <a:pt x="163" y="437"/>
                    </a:lnTo>
                    <a:lnTo>
                      <a:pt x="22" y="443"/>
                    </a:lnTo>
                    <a:lnTo>
                      <a:pt x="0" y="422"/>
                    </a:lnTo>
                    <a:lnTo>
                      <a:pt x="22" y="377"/>
                    </a:lnTo>
                    <a:lnTo>
                      <a:pt x="170" y="370"/>
                    </a:lnTo>
                    <a:lnTo>
                      <a:pt x="207" y="281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29" name="Freeform 604"/>
              <p:cNvSpPr>
                <a:spLocks noChangeAspect="1"/>
              </p:cNvSpPr>
              <p:nvPr/>
            </p:nvSpPr>
            <p:spPr bwMode="auto">
              <a:xfrm>
                <a:off x="3045" y="2700"/>
                <a:ext cx="158" cy="326"/>
              </a:xfrm>
              <a:custGeom>
                <a:avLst/>
                <a:gdLst>
                  <a:gd name="T0" fmla="*/ 134 w 473"/>
                  <a:gd name="T1" fmla="*/ 82 h 977"/>
                  <a:gd name="T2" fmla="*/ 200 w 473"/>
                  <a:gd name="T3" fmla="*/ 23 h 977"/>
                  <a:gd name="T4" fmla="*/ 303 w 473"/>
                  <a:gd name="T5" fmla="*/ 0 h 977"/>
                  <a:gd name="T6" fmla="*/ 392 w 473"/>
                  <a:gd name="T7" fmla="*/ 15 h 977"/>
                  <a:gd name="T8" fmla="*/ 458 w 473"/>
                  <a:gd name="T9" fmla="*/ 75 h 977"/>
                  <a:gd name="T10" fmla="*/ 473 w 473"/>
                  <a:gd name="T11" fmla="*/ 119 h 977"/>
                  <a:gd name="T12" fmla="*/ 473 w 473"/>
                  <a:gd name="T13" fmla="*/ 178 h 977"/>
                  <a:gd name="T14" fmla="*/ 444 w 473"/>
                  <a:gd name="T15" fmla="*/ 230 h 977"/>
                  <a:gd name="T16" fmla="*/ 392 w 473"/>
                  <a:gd name="T17" fmla="*/ 319 h 977"/>
                  <a:gd name="T18" fmla="*/ 370 w 473"/>
                  <a:gd name="T19" fmla="*/ 423 h 977"/>
                  <a:gd name="T20" fmla="*/ 362 w 473"/>
                  <a:gd name="T21" fmla="*/ 510 h 977"/>
                  <a:gd name="T22" fmla="*/ 384 w 473"/>
                  <a:gd name="T23" fmla="*/ 607 h 977"/>
                  <a:gd name="T24" fmla="*/ 444 w 473"/>
                  <a:gd name="T25" fmla="*/ 696 h 977"/>
                  <a:gd name="T26" fmla="*/ 465 w 473"/>
                  <a:gd name="T27" fmla="*/ 784 h 977"/>
                  <a:gd name="T28" fmla="*/ 458 w 473"/>
                  <a:gd name="T29" fmla="*/ 866 h 977"/>
                  <a:gd name="T30" fmla="*/ 414 w 473"/>
                  <a:gd name="T31" fmla="*/ 933 h 977"/>
                  <a:gd name="T32" fmla="*/ 355 w 473"/>
                  <a:gd name="T33" fmla="*/ 970 h 977"/>
                  <a:gd name="T34" fmla="*/ 281 w 473"/>
                  <a:gd name="T35" fmla="*/ 977 h 977"/>
                  <a:gd name="T36" fmla="*/ 192 w 473"/>
                  <a:gd name="T37" fmla="*/ 977 h 977"/>
                  <a:gd name="T38" fmla="*/ 126 w 473"/>
                  <a:gd name="T39" fmla="*/ 939 h 977"/>
                  <a:gd name="T40" fmla="*/ 59 w 473"/>
                  <a:gd name="T41" fmla="*/ 829 h 977"/>
                  <a:gd name="T42" fmla="*/ 15 w 473"/>
                  <a:gd name="T43" fmla="*/ 732 h 977"/>
                  <a:gd name="T44" fmla="*/ 0 w 473"/>
                  <a:gd name="T45" fmla="*/ 585 h 977"/>
                  <a:gd name="T46" fmla="*/ 15 w 473"/>
                  <a:gd name="T47" fmla="*/ 452 h 977"/>
                  <a:gd name="T48" fmla="*/ 45 w 473"/>
                  <a:gd name="T49" fmla="*/ 311 h 977"/>
                  <a:gd name="T50" fmla="*/ 89 w 473"/>
                  <a:gd name="T51" fmla="*/ 170 h 977"/>
                  <a:gd name="T52" fmla="*/ 134 w 473"/>
                  <a:gd name="T53" fmla="*/ 82 h 97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473"/>
                  <a:gd name="T82" fmla="*/ 0 h 977"/>
                  <a:gd name="T83" fmla="*/ 473 w 473"/>
                  <a:gd name="T84" fmla="*/ 977 h 97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473" h="977">
                    <a:moveTo>
                      <a:pt x="134" y="82"/>
                    </a:moveTo>
                    <a:lnTo>
                      <a:pt x="200" y="23"/>
                    </a:lnTo>
                    <a:lnTo>
                      <a:pt x="303" y="0"/>
                    </a:lnTo>
                    <a:lnTo>
                      <a:pt x="392" y="15"/>
                    </a:lnTo>
                    <a:lnTo>
                      <a:pt x="458" y="75"/>
                    </a:lnTo>
                    <a:lnTo>
                      <a:pt x="473" y="119"/>
                    </a:lnTo>
                    <a:lnTo>
                      <a:pt x="473" y="178"/>
                    </a:lnTo>
                    <a:lnTo>
                      <a:pt x="444" y="230"/>
                    </a:lnTo>
                    <a:lnTo>
                      <a:pt x="392" y="319"/>
                    </a:lnTo>
                    <a:lnTo>
                      <a:pt x="370" y="423"/>
                    </a:lnTo>
                    <a:lnTo>
                      <a:pt x="362" y="510"/>
                    </a:lnTo>
                    <a:lnTo>
                      <a:pt x="384" y="607"/>
                    </a:lnTo>
                    <a:lnTo>
                      <a:pt x="444" y="696"/>
                    </a:lnTo>
                    <a:lnTo>
                      <a:pt x="465" y="784"/>
                    </a:lnTo>
                    <a:lnTo>
                      <a:pt x="458" y="866"/>
                    </a:lnTo>
                    <a:lnTo>
                      <a:pt x="414" y="933"/>
                    </a:lnTo>
                    <a:lnTo>
                      <a:pt x="355" y="970"/>
                    </a:lnTo>
                    <a:lnTo>
                      <a:pt x="281" y="977"/>
                    </a:lnTo>
                    <a:lnTo>
                      <a:pt x="192" y="977"/>
                    </a:lnTo>
                    <a:lnTo>
                      <a:pt x="126" y="939"/>
                    </a:lnTo>
                    <a:lnTo>
                      <a:pt x="59" y="829"/>
                    </a:lnTo>
                    <a:lnTo>
                      <a:pt x="15" y="732"/>
                    </a:lnTo>
                    <a:lnTo>
                      <a:pt x="0" y="585"/>
                    </a:lnTo>
                    <a:lnTo>
                      <a:pt x="15" y="452"/>
                    </a:lnTo>
                    <a:lnTo>
                      <a:pt x="45" y="311"/>
                    </a:lnTo>
                    <a:lnTo>
                      <a:pt x="89" y="170"/>
                    </a:lnTo>
                    <a:lnTo>
                      <a:pt x="134" y="82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30" name="Freeform 605"/>
              <p:cNvSpPr>
                <a:spLocks noChangeAspect="1"/>
              </p:cNvSpPr>
              <p:nvPr/>
            </p:nvSpPr>
            <p:spPr bwMode="auto">
              <a:xfrm>
                <a:off x="3171" y="2711"/>
                <a:ext cx="175" cy="293"/>
              </a:xfrm>
              <a:custGeom>
                <a:avLst/>
                <a:gdLst>
                  <a:gd name="T0" fmla="*/ 0 w 524"/>
                  <a:gd name="T1" fmla="*/ 43 h 879"/>
                  <a:gd name="T2" fmla="*/ 6 w 524"/>
                  <a:gd name="T3" fmla="*/ 6 h 879"/>
                  <a:gd name="T4" fmla="*/ 87 w 524"/>
                  <a:gd name="T5" fmla="*/ 0 h 879"/>
                  <a:gd name="T6" fmla="*/ 132 w 524"/>
                  <a:gd name="T7" fmla="*/ 36 h 879"/>
                  <a:gd name="T8" fmla="*/ 199 w 524"/>
                  <a:gd name="T9" fmla="*/ 132 h 879"/>
                  <a:gd name="T10" fmla="*/ 287 w 524"/>
                  <a:gd name="T11" fmla="*/ 257 h 879"/>
                  <a:gd name="T12" fmla="*/ 368 w 524"/>
                  <a:gd name="T13" fmla="*/ 346 h 879"/>
                  <a:gd name="T14" fmla="*/ 517 w 524"/>
                  <a:gd name="T15" fmla="*/ 509 h 879"/>
                  <a:gd name="T16" fmla="*/ 524 w 524"/>
                  <a:gd name="T17" fmla="*/ 546 h 879"/>
                  <a:gd name="T18" fmla="*/ 494 w 524"/>
                  <a:gd name="T19" fmla="*/ 568 h 879"/>
                  <a:gd name="T20" fmla="*/ 420 w 524"/>
                  <a:gd name="T21" fmla="*/ 598 h 879"/>
                  <a:gd name="T22" fmla="*/ 317 w 524"/>
                  <a:gd name="T23" fmla="*/ 620 h 879"/>
                  <a:gd name="T24" fmla="*/ 191 w 524"/>
                  <a:gd name="T25" fmla="*/ 628 h 879"/>
                  <a:gd name="T26" fmla="*/ 147 w 524"/>
                  <a:gd name="T27" fmla="*/ 634 h 879"/>
                  <a:gd name="T28" fmla="*/ 132 w 524"/>
                  <a:gd name="T29" fmla="*/ 665 h 879"/>
                  <a:gd name="T30" fmla="*/ 161 w 524"/>
                  <a:gd name="T31" fmla="*/ 716 h 879"/>
                  <a:gd name="T32" fmla="*/ 265 w 524"/>
                  <a:gd name="T33" fmla="*/ 805 h 879"/>
                  <a:gd name="T34" fmla="*/ 339 w 524"/>
                  <a:gd name="T35" fmla="*/ 827 h 879"/>
                  <a:gd name="T36" fmla="*/ 354 w 524"/>
                  <a:gd name="T37" fmla="*/ 857 h 879"/>
                  <a:gd name="T38" fmla="*/ 324 w 524"/>
                  <a:gd name="T39" fmla="*/ 879 h 879"/>
                  <a:gd name="T40" fmla="*/ 257 w 524"/>
                  <a:gd name="T41" fmla="*/ 879 h 879"/>
                  <a:gd name="T42" fmla="*/ 169 w 524"/>
                  <a:gd name="T43" fmla="*/ 827 h 879"/>
                  <a:gd name="T44" fmla="*/ 95 w 524"/>
                  <a:gd name="T45" fmla="*/ 754 h 879"/>
                  <a:gd name="T46" fmla="*/ 50 w 524"/>
                  <a:gd name="T47" fmla="*/ 686 h 879"/>
                  <a:gd name="T48" fmla="*/ 50 w 524"/>
                  <a:gd name="T49" fmla="*/ 634 h 879"/>
                  <a:gd name="T50" fmla="*/ 80 w 524"/>
                  <a:gd name="T51" fmla="*/ 598 h 879"/>
                  <a:gd name="T52" fmla="*/ 124 w 524"/>
                  <a:gd name="T53" fmla="*/ 584 h 879"/>
                  <a:gd name="T54" fmla="*/ 191 w 524"/>
                  <a:gd name="T55" fmla="*/ 576 h 879"/>
                  <a:gd name="T56" fmla="*/ 265 w 524"/>
                  <a:gd name="T57" fmla="*/ 576 h 879"/>
                  <a:gd name="T58" fmla="*/ 354 w 524"/>
                  <a:gd name="T59" fmla="*/ 561 h 879"/>
                  <a:gd name="T60" fmla="*/ 399 w 524"/>
                  <a:gd name="T61" fmla="*/ 546 h 879"/>
                  <a:gd name="T62" fmla="*/ 420 w 524"/>
                  <a:gd name="T63" fmla="*/ 524 h 879"/>
                  <a:gd name="T64" fmla="*/ 413 w 524"/>
                  <a:gd name="T65" fmla="*/ 502 h 879"/>
                  <a:gd name="T66" fmla="*/ 346 w 524"/>
                  <a:gd name="T67" fmla="*/ 443 h 879"/>
                  <a:gd name="T68" fmla="*/ 242 w 524"/>
                  <a:gd name="T69" fmla="*/ 339 h 879"/>
                  <a:gd name="T70" fmla="*/ 147 w 524"/>
                  <a:gd name="T71" fmla="*/ 251 h 879"/>
                  <a:gd name="T72" fmla="*/ 43 w 524"/>
                  <a:gd name="T73" fmla="*/ 155 h 879"/>
                  <a:gd name="T74" fmla="*/ 6 w 524"/>
                  <a:gd name="T75" fmla="*/ 87 h 879"/>
                  <a:gd name="T76" fmla="*/ 0 w 524"/>
                  <a:gd name="T77" fmla="*/ 43 h 879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4"/>
                  <a:gd name="T118" fmla="*/ 0 h 879"/>
                  <a:gd name="T119" fmla="*/ 524 w 524"/>
                  <a:gd name="T120" fmla="*/ 879 h 879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4" h="879">
                    <a:moveTo>
                      <a:pt x="0" y="43"/>
                    </a:moveTo>
                    <a:lnTo>
                      <a:pt x="6" y="6"/>
                    </a:lnTo>
                    <a:lnTo>
                      <a:pt x="87" y="0"/>
                    </a:lnTo>
                    <a:lnTo>
                      <a:pt x="132" y="36"/>
                    </a:lnTo>
                    <a:lnTo>
                      <a:pt x="199" y="132"/>
                    </a:lnTo>
                    <a:lnTo>
                      <a:pt x="287" y="257"/>
                    </a:lnTo>
                    <a:lnTo>
                      <a:pt x="368" y="346"/>
                    </a:lnTo>
                    <a:lnTo>
                      <a:pt x="517" y="509"/>
                    </a:lnTo>
                    <a:lnTo>
                      <a:pt x="524" y="546"/>
                    </a:lnTo>
                    <a:lnTo>
                      <a:pt x="494" y="568"/>
                    </a:lnTo>
                    <a:lnTo>
                      <a:pt x="420" y="598"/>
                    </a:lnTo>
                    <a:lnTo>
                      <a:pt x="317" y="620"/>
                    </a:lnTo>
                    <a:lnTo>
                      <a:pt x="191" y="628"/>
                    </a:lnTo>
                    <a:lnTo>
                      <a:pt x="147" y="634"/>
                    </a:lnTo>
                    <a:lnTo>
                      <a:pt x="132" y="665"/>
                    </a:lnTo>
                    <a:lnTo>
                      <a:pt x="161" y="716"/>
                    </a:lnTo>
                    <a:lnTo>
                      <a:pt x="265" y="805"/>
                    </a:lnTo>
                    <a:lnTo>
                      <a:pt x="339" y="827"/>
                    </a:lnTo>
                    <a:lnTo>
                      <a:pt x="354" y="857"/>
                    </a:lnTo>
                    <a:lnTo>
                      <a:pt x="324" y="879"/>
                    </a:lnTo>
                    <a:lnTo>
                      <a:pt x="257" y="879"/>
                    </a:lnTo>
                    <a:lnTo>
                      <a:pt x="169" y="827"/>
                    </a:lnTo>
                    <a:lnTo>
                      <a:pt x="95" y="754"/>
                    </a:lnTo>
                    <a:lnTo>
                      <a:pt x="50" y="686"/>
                    </a:lnTo>
                    <a:lnTo>
                      <a:pt x="50" y="634"/>
                    </a:lnTo>
                    <a:lnTo>
                      <a:pt x="80" y="598"/>
                    </a:lnTo>
                    <a:lnTo>
                      <a:pt x="124" y="584"/>
                    </a:lnTo>
                    <a:lnTo>
                      <a:pt x="191" y="576"/>
                    </a:lnTo>
                    <a:lnTo>
                      <a:pt x="265" y="576"/>
                    </a:lnTo>
                    <a:lnTo>
                      <a:pt x="354" y="561"/>
                    </a:lnTo>
                    <a:lnTo>
                      <a:pt x="399" y="546"/>
                    </a:lnTo>
                    <a:lnTo>
                      <a:pt x="420" y="524"/>
                    </a:lnTo>
                    <a:lnTo>
                      <a:pt x="413" y="502"/>
                    </a:lnTo>
                    <a:lnTo>
                      <a:pt x="346" y="443"/>
                    </a:lnTo>
                    <a:lnTo>
                      <a:pt x="242" y="339"/>
                    </a:lnTo>
                    <a:lnTo>
                      <a:pt x="147" y="251"/>
                    </a:lnTo>
                    <a:lnTo>
                      <a:pt x="43" y="155"/>
                    </a:lnTo>
                    <a:lnTo>
                      <a:pt x="6" y="87"/>
                    </a:lnTo>
                    <a:lnTo>
                      <a:pt x="0" y="43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31" name="Freeform 606"/>
              <p:cNvSpPr>
                <a:spLocks noChangeAspect="1"/>
              </p:cNvSpPr>
              <p:nvPr/>
            </p:nvSpPr>
            <p:spPr bwMode="auto">
              <a:xfrm>
                <a:off x="3058" y="2957"/>
                <a:ext cx="189" cy="442"/>
              </a:xfrm>
              <a:custGeom>
                <a:avLst/>
                <a:gdLst>
                  <a:gd name="T0" fmla="*/ 281 w 569"/>
                  <a:gd name="T1" fmla="*/ 0 h 1326"/>
                  <a:gd name="T2" fmla="*/ 362 w 569"/>
                  <a:gd name="T3" fmla="*/ 15 h 1326"/>
                  <a:gd name="T4" fmla="*/ 399 w 569"/>
                  <a:gd name="T5" fmla="*/ 75 h 1326"/>
                  <a:gd name="T6" fmla="*/ 391 w 569"/>
                  <a:gd name="T7" fmla="*/ 215 h 1326"/>
                  <a:gd name="T8" fmla="*/ 377 w 569"/>
                  <a:gd name="T9" fmla="*/ 363 h 1326"/>
                  <a:gd name="T10" fmla="*/ 377 w 569"/>
                  <a:gd name="T11" fmla="*/ 518 h 1326"/>
                  <a:gd name="T12" fmla="*/ 451 w 569"/>
                  <a:gd name="T13" fmla="*/ 704 h 1326"/>
                  <a:gd name="T14" fmla="*/ 510 w 569"/>
                  <a:gd name="T15" fmla="*/ 837 h 1326"/>
                  <a:gd name="T16" fmla="*/ 540 w 569"/>
                  <a:gd name="T17" fmla="*/ 970 h 1326"/>
                  <a:gd name="T18" fmla="*/ 532 w 569"/>
                  <a:gd name="T19" fmla="*/ 1088 h 1326"/>
                  <a:gd name="T20" fmla="*/ 532 w 569"/>
                  <a:gd name="T21" fmla="*/ 1133 h 1326"/>
                  <a:gd name="T22" fmla="*/ 562 w 569"/>
                  <a:gd name="T23" fmla="*/ 1177 h 1326"/>
                  <a:gd name="T24" fmla="*/ 569 w 569"/>
                  <a:gd name="T25" fmla="*/ 1222 h 1326"/>
                  <a:gd name="T26" fmla="*/ 548 w 569"/>
                  <a:gd name="T27" fmla="*/ 1243 h 1326"/>
                  <a:gd name="T28" fmla="*/ 488 w 569"/>
                  <a:gd name="T29" fmla="*/ 1229 h 1326"/>
                  <a:gd name="T30" fmla="*/ 377 w 569"/>
                  <a:gd name="T31" fmla="*/ 1214 h 1326"/>
                  <a:gd name="T32" fmla="*/ 244 w 569"/>
                  <a:gd name="T33" fmla="*/ 1243 h 1326"/>
                  <a:gd name="T34" fmla="*/ 155 w 569"/>
                  <a:gd name="T35" fmla="*/ 1295 h 1326"/>
                  <a:gd name="T36" fmla="*/ 111 w 569"/>
                  <a:gd name="T37" fmla="*/ 1326 h 1326"/>
                  <a:gd name="T38" fmla="*/ 66 w 569"/>
                  <a:gd name="T39" fmla="*/ 1326 h 1326"/>
                  <a:gd name="T40" fmla="*/ 0 w 569"/>
                  <a:gd name="T41" fmla="*/ 1229 h 1326"/>
                  <a:gd name="T42" fmla="*/ 8 w 569"/>
                  <a:gd name="T43" fmla="*/ 1214 h 1326"/>
                  <a:gd name="T44" fmla="*/ 141 w 569"/>
                  <a:gd name="T45" fmla="*/ 1170 h 1326"/>
                  <a:gd name="T46" fmla="*/ 296 w 569"/>
                  <a:gd name="T47" fmla="*/ 1148 h 1326"/>
                  <a:gd name="T48" fmla="*/ 407 w 569"/>
                  <a:gd name="T49" fmla="*/ 1140 h 1326"/>
                  <a:gd name="T50" fmla="*/ 473 w 569"/>
                  <a:gd name="T51" fmla="*/ 1140 h 1326"/>
                  <a:gd name="T52" fmla="*/ 488 w 569"/>
                  <a:gd name="T53" fmla="*/ 1096 h 1326"/>
                  <a:gd name="T54" fmla="*/ 466 w 569"/>
                  <a:gd name="T55" fmla="*/ 970 h 1326"/>
                  <a:gd name="T56" fmla="*/ 414 w 569"/>
                  <a:gd name="T57" fmla="*/ 837 h 1326"/>
                  <a:gd name="T58" fmla="*/ 333 w 569"/>
                  <a:gd name="T59" fmla="*/ 667 h 1326"/>
                  <a:gd name="T60" fmla="*/ 266 w 569"/>
                  <a:gd name="T61" fmla="*/ 518 h 1326"/>
                  <a:gd name="T62" fmla="*/ 236 w 569"/>
                  <a:gd name="T63" fmla="*/ 385 h 1326"/>
                  <a:gd name="T64" fmla="*/ 229 w 569"/>
                  <a:gd name="T65" fmla="*/ 238 h 1326"/>
                  <a:gd name="T66" fmla="*/ 229 w 569"/>
                  <a:gd name="T67" fmla="*/ 97 h 1326"/>
                  <a:gd name="T68" fmla="*/ 259 w 569"/>
                  <a:gd name="T69" fmla="*/ 38 h 1326"/>
                  <a:gd name="T70" fmla="*/ 281 w 569"/>
                  <a:gd name="T71" fmla="*/ 0 h 132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69"/>
                  <a:gd name="T109" fmla="*/ 0 h 1326"/>
                  <a:gd name="T110" fmla="*/ 569 w 569"/>
                  <a:gd name="T111" fmla="*/ 1326 h 132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69" h="1326">
                    <a:moveTo>
                      <a:pt x="281" y="0"/>
                    </a:moveTo>
                    <a:lnTo>
                      <a:pt x="362" y="15"/>
                    </a:lnTo>
                    <a:lnTo>
                      <a:pt x="399" y="75"/>
                    </a:lnTo>
                    <a:lnTo>
                      <a:pt x="391" y="215"/>
                    </a:lnTo>
                    <a:lnTo>
                      <a:pt x="377" y="363"/>
                    </a:lnTo>
                    <a:lnTo>
                      <a:pt x="377" y="518"/>
                    </a:lnTo>
                    <a:lnTo>
                      <a:pt x="451" y="704"/>
                    </a:lnTo>
                    <a:lnTo>
                      <a:pt x="510" y="837"/>
                    </a:lnTo>
                    <a:lnTo>
                      <a:pt x="540" y="970"/>
                    </a:lnTo>
                    <a:lnTo>
                      <a:pt x="532" y="1088"/>
                    </a:lnTo>
                    <a:lnTo>
                      <a:pt x="532" y="1133"/>
                    </a:lnTo>
                    <a:lnTo>
                      <a:pt x="562" y="1177"/>
                    </a:lnTo>
                    <a:lnTo>
                      <a:pt x="569" y="1222"/>
                    </a:lnTo>
                    <a:lnTo>
                      <a:pt x="548" y="1243"/>
                    </a:lnTo>
                    <a:lnTo>
                      <a:pt x="488" y="1229"/>
                    </a:lnTo>
                    <a:lnTo>
                      <a:pt x="377" y="1214"/>
                    </a:lnTo>
                    <a:lnTo>
                      <a:pt x="244" y="1243"/>
                    </a:lnTo>
                    <a:lnTo>
                      <a:pt x="155" y="1295"/>
                    </a:lnTo>
                    <a:lnTo>
                      <a:pt x="111" y="1326"/>
                    </a:lnTo>
                    <a:lnTo>
                      <a:pt x="66" y="1326"/>
                    </a:lnTo>
                    <a:lnTo>
                      <a:pt x="0" y="1229"/>
                    </a:lnTo>
                    <a:lnTo>
                      <a:pt x="8" y="1214"/>
                    </a:lnTo>
                    <a:lnTo>
                      <a:pt x="141" y="1170"/>
                    </a:lnTo>
                    <a:lnTo>
                      <a:pt x="296" y="1148"/>
                    </a:lnTo>
                    <a:lnTo>
                      <a:pt x="407" y="1140"/>
                    </a:lnTo>
                    <a:lnTo>
                      <a:pt x="473" y="1140"/>
                    </a:lnTo>
                    <a:lnTo>
                      <a:pt x="488" y="1096"/>
                    </a:lnTo>
                    <a:lnTo>
                      <a:pt x="466" y="970"/>
                    </a:lnTo>
                    <a:lnTo>
                      <a:pt x="414" y="837"/>
                    </a:lnTo>
                    <a:lnTo>
                      <a:pt x="333" y="667"/>
                    </a:lnTo>
                    <a:lnTo>
                      <a:pt x="266" y="518"/>
                    </a:lnTo>
                    <a:lnTo>
                      <a:pt x="236" y="385"/>
                    </a:lnTo>
                    <a:lnTo>
                      <a:pt x="229" y="238"/>
                    </a:lnTo>
                    <a:lnTo>
                      <a:pt x="229" y="97"/>
                    </a:lnTo>
                    <a:lnTo>
                      <a:pt x="259" y="38"/>
                    </a:lnTo>
                    <a:lnTo>
                      <a:pt x="281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32" name="Freeform 607"/>
              <p:cNvSpPr>
                <a:spLocks noChangeAspect="1"/>
              </p:cNvSpPr>
              <p:nvPr/>
            </p:nvSpPr>
            <p:spPr bwMode="auto">
              <a:xfrm>
                <a:off x="2964" y="2969"/>
                <a:ext cx="158" cy="368"/>
              </a:xfrm>
              <a:custGeom>
                <a:avLst/>
                <a:gdLst>
                  <a:gd name="T0" fmla="*/ 355 w 473"/>
                  <a:gd name="T1" fmla="*/ 0 h 1102"/>
                  <a:gd name="T2" fmla="*/ 421 w 473"/>
                  <a:gd name="T3" fmla="*/ 0 h 1102"/>
                  <a:gd name="T4" fmla="*/ 444 w 473"/>
                  <a:gd name="T5" fmla="*/ 45 h 1102"/>
                  <a:gd name="T6" fmla="*/ 458 w 473"/>
                  <a:gd name="T7" fmla="*/ 141 h 1102"/>
                  <a:gd name="T8" fmla="*/ 444 w 473"/>
                  <a:gd name="T9" fmla="*/ 244 h 1102"/>
                  <a:gd name="T10" fmla="*/ 407 w 473"/>
                  <a:gd name="T11" fmla="*/ 451 h 1102"/>
                  <a:gd name="T12" fmla="*/ 413 w 473"/>
                  <a:gd name="T13" fmla="*/ 540 h 1102"/>
                  <a:gd name="T14" fmla="*/ 458 w 473"/>
                  <a:gd name="T15" fmla="*/ 718 h 1102"/>
                  <a:gd name="T16" fmla="*/ 473 w 473"/>
                  <a:gd name="T17" fmla="*/ 843 h 1102"/>
                  <a:gd name="T18" fmla="*/ 473 w 473"/>
                  <a:gd name="T19" fmla="*/ 940 h 1102"/>
                  <a:gd name="T20" fmla="*/ 451 w 473"/>
                  <a:gd name="T21" fmla="*/ 961 h 1102"/>
                  <a:gd name="T22" fmla="*/ 384 w 473"/>
                  <a:gd name="T23" fmla="*/ 977 h 1102"/>
                  <a:gd name="T24" fmla="*/ 295 w 473"/>
                  <a:gd name="T25" fmla="*/ 998 h 1102"/>
                  <a:gd name="T26" fmla="*/ 207 w 473"/>
                  <a:gd name="T27" fmla="*/ 1043 h 1102"/>
                  <a:gd name="T28" fmla="*/ 118 w 473"/>
                  <a:gd name="T29" fmla="*/ 1102 h 1102"/>
                  <a:gd name="T30" fmla="*/ 82 w 473"/>
                  <a:gd name="T31" fmla="*/ 1102 h 1102"/>
                  <a:gd name="T32" fmla="*/ 0 w 473"/>
                  <a:gd name="T33" fmla="*/ 1036 h 1102"/>
                  <a:gd name="T34" fmla="*/ 8 w 473"/>
                  <a:gd name="T35" fmla="*/ 1006 h 1102"/>
                  <a:gd name="T36" fmla="*/ 111 w 473"/>
                  <a:gd name="T37" fmla="*/ 961 h 1102"/>
                  <a:gd name="T38" fmla="*/ 289 w 473"/>
                  <a:gd name="T39" fmla="*/ 917 h 1102"/>
                  <a:gd name="T40" fmla="*/ 370 w 473"/>
                  <a:gd name="T41" fmla="*/ 888 h 1102"/>
                  <a:gd name="T42" fmla="*/ 384 w 473"/>
                  <a:gd name="T43" fmla="*/ 859 h 1102"/>
                  <a:gd name="T44" fmla="*/ 384 w 473"/>
                  <a:gd name="T45" fmla="*/ 733 h 1102"/>
                  <a:gd name="T46" fmla="*/ 355 w 473"/>
                  <a:gd name="T47" fmla="*/ 570 h 1102"/>
                  <a:gd name="T48" fmla="*/ 339 w 473"/>
                  <a:gd name="T49" fmla="*/ 466 h 1102"/>
                  <a:gd name="T50" fmla="*/ 326 w 473"/>
                  <a:gd name="T51" fmla="*/ 304 h 1102"/>
                  <a:gd name="T52" fmla="*/ 318 w 473"/>
                  <a:gd name="T53" fmla="*/ 126 h 1102"/>
                  <a:gd name="T54" fmla="*/ 326 w 473"/>
                  <a:gd name="T55" fmla="*/ 45 h 1102"/>
                  <a:gd name="T56" fmla="*/ 355 w 473"/>
                  <a:gd name="T57" fmla="*/ 0 h 1102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473"/>
                  <a:gd name="T88" fmla="*/ 0 h 1102"/>
                  <a:gd name="T89" fmla="*/ 473 w 473"/>
                  <a:gd name="T90" fmla="*/ 1102 h 1102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473" h="1102">
                    <a:moveTo>
                      <a:pt x="355" y="0"/>
                    </a:moveTo>
                    <a:lnTo>
                      <a:pt x="421" y="0"/>
                    </a:lnTo>
                    <a:lnTo>
                      <a:pt x="444" y="45"/>
                    </a:lnTo>
                    <a:lnTo>
                      <a:pt x="458" y="141"/>
                    </a:lnTo>
                    <a:lnTo>
                      <a:pt x="444" y="244"/>
                    </a:lnTo>
                    <a:lnTo>
                      <a:pt x="407" y="451"/>
                    </a:lnTo>
                    <a:lnTo>
                      <a:pt x="413" y="540"/>
                    </a:lnTo>
                    <a:lnTo>
                      <a:pt x="458" y="718"/>
                    </a:lnTo>
                    <a:lnTo>
                      <a:pt x="473" y="843"/>
                    </a:lnTo>
                    <a:lnTo>
                      <a:pt x="473" y="940"/>
                    </a:lnTo>
                    <a:lnTo>
                      <a:pt x="451" y="961"/>
                    </a:lnTo>
                    <a:lnTo>
                      <a:pt x="384" y="977"/>
                    </a:lnTo>
                    <a:lnTo>
                      <a:pt x="295" y="998"/>
                    </a:lnTo>
                    <a:lnTo>
                      <a:pt x="207" y="1043"/>
                    </a:lnTo>
                    <a:lnTo>
                      <a:pt x="118" y="1102"/>
                    </a:lnTo>
                    <a:lnTo>
                      <a:pt x="82" y="1102"/>
                    </a:lnTo>
                    <a:lnTo>
                      <a:pt x="0" y="1036"/>
                    </a:lnTo>
                    <a:lnTo>
                      <a:pt x="8" y="1006"/>
                    </a:lnTo>
                    <a:lnTo>
                      <a:pt x="111" y="961"/>
                    </a:lnTo>
                    <a:lnTo>
                      <a:pt x="289" y="917"/>
                    </a:lnTo>
                    <a:lnTo>
                      <a:pt x="370" y="888"/>
                    </a:lnTo>
                    <a:lnTo>
                      <a:pt x="384" y="859"/>
                    </a:lnTo>
                    <a:lnTo>
                      <a:pt x="384" y="733"/>
                    </a:lnTo>
                    <a:lnTo>
                      <a:pt x="355" y="570"/>
                    </a:lnTo>
                    <a:lnTo>
                      <a:pt x="339" y="466"/>
                    </a:lnTo>
                    <a:lnTo>
                      <a:pt x="326" y="304"/>
                    </a:lnTo>
                    <a:lnTo>
                      <a:pt x="318" y="126"/>
                    </a:lnTo>
                    <a:lnTo>
                      <a:pt x="326" y="45"/>
                    </a:lnTo>
                    <a:lnTo>
                      <a:pt x="355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33" name="Freeform 608"/>
              <p:cNvSpPr>
                <a:spLocks noChangeAspect="1"/>
              </p:cNvSpPr>
              <p:nvPr/>
            </p:nvSpPr>
            <p:spPr bwMode="auto">
              <a:xfrm>
                <a:off x="2959" y="2429"/>
                <a:ext cx="259" cy="327"/>
              </a:xfrm>
              <a:custGeom>
                <a:avLst/>
                <a:gdLst>
                  <a:gd name="T0" fmla="*/ 413 w 776"/>
                  <a:gd name="T1" fmla="*/ 982 h 982"/>
                  <a:gd name="T2" fmla="*/ 450 w 776"/>
                  <a:gd name="T3" fmla="*/ 938 h 982"/>
                  <a:gd name="T4" fmla="*/ 436 w 776"/>
                  <a:gd name="T5" fmla="*/ 872 h 982"/>
                  <a:gd name="T6" fmla="*/ 407 w 776"/>
                  <a:gd name="T7" fmla="*/ 783 h 982"/>
                  <a:gd name="T8" fmla="*/ 295 w 776"/>
                  <a:gd name="T9" fmla="*/ 679 h 982"/>
                  <a:gd name="T10" fmla="*/ 184 w 776"/>
                  <a:gd name="T11" fmla="*/ 584 h 982"/>
                  <a:gd name="T12" fmla="*/ 132 w 776"/>
                  <a:gd name="T13" fmla="*/ 480 h 982"/>
                  <a:gd name="T14" fmla="*/ 111 w 776"/>
                  <a:gd name="T15" fmla="*/ 317 h 982"/>
                  <a:gd name="T16" fmla="*/ 236 w 776"/>
                  <a:gd name="T17" fmla="*/ 273 h 982"/>
                  <a:gd name="T18" fmla="*/ 436 w 776"/>
                  <a:gd name="T19" fmla="*/ 251 h 982"/>
                  <a:gd name="T20" fmla="*/ 517 w 776"/>
                  <a:gd name="T21" fmla="*/ 259 h 982"/>
                  <a:gd name="T22" fmla="*/ 539 w 776"/>
                  <a:gd name="T23" fmla="*/ 280 h 982"/>
                  <a:gd name="T24" fmla="*/ 576 w 776"/>
                  <a:gd name="T25" fmla="*/ 244 h 982"/>
                  <a:gd name="T26" fmla="*/ 562 w 776"/>
                  <a:gd name="T27" fmla="*/ 207 h 982"/>
                  <a:gd name="T28" fmla="*/ 583 w 776"/>
                  <a:gd name="T29" fmla="*/ 141 h 982"/>
                  <a:gd name="T30" fmla="*/ 643 w 776"/>
                  <a:gd name="T31" fmla="*/ 81 h 982"/>
                  <a:gd name="T32" fmla="*/ 687 w 776"/>
                  <a:gd name="T33" fmla="*/ 66 h 982"/>
                  <a:gd name="T34" fmla="*/ 746 w 776"/>
                  <a:gd name="T35" fmla="*/ 103 h 982"/>
                  <a:gd name="T36" fmla="*/ 776 w 776"/>
                  <a:gd name="T37" fmla="*/ 66 h 982"/>
                  <a:gd name="T38" fmla="*/ 724 w 776"/>
                  <a:gd name="T39" fmla="*/ 0 h 982"/>
                  <a:gd name="T40" fmla="*/ 657 w 776"/>
                  <a:gd name="T41" fmla="*/ 0 h 982"/>
                  <a:gd name="T42" fmla="*/ 576 w 776"/>
                  <a:gd name="T43" fmla="*/ 37 h 982"/>
                  <a:gd name="T44" fmla="*/ 525 w 776"/>
                  <a:gd name="T45" fmla="*/ 133 h 982"/>
                  <a:gd name="T46" fmla="*/ 457 w 776"/>
                  <a:gd name="T47" fmla="*/ 178 h 982"/>
                  <a:gd name="T48" fmla="*/ 354 w 776"/>
                  <a:gd name="T49" fmla="*/ 192 h 982"/>
                  <a:gd name="T50" fmla="*/ 169 w 776"/>
                  <a:gd name="T51" fmla="*/ 214 h 982"/>
                  <a:gd name="T52" fmla="*/ 22 w 776"/>
                  <a:gd name="T53" fmla="*/ 259 h 982"/>
                  <a:gd name="T54" fmla="*/ 0 w 776"/>
                  <a:gd name="T55" fmla="*/ 296 h 982"/>
                  <a:gd name="T56" fmla="*/ 14 w 776"/>
                  <a:gd name="T57" fmla="*/ 414 h 982"/>
                  <a:gd name="T58" fmla="*/ 66 w 776"/>
                  <a:gd name="T59" fmla="*/ 576 h 982"/>
                  <a:gd name="T60" fmla="*/ 140 w 776"/>
                  <a:gd name="T61" fmla="*/ 710 h 982"/>
                  <a:gd name="T62" fmla="*/ 213 w 776"/>
                  <a:gd name="T63" fmla="*/ 828 h 982"/>
                  <a:gd name="T64" fmla="*/ 281 w 776"/>
                  <a:gd name="T65" fmla="*/ 909 h 982"/>
                  <a:gd name="T66" fmla="*/ 347 w 776"/>
                  <a:gd name="T67" fmla="*/ 967 h 982"/>
                  <a:gd name="T68" fmla="*/ 413 w 776"/>
                  <a:gd name="T69" fmla="*/ 982 h 98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776"/>
                  <a:gd name="T106" fmla="*/ 0 h 982"/>
                  <a:gd name="T107" fmla="*/ 776 w 776"/>
                  <a:gd name="T108" fmla="*/ 982 h 98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776" h="982">
                    <a:moveTo>
                      <a:pt x="413" y="982"/>
                    </a:moveTo>
                    <a:lnTo>
                      <a:pt x="450" y="938"/>
                    </a:lnTo>
                    <a:lnTo>
                      <a:pt x="436" y="872"/>
                    </a:lnTo>
                    <a:lnTo>
                      <a:pt x="407" y="783"/>
                    </a:lnTo>
                    <a:lnTo>
                      <a:pt x="295" y="679"/>
                    </a:lnTo>
                    <a:lnTo>
                      <a:pt x="184" y="584"/>
                    </a:lnTo>
                    <a:lnTo>
                      <a:pt x="132" y="480"/>
                    </a:lnTo>
                    <a:lnTo>
                      <a:pt x="111" y="317"/>
                    </a:lnTo>
                    <a:lnTo>
                      <a:pt x="236" y="273"/>
                    </a:lnTo>
                    <a:lnTo>
                      <a:pt x="436" y="251"/>
                    </a:lnTo>
                    <a:lnTo>
                      <a:pt x="517" y="259"/>
                    </a:lnTo>
                    <a:lnTo>
                      <a:pt x="539" y="280"/>
                    </a:lnTo>
                    <a:lnTo>
                      <a:pt x="576" y="244"/>
                    </a:lnTo>
                    <a:lnTo>
                      <a:pt x="562" y="207"/>
                    </a:lnTo>
                    <a:lnTo>
                      <a:pt x="583" y="141"/>
                    </a:lnTo>
                    <a:lnTo>
                      <a:pt x="643" y="81"/>
                    </a:lnTo>
                    <a:lnTo>
                      <a:pt x="687" y="66"/>
                    </a:lnTo>
                    <a:lnTo>
                      <a:pt x="746" y="103"/>
                    </a:lnTo>
                    <a:lnTo>
                      <a:pt x="776" y="66"/>
                    </a:lnTo>
                    <a:lnTo>
                      <a:pt x="724" y="0"/>
                    </a:lnTo>
                    <a:lnTo>
                      <a:pt x="657" y="0"/>
                    </a:lnTo>
                    <a:lnTo>
                      <a:pt x="576" y="37"/>
                    </a:lnTo>
                    <a:lnTo>
                      <a:pt x="525" y="133"/>
                    </a:lnTo>
                    <a:lnTo>
                      <a:pt x="457" y="178"/>
                    </a:lnTo>
                    <a:lnTo>
                      <a:pt x="354" y="192"/>
                    </a:lnTo>
                    <a:lnTo>
                      <a:pt x="169" y="214"/>
                    </a:lnTo>
                    <a:lnTo>
                      <a:pt x="22" y="259"/>
                    </a:lnTo>
                    <a:lnTo>
                      <a:pt x="0" y="296"/>
                    </a:lnTo>
                    <a:lnTo>
                      <a:pt x="14" y="414"/>
                    </a:lnTo>
                    <a:lnTo>
                      <a:pt x="66" y="576"/>
                    </a:lnTo>
                    <a:lnTo>
                      <a:pt x="140" y="710"/>
                    </a:lnTo>
                    <a:lnTo>
                      <a:pt x="213" y="828"/>
                    </a:lnTo>
                    <a:lnTo>
                      <a:pt x="281" y="909"/>
                    </a:lnTo>
                    <a:lnTo>
                      <a:pt x="347" y="967"/>
                    </a:lnTo>
                    <a:lnTo>
                      <a:pt x="413" y="982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425" name="Group 609"/>
            <p:cNvGrpSpPr>
              <a:grpSpLocks noChangeAspect="1"/>
            </p:cNvGrpSpPr>
            <p:nvPr/>
          </p:nvGrpSpPr>
          <p:grpSpPr bwMode="auto">
            <a:xfrm>
              <a:off x="3434" y="851"/>
              <a:ext cx="85" cy="107"/>
              <a:chOff x="3302" y="2352"/>
              <a:chExt cx="89" cy="112"/>
            </a:xfrm>
          </p:grpSpPr>
          <p:sp>
            <p:nvSpPr>
              <p:cNvPr id="14426" name="Freeform 610"/>
              <p:cNvSpPr>
                <a:spLocks noChangeAspect="1"/>
              </p:cNvSpPr>
              <p:nvPr/>
            </p:nvSpPr>
            <p:spPr bwMode="auto">
              <a:xfrm>
                <a:off x="3319" y="2352"/>
                <a:ext cx="72" cy="81"/>
              </a:xfrm>
              <a:custGeom>
                <a:avLst/>
                <a:gdLst>
                  <a:gd name="T0" fmla="*/ 66 w 215"/>
                  <a:gd name="T1" fmla="*/ 15 h 244"/>
                  <a:gd name="T2" fmla="*/ 126 w 215"/>
                  <a:gd name="T3" fmla="*/ 0 h 244"/>
                  <a:gd name="T4" fmla="*/ 199 w 215"/>
                  <a:gd name="T5" fmla="*/ 22 h 244"/>
                  <a:gd name="T6" fmla="*/ 215 w 215"/>
                  <a:gd name="T7" fmla="*/ 74 h 244"/>
                  <a:gd name="T8" fmla="*/ 207 w 215"/>
                  <a:gd name="T9" fmla="*/ 141 h 244"/>
                  <a:gd name="T10" fmla="*/ 170 w 215"/>
                  <a:gd name="T11" fmla="*/ 184 h 244"/>
                  <a:gd name="T12" fmla="*/ 118 w 215"/>
                  <a:gd name="T13" fmla="*/ 192 h 244"/>
                  <a:gd name="T14" fmla="*/ 66 w 215"/>
                  <a:gd name="T15" fmla="*/ 192 h 244"/>
                  <a:gd name="T16" fmla="*/ 43 w 215"/>
                  <a:gd name="T17" fmla="*/ 215 h 244"/>
                  <a:gd name="T18" fmla="*/ 43 w 215"/>
                  <a:gd name="T19" fmla="*/ 229 h 244"/>
                  <a:gd name="T20" fmla="*/ 29 w 215"/>
                  <a:gd name="T21" fmla="*/ 244 h 244"/>
                  <a:gd name="T22" fmla="*/ 0 w 215"/>
                  <a:gd name="T23" fmla="*/ 236 h 244"/>
                  <a:gd name="T24" fmla="*/ 6 w 215"/>
                  <a:gd name="T25" fmla="*/ 199 h 244"/>
                  <a:gd name="T26" fmla="*/ 29 w 215"/>
                  <a:gd name="T27" fmla="*/ 170 h 244"/>
                  <a:gd name="T28" fmla="*/ 74 w 215"/>
                  <a:gd name="T29" fmla="*/ 147 h 244"/>
                  <a:gd name="T30" fmla="*/ 118 w 215"/>
                  <a:gd name="T31" fmla="*/ 155 h 244"/>
                  <a:gd name="T32" fmla="*/ 155 w 215"/>
                  <a:gd name="T33" fmla="*/ 147 h 244"/>
                  <a:gd name="T34" fmla="*/ 177 w 215"/>
                  <a:gd name="T35" fmla="*/ 110 h 244"/>
                  <a:gd name="T36" fmla="*/ 177 w 215"/>
                  <a:gd name="T37" fmla="*/ 66 h 244"/>
                  <a:gd name="T38" fmla="*/ 155 w 215"/>
                  <a:gd name="T39" fmla="*/ 44 h 244"/>
                  <a:gd name="T40" fmla="*/ 126 w 215"/>
                  <a:gd name="T41" fmla="*/ 44 h 244"/>
                  <a:gd name="T42" fmla="*/ 95 w 215"/>
                  <a:gd name="T43" fmla="*/ 52 h 244"/>
                  <a:gd name="T44" fmla="*/ 74 w 215"/>
                  <a:gd name="T45" fmla="*/ 66 h 244"/>
                  <a:gd name="T46" fmla="*/ 51 w 215"/>
                  <a:gd name="T47" fmla="*/ 52 h 244"/>
                  <a:gd name="T48" fmla="*/ 66 w 215"/>
                  <a:gd name="T49" fmla="*/ 15 h 2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15"/>
                  <a:gd name="T76" fmla="*/ 0 h 244"/>
                  <a:gd name="T77" fmla="*/ 215 w 215"/>
                  <a:gd name="T78" fmla="*/ 244 h 244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15" h="244">
                    <a:moveTo>
                      <a:pt x="66" y="15"/>
                    </a:moveTo>
                    <a:lnTo>
                      <a:pt x="126" y="0"/>
                    </a:lnTo>
                    <a:lnTo>
                      <a:pt x="199" y="22"/>
                    </a:lnTo>
                    <a:lnTo>
                      <a:pt x="215" y="74"/>
                    </a:lnTo>
                    <a:lnTo>
                      <a:pt x="207" y="141"/>
                    </a:lnTo>
                    <a:lnTo>
                      <a:pt x="170" y="184"/>
                    </a:lnTo>
                    <a:lnTo>
                      <a:pt x="118" y="192"/>
                    </a:lnTo>
                    <a:lnTo>
                      <a:pt x="66" y="192"/>
                    </a:lnTo>
                    <a:lnTo>
                      <a:pt x="43" y="215"/>
                    </a:lnTo>
                    <a:lnTo>
                      <a:pt x="43" y="229"/>
                    </a:lnTo>
                    <a:lnTo>
                      <a:pt x="29" y="244"/>
                    </a:lnTo>
                    <a:lnTo>
                      <a:pt x="0" y="236"/>
                    </a:lnTo>
                    <a:lnTo>
                      <a:pt x="6" y="199"/>
                    </a:lnTo>
                    <a:lnTo>
                      <a:pt x="29" y="170"/>
                    </a:lnTo>
                    <a:lnTo>
                      <a:pt x="74" y="147"/>
                    </a:lnTo>
                    <a:lnTo>
                      <a:pt x="118" y="155"/>
                    </a:lnTo>
                    <a:lnTo>
                      <a:pt x="155" y="147"/>
                    </a:lnTo>
                    <a:lnTo>
                      <a:pt x="177" y="110"/>
                    </a:lnTo>
                    <a:lnTo>
                      <a:pt x="177" y="66"/>
                    </a:lnTo>
                    <a:lnTo>
                      <a:pt x="155" y="44"/>
                    </a:lnTo>
                    <a:lnTo>
                      <a:pt x="126" y="44"/>
                    </a:lnTo>
                    <a:lnTo>
                      <a:pt x="95" y="52"/>
                    </a:lnTo>
                    <a:lnTo>
                      <a:pt x="74" y="66"/>
                    </a:lnTo>
                    <a:lnTo>
                      <a:pt x="51" y="52"/>
                    </a:lnTo>
                    <a:lnTo>
                      <a:pt x="66" y="15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27" name="Oval 611"/>
              <p:cNvSpPr>
                <a:spLocks noChangeAspect="1" noChangeArrowheads="1"/>
              </p:cNvSpPr>
              <p:nvPr/>
            </p:nvSpPr>
            <p:spPr bwMode="auto">
              <a:xfrm>
                <a:off x="3302" y="2443"/>
                <a:ext cx="20" cy="21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9" name="Group 612"/>
          <p:cNvGrpSpPr>
            <a:grpSpLocks/>
          </p:cNvGrpSpPr>
          <p:nvPr/>
        </p:nvGrpSpPr>
        <p:grpSpPr bwMode="auto">
          <a:xfrm>
            <a:off x="1308100" y="3167063"/>
            <a:ext cx="825500" cy="776287"/>
            <a:chOff x="816" y="1344"/>
            <a:chExt cx="520" cy="489"/>
          </a:xfrm>
        </p:grpSpPr>
        <p:sp>
          <p:nvSpPr>
            <p:cNvPr id="14363" name="AutoShape 613"/>
            <p:cNvSpPr>
              <a:spLocks noChangeAspect="1" noChangeArrowheads="1" noTextEdit="1"/>
            </p:cNvSpPr>
            <p:nvPr/>
          </p:nvSpPr>
          <p:spPr bwMode="auto">
            <a:xfrm>
              <a:off x="816" y="1344"/>
              <a:ext cx="520" cy="4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4" name="Freeform 614"/>
            <p:cNvSpPr>
              <a:spLocks/>
            </p:cNvSpPr>
            <p:nvPr/>
          </p:nvSpPr>
          <p:spPr bwMode="auto">
            <a:xfrm>
              <a:off x="948" y="1659"/>
              <a:ext cx="321" cy="155"/>
            </a:xfrm>
            <a:custGeom>
              <a:avLst/>
              <a:gdLst>
                <a:gd name="T0" fmla="*/ 639 w 641"/>
                <a:gd name="T1" fmla="*/ 219 h 310"/>
                <a:gd name="T2" fmla="*/ 620 w 641"/>
                <a:gd name="T3" fmla="*/ 240 h 310"/>
                <a:gd name="T4" fmla="*/ 592 w 641"/>
                <a:gd name="T5" fmla="*/ 259 h 310"/>
                <a:gd name="T6" fmla="*/ 565 w 641"/>
                <a:gd name="T7" fmla="*/ 270 h 310"/>
                <a:gd name="T8" fmla="*/ 531 w 641"/>
                <a:gd name="T9" fmla="*/ 281 h 310"/>
                <a:gd name="T10" fmla="*/ 489 w 641"/>
                <a:gd name="T11" fmla="*/ 293 h 310"/>
                <a:gd name="T12" fmla="*/ 436 w 641"/>
                <a:gd name="T13" fmla="*/ 300 h 310"/>
                <a:gd name="T14" fmla="*/ 371 w 641"/>
                <a:gd name="T15" fmla="*/ 308 h 310"/>
                <a:gd name="T16" fmla="*/ 333 w 641"/>
                <a:gd name="T17" fmla="*/ 310 h 310"/>
                <a:gd name="T18" fmla="*/ 303 w 641"/>
                <a:gd name="T19" fmla="*/ 310 h 310"/>
                <a:gd name="T20" fmla="*/ 274 w 641"/>
                <a:gd name="T21" fmla="*/ 310 h 310"/>
                <a:gd name="T22" fmla="*/ 238 w 641"/>
                <a:gd name="T23" fmla="*/ 306 h 310"/>
                <a:gd name="T24" fmla="*/ 204 w 641"/>
                <a:gd name="T25" fmla="*/ 299 h 310"/>
                <a:gd name="T26" fmla="*/ 175 w 641"/>
                <a:gd name="T27" fmla="*/ 289 h 310"/>
                <a:gd name="T28" fmla="*/ 145 w 641"/>
                <a:gd name="T29" fmla="*/ 281 h 310"/>
                <a:gd name="T30" fmla="*/ 187 w 641"/>
                <a:gd name="T31" fmla="*/ 272 h 310"/>
                <a:gd name="T32" fmla="*/ 194 w 641"/>
                <a:gd name="T33" fmla="*/ 251 h 310"/>
                <a:gd name="T34" fmla="*/ 160 w 641"/>
                <a:gd name="T35" fmla="*/ 259 h 310"/>
                <a:gd name="T36" fmla="*/ 126 w 641"/>
                <a:gd name="T37" fmla="*/ 262 h 310"/>
                <a:gd name="T38" fmla="*/ 93 w 641"/>
                <a:gd name="T39" fmla="*/ 264 h 310"/>
                <a:gd name="T40" fmla="*/ 69 w 641"/>
                <a:gd name="T41" fmla="*/ 253 h 310"/>
                <a:gd name="T42" fmla="*/ 105 w 641"/>
                <a:gd name="T43" fmla="*/ 249 h 310"/>
                <a:gd name="T44" fmla="*/ 141 w 641"/>
                <a:gd name="T45" fmla="*/ 243 h 310"/>
                <a:gd name="T46" fmla="*/ 154 w 641"/>
                <a:gd name="T47" fmla="*/ 228 h 310"/>
                <a:gd name="T48" fmla="*/ 124 w 641"/>
                <a:gd name="T49" fmla="*/ 226 h 310"/>
                <a:gd name="T50" fmla="*/ 84 w 641"/>
                <a:gd name="T51" fmla="*/ 230 h 310"/>
                <a:gd name="T52" fmla="*/ 48 w 641"/>
                <a:gd name="T53" fmla="*/ 238 h 310"/>
                <a:gd name="T54" fmla="*/ 36 w 641"/>
                <a:gd name="T55" fmla="*/ 213 h 310"/>
                <a:gd name="T56" fmla="*/ 73 w 641"/>
                <a:gd name="T57" fmla="*/ 207 h 310"/>
                <a:gd name="T58" fmla="*/ 107 w 641"/>
                <a:gd name="T59" fmla="*/ 201 h 310"/>
                <a:gd name="T60" fmla="*/ 111 w 641"/>
                <a:gd name="T61" fmla="*/ 182 h 310"/>
                <a:gd name="T62" fmla="*/ 73 w 641"/>
                <a:gd name="T63" fmla="*/ 186 h 310"/>
                <a:gd name="T64" fmla="*/ 38 w 641"/>
                <a:gd name="T65" fmla="*/ 192 h 310"/>
                <a:gd name="T66" fmla="*/ 8 w 641"/>
                <a:gd name="T67" fmla="*/ 186 h 310"/>
                <a:gd name="T68" fmla="*/ 27 w 641"/>
                <a:gd name="T69" fmla="*/ 167 h 310"/>
                <a:gd name="T70" fmla="*/ 65 w 641"/>
                <a:gd name="T71" fmla="*/ 165 h 310"/>
                <a:gd name="T72" fmla="*/ 103 w 641"/>
                <a:gd name="T73" fmla="*/ 160 h 310"/>
                <a:gd name="T74" fmla="*/ 84 w 641"/>
                <a:gd name="T75" fmla="*/ 144 h 310"/>
                <a:gd name="T76" fmla="*/ 48 w 641"/>
                <a:gd name="T77" fmla="*/ 146 h 310"/>
                <a:gd name="T78" fmla="*/ 12 w 641"/>
                <a:gd name="T79" fmla="*/ 152 h 310"/>
                <a:gd name="T80" fmla="*/ 2 w 641"/>
                <a:gd name="T81" fmla="*/ 135 h 310"/>
                <a:gd name="T82" fmla="*/ 36 w 641"/>
                <a:gd name="T83" fmla="*/ 133 h 310"/>
                <a:gd name="T84" fmla="*/ 71 w 641"/>
                <a:gd name="T85" fmla="*/ 129 h 310"/>
                <a:gd name="T86" fmla="*/ 97 w 641"/>
                <a:gd name="T87" fmla="*/ 122 h 310"/>
                <a:gd name="T88" fmla="*/ 84 w 641"/>
                <a:gd name="T89" fmla="*/ 108 h 310"/>
                <a:gd name="T90" fmla="*/ 54 w 641"/>
                <a:gd name="T91" fmla="*/ 110 h 310"/>
                <a:gd name="T92" fmla="*/ 19 w 641"/>
                <a:gd name="T93" fmla="*/ 114 h 310"/>
                <a:gd name="T94" fmla="*/ 25 w 641"/>
                <a:gd name="T95" fmla="*/ 91 h 310"/>
                <a:gd name="T96" fmla="*/ 57 w 641"/>
                <a:gd name="T97" fmla="*/ 89 h 310"/>
                <a:gd name="T98" fmla="*/ 92 w 641"/>
                <a:gd name="T99" fmla="*/ 89 h 310"/>
                <a:gd name="T100" fmla="*/ 105 w 641"/>
                <a:gd name="T101" fmla="*/ 76 h 310"/>
                <a:gd name="T102" fmla="*/ 73 w 641"/>
                <a:gd name="T103" fmla="*/ 72 h 310"/>
                <a:gd name="T104" fmla="*/ 57 w 641"/>
                <a:gd name="T105" fmla="*/ 64 h 310"/>
                <a:gd name="T106" fmla="*/ 93 w 641"/>
                <a:gd name="T107" fmla="*/ 45 h 310"/>
                <a:gd name="T108" fmla="*/ 128 w 641"/>
                <a:gd name="T109" fmla="*/ 30 h 310"/>
                <a:gd name="T110" fmla="*/ 160 w 641"/>
                <a:gd name="T111" fmla="*/ 21 h 310"/>
                <a:gd name="T112" fmla="*/ 187 w 641"/>
                <a:gd name="T113" fmla="*/ 15 h 31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41"/>
                <a:gd name="T172" fmla="*/ 0 h 310"/>
                <a:gd name="T173" fmla="*/ 641 w 641"/>
                <a:gd name="T174" fmla="*/ 310 h 31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41" h="310">
                  <a:moveTo>
                    <a:pt x="190" y="15"/>
                  </a:moveTo>
                  <a:lnTo>
                    <a:pt x="257" y="0"/>
                  </a:lnTo>
                  <a:lnTo>
                    <a:pt x="323" y="179"/>
                  </a:lnTo>
                  <a:lnTo>
                    <a:pt x="641" y="215"/>
                  </a:lnTo>
                  <a:lnTo>
                    <a:pt x="639" y="215"/>
                  </a:lnTo>
                  <a:lnTo>
                    <a:pt x="639" y="219"/>
                  </a:lnTo>
                  <a:lnTo>
                    <a:pt x="637" y="221"/>
                  </a:lnTo>
                  <a:lnTo>
                    <a:pt x="633" y="226"/>
                  </a:lnTo>
                  <a:lnTo>
                    <a:pt x="632" y="228"/>
                  </a:lnTo>
                  <a:lnTo>
                    <a:pt x="628" y="232"/>
                  </a:lnTo>
                  <a:lnTo>
                    <a:pt x="624" y="236"/>
                  </a:lnTo>
                  <a:lnTo>
                    <a:pt x="620" y="240"/>
                  </a:lnTo>
                  <a:lnTo>
                    <a:pt x="616" y="241"/>
                  </a:lnTo>
                  <a:lnTo>
                    <a:pt x="611" y="245"/>
                  </a:lnTo>
                  <a:lnTo>
                    <a:pt x="605" y="251"/>
                  </a:lnTo>
                  <a:lnTo>
                    <a:pt x="599" y="255"/>
                  </a:lnTo>
                  <a:lnTo>
                    <a:pt x="595" y="257"/>
                  </a:lnTo>
                  <a:lnTo>
                    <a:pt x="592" y="259"/>
                  </a:lnTo>
                  <a:lnTo>
                    <a:pt x="588" y="260"/>
                  </a:lnTo>
                  <a:lnTo>
                    <a:pt x="584" y="262"/>
                  </a:lnTo>
                  <a:lnTo>
                    <a:pt x="580" y="262"/>
                  </a:lnTo>
                  <a:lnTo>
                    <a:pt x="574" y="266"/>
                  </a:lnTo>
                  <a:lnTo>
                    <a:pt x="571" y="268"/>
                  </a:lnTo>
                  <a:lnTo>
                    <a:pt x="565" y="270"/>
                  </a:lnTo>
                  <a:lnTo>
                    <a:pt x="559" y="272"/>
                  </a:lnTo>
                  <a:lnTo>
                    <a:pt x="555" y="274"/>
                  </a:lnTo>
                  <a:lnTo>
                    <a:pt x="550" y="276"/>
                  </a:lnTo>
                  <a:lnTo>
                    <a:pt x="544" y="278"/>
                  </a:lnTo>
                  <a:lnTo>
                    <a:pt x="538" y="280"/>
                  </a:lnTo>
                  <a:lnTo>
                    <a:pt x="531" y="281"/>
                  </a:lnTo>
                  <a:lnTo>
                    <a:pt x="525" y="283"/>
                  </a:lnTo>
                  <a:lnTo>
                    <a:pt x="519" y="285"/>
                  </a:lnTo>
                  <a:lnTo>
                    <a:pt x="512" y="287"/>
                  </a:lnTo>
                  <a:lnTo>
                    <a:pt x="504" y="289"/>
                  </a:lnTo>
                  <a:lnTo>
                    <a:pt x="497" y="289"/>
                  </a:lnTo>
                  <a:lnTo>
                    <a:pt x="489" y="293"/>
                  </a:lnTo>
                  <a:lnTo>
                    <a:pt x="479" y="293"/>
                  </a:lnTo>
                  <a:lnTo>
                    <a:pt x="472" y="295"/>
                  </a:lnTo>
                  <a:lnTo>
                    <a:pt x="462" y="297"/>
                  </a:lnTo>
                  <a:lnTo>
                    <a:pt x="455" y="299"/>
                  </a:lnTo>
                  <a:lnTo>
                    <a:pt x="445" y="299"/>
                  </a:lnTo>
                  <a:lnTo>
                    <a:pt x="436" y="300"/>
                  </a:lnTo>
                  <a:lnTo>
                    <a:pt x="424" y="302"/>
                  </a:lnTo>
                  <a:lnTo>
                    <a:pt x="415" y="304"/>
                  </a:lnTo>
                  <a:lnTo>
                    <a:pt x="403" y="304"/>
                  </a:lnTo>
                  <a:lnTo>
                    <a:pt x="394" y="306"/>
                  </a:lnTo>
                  <a:lnTo>
                    <a:pt x="382" y="306"/>
                  </a:lnTo>
                  <a:lnTo>
                    <a:pt x="371" y="308"/>
                  </a:lnTo>
                  <a:lnTo>
                    <a:pt x="363" y="308"/>
                  </a:lnTo>
                  <a:lnTo>
                    <a:pt x="358" y="310"/>
                  </a:lnTo>
                  <a:lnTo>
                    <a:pt x="352" y="310"/>
                  </a:lnTo>
                  <a:lnTo>
                    <a:pt x="346" y="310"/>
                  </a:lnTo>
                  <a:lnTo>
                    <a:pt x="339" y="310"/>
                  </a:lnTo>
                  <a:lnTo>
                    <a:pt x="333" y="310"/>
                  </a:lnTo>
                  <a:lnTo>
                    <a:pt x="327" y="310"/>
                  </a:lnTo>
                  <a:lnTo>
                    <a:pt x="323" y="310"/>
                  </a:lnTo>
                  <a:lnTo>
                    <a:pt x="318" y="310"/>
                  </a:lnTo>
                  <a:lnTo>
                    <a:pt x="312" y="310"/>
                  </a:lnTo>
                  <a:lnTo>
                    <a:pt x="306" y="310"/>
                  </a:lnTo>
                  <a:lnTo>
                    <a:pt x="303" y="310"/>
                  </a:lnTo>
                  <a:lnTo>
                    <a:pt x="297" y="310"/>
                  </a:lnTo>
                  <a:lnTo>
                    <a:pt x="293" y="310"/>
                  </a:lnTo>
                  <a:lnTo>
                    <a:pt x="287" y="310"/>
                  </a:lnTo>
                  <a:lnTo>
                    <a:pt x="284" y="310"/>
                  </a:lnTo>
                  <a:lnTo>
                    <a:pt x="278" y="310"/>
                  </a:lnTo>
                  <a:lnTo>
                    <a:pt x="274" y="310"/>
                  </a:lnTo>
                  <a:lnTo>
                    <a:pt x="270" y="310"/>
                  </a:lnTo>
                  <a:lnTo>
                    <a:pt x="266" y="310"/>
                  </a:lnTo>
                  <a:lnTo>
                    <a:pt x="259" y="308"/>
                  </a:lnTo>
                  <a:lnTo>
                    <a:pt x="251" y="308"/>
                  </a:lnTo>
                  <a:lnTo>
                    <a:pt x="244" y="306"/>
                  </a:lnTo>
                  <a:lnTo>
                    <a:pt x="238" y="306"/>
                  </a:lnTo>
                  <a:lnTo>
                    <a:pt x="232" y="304"/>
                  </a:lnTo>
                  <a:lnTo>
                    <a:pt x="227" y="304"/>
                  </a:lnTo>
                  <a:lnTo>
                    <a:pt x="219" y="302"/>
                  </a:lnTo>
                  <a:lnTo>
                    <a:pt x="213" y="302"/>
                  </a:lnTo>
                  <a:lnTo>
                    <a:pt x="208" y="299"/>
                  </a:lnTo>
                  <a:lnTo>
                    <a:pt x="204" y="299"/>
                  </a:lnTo>
                  <a:lnTo>
                    <a:pt x="198" y="297"/>
                  </a:lnTo>
                  <a:lnTo>
                    <a:pt x="192" y="295"/>
                  </a:lnTo>
                  <a:lnTo>
                    <a:pt x="189" y="293"/>
                  </a:lnTo>
                  <a:lnTo>
                    <a:pt x="185" y="293"/>
                  </a:lnTo>
                  <a:lnTo>
                    <a:pt x="179" y="291"/>
                  </a:lnTo>
                  <a:lnTo>
                    <a:pt x="175" y="289"/>
                  </a:lnTo>
                  <a:lnTo>
                    <a:pt x="169" y="287"/>
                  </a:lnTo>
                  <a:lnTo>
                    <a:pt x="166" y="287"/>
                  </a:lnTo>
                  <a:lnTo>
                    <a:pt x="160" y="285"/>
                  </a:lnTo>
                  <a:lnTo>
                    <a:pt x="154" y="283"/>
                  </a:lnTo>
                  <a:lnTo>
                    <a:pt x="150" y="281"/>
                  </a:lnTo>
                  <a:lnTo>
                    <a:pt x="145" y="281"/>
                  </a:lnTo>
                  <a:lnTo>
                    <a:pt x="152" y="280"/>
                  </a:lnTo>
                  <a:lnTo>
                    <a:pt x="160" y="280"/>
                  </a:lnTo>
                  <a:lnTo>
                    <a:pt x="166" y="278"/>
                  </a:lnTo>
                  <a:lnTo>
                    <a:pt x="173" y="278"/>
                  </a:lnTo>
                  <a:lnTo>
                    <a:pt x="181" y="274"/>
                  </a:lnTo>
                  <a:lnTo>
                    <a:pt x="187" y="272"/>
                  </a:lnTo>
                  <a:lnTo>
                    <a:pt x="194" y="270"/>
                  </a:lnTo>
                  <a:lnTo>
                    <a:pt x="202" y="268"/>
                  </a:lnTo>
                  <a:lnTo>
                    <a:pt x="200" y="262"/>
                  </a:lnTo>
                  <a:lnTo>
                    <a:pt x="198" y="257"/>
                  </a:lnTo>
                  <a:lnTo>
                    <a:pt x="196" y="253"/>
                  </a:lnTo>
                  <a:lnTo>
                    <a:pt x="194" y="251"/>
                  </a:lnTo>
                  <a:lnTo>
                    <a:pt x="189" y="253"/>
                  </a:lnTo>
                  <a:lnTo>
                    <a:pt x="183" y="255"/>
                  </a:lnTo>
                  <a:lnTo>
                    <a:pt x="177" y="257"/>
                  </a:lnTo>
                  <a:lnTo>
                    <a:pt x="171" y="257"/>
                  </a:lnTo>
                  <a:lnTo>
                    <a:pt x="166" y="257"/>
                  </a:lnTo>
                  <a:lnTo>
                    <a:pt x="160" y="259"/>
                  </a:lnTo>
                  <a:lnTo>
                    <a:pt x="154" y="259"/>
                  </a:lnTo>
                  <a:lnTo>
                    <a:pt x="149" y="260"/>
                  </a:lnTo>
                  <a:lnTo>
                    <a:pt x="143" y="260"/>
                  </a:lnTo>
                  <a:lnTo>
                    <a:pt x="137" y="260"/>
                  </a:lnTo>
                  <a:lnTo>
                    <a:pt x="131" y="260"/>
                  </a:lnTo>
                  <a:lnTo>
                    <a:pt x="126" y="262"/>
                  </a:lnTo>
                  <a:lnTo>
                    <a:pt x="120" y="262"/>
                  </a:lnTo>
                  <a:lnTo>
                    <a:pt x="114" y="264"/>
                  </a:lnTo>
                  <a:lnTo>
                    <a:pt x="109" y="266"/>
                  </a:lnTo>
                  <a:lnTo>
                    <a:pt x="103" y="268"/>
                  </a:lnTo>
                  <a:lnTo>
                    <a:pt x="99" y="266"/>
                  </a:lnTo>
                  <a:lnTo>
                    <a:pt x="93" y="264"/>
                  </a:lnTo>
                  <a:lnTo>
                    <a:pt x="90" y="262"/>
                  </a:lnTo>
                  <a:lnTo>
                    <a:pt x="86" y="260"/>
                  </a:lnTo>
                  <a:lnTo>
                    <a:pt x="80" y="259"/>
                  </a:lnTo>
                  <a:lnTo>
                    <a:pt x="76" y="257"/>
                  </a:lnTo>
                  <a:lnTo>
                    <a:pt x="73" y="253"/>
                  </a:lnTo>
                  <a:lnTo>
                    <a:pt x="69" y="253"/>
                  </a:lnTo>
                  <a:lnTo>
                    <a:pt x="74" y="251"/>
                  </a:lnTo>
                  <a:lnTo>
                    <a:pt x="80" y="251"/>
                  </a:lnTo>
                  <a:lnTo>
                    <a:pt x="86" y="251"/>
                  </a:lnTo>
                  <a:lnTo>
                    <a:pt x="92" y="251"/>
                  </a:lnTo>
                  <a:lnTo>
                    <a:pt x="99" y="249"/>
                  </a:lnTo>
                  <a:lnTo>
                    <a:pt x="105" y="249"/>
                  </a:lnTo>
                  <a:lnTo>
                    <a:pt x="111" y="247"/>
                  </a:lnTo>
                  <a:lnTo>
                    <a:pt x="118" y="247"/>
                  </a:lnTo>
                  <a:lnTo>
                    <a:pt x="124" y="245"/>
                  </a:lnTo>
                  <a:lnTo>
                    <a:pt x="130" y="245"/>
                  </a:lnTo>
                  <a:lnTo>
                    <a:pt x="135" y="243"/>
                  </a:lnTo>
                  <a:lnTo>
                    <a:pt x="141" y="243"/>
                  </a:lnTo>
                  <a:lnTo>
                    <a:pt x="145" y="241"/>
                  </a:lnTo>
                  <a:lnTo>
                    <a:pt x="150" y="240"/>
                  </a:lnTo>
                  <a:lnTo>
                    <a:pt x="158" y="240"/>
                  </a:lnTo>
                  <a:lnTo>
                    <a:pt x="162" y="238"/>
                  </a:lnTo>
                  <a:lnTo>
                    <a:pt x="160" y="234"/>
                  </a:lnTo>
                  <a:lnTo>
                    <a:pt x="154" y="228"/>
                  </a:lnTo>
                  <a:lnTo>
                    <a:pt x="150" y="224"/>
                  </a:lnTo>
                  <a:lnTo>
                    <a:pt x="147" y="222"/>
                  </a:lnTo>
                  <a:lnTo>
                    <a:pt x="141" y="222"/>
                  </a:lnTo>
                  <a:lnTo>
                    <a:pt x="137" y="224"/>
                  </a:lnTo>
                  <a:lnTo>
                    <a:pt x="130" y="224"/>
                  </a:lnTo>
                  <a:lnTo>
                    <a:pt x="124" y="226"/>
                  </a:lnTo>
                  <a:lnTo>
                    <a:pt x="118" y="226"/>
                  </a:lnTo>
                  <a:lnTo>
                    <a:pt x="111" y="226"/>
                  </a:lnTo>
                  <a:lnTo>
                    <a:pt x="103" y="228"/>
                  </a:lnTo>
                  <a:lnTo>
                    <a:pt x="97" y="230"/>
                  </a:lnTo>
                  <a:lnTo>
                    <a:pt x="90" y="230"/>
                  </a:lnTo>
                  <a:lnTo>
                    <a:pt x="84" y="230"/>
                  </a:lnTo>
                  <a:lnTo>
                    <a:pt x="76" y="230"/>
                  </a:lnTo>
                  <a:lnTo>
                    <a:pt x="71" y="232"/>
                  </a:lnTo>
                  <a:lnTo>
                    <a:pt x="63" y="232"/>
                  </a:lnTo>
                  <a:lnTo>
                    <a:pt x="57" y="234"/>
                  </a:lnTo>
                  <a:lnTo>
                    <a:pt x="52" y="236"/>
                  </a:lnTo>
                  <a:lnTo>
                    <a:pt x="48" y="238"/>
                  </a:lnTo>
                  <a:lnTo>
                    <a:pt x="42" y="232"/>
                  </a:lnTo>
                  <a:lnTo>
                    <a:pt x="36" y="226"/>
                  </a:lnTo>
                  <a:lnTo>
                    <a:pt x="31" y="221"/>
                  </a:lnTo>
                  <a:lnTo>
                    <a:pt x="27" y="217"/>
                  </a:lnTo>
                  <a:lnTo>
                    <a:pt x="31" y="215"/>
                  </a:lnTo>
                  <a:lnTo>
                    <a:pt x="36" y="213"/>
                  </a:lnTo>
                  <a:lnTo>
                    <a:pt x="42" y="213"/>
                  </a:lnTo>
                  <a:lnTo>
                    <a:pt x="48" y="211"/>
                  </a:lnTo>
                  <a:lnTo>
                    <a:pt x="54" y="209"/>
                  </a:lnTo>
                  <a:lnTo>
                    <a:pt x="59" y="209"/>
                  </a:lnTo>
                  <a:lnTo>
                    <a:pt x="65" y="209"/>
                  </a:lnTo>
                  <a:lnTo>
                    <a:pt x="73" y="207"/>
                  </a:lnTo>
                  <a:lnTo>
                    <a:pt x="78" y="205"/>
                  </a:lnTo>
                  <a:lnTo>
                    <a:pt x="84" y="205"/>
                  </a:lnTo>
                  <a:lnTo>
                    <a:pt x="90" y="205"/>
                  </a:lnTo>
                  <a:lnTo>
                    <a:pt x="95" y="203"/>
                  </a:lnTo>
                  <a:lnTo>
                    <a:pt x="101" y="203"/>
                  </a:lnTo>
                  <a:lnTo>
                    <a:pt x="107" y="201"/>
                  </a:lnTo>
                  <a:lnTo>
                    <a:pt x="112" y="200"/>
                  </a:lnTo>
                  <a:lnTo>
                    <a:pt x="118" y="200"/>
                  </a:lnTo>
                  <a:lnTo>
                    <a:pt x="118" y="194"/>
                  </a:lnTo>
                  <a:lnTo>
                    <a:pt x="114" y="188"/>
                  </a:lnTo>
                  <a:lnTo>
                    <a:pt x="111" y="184"/>
                  </a:lnTo>
                  <a:lnTo>
                    <a:pt x="111" y="182"/>
                  </a:lnTo>
                  <a:lnTo>
                    <a:pt x="103" y="182"/>
                  </a:lnTo>
                  <a:lnTo>
                    <a:pt x="97" y="184"/>
                  </a:lnTo>
                  <a:lnTo>
                    <a:pt x="92" y="184"/>
                  </a:lnTo>
                  <a:lnTo>
                    <a:pt x="86" y="186"/>
                  </a:lnTo>
                  <a:lnTo>
                    <a:pt x="78" y="186"/>
                  </a:lnTo>
                  <a:lnTo>
                    <a:pt x="73" y="186"/>
                  </a:lnTo>
                  <a:lnTo>
                    <a:pt x="67" y="188"/>
                  </a:lnTo>
                  <a:lnTo>
                    <a:pt x="61" y="188"/>
                  </a:lnTo>
                  <a:lnTo>
                    <a:pt x="55" y="188"/>
                  </a:lnTo>
                  <a:lnTo>
                    <a:pt x="50" y="188"/>
                  </a:lnTo>
                  <a:lnTo>
                    <a:pt x="44" y="190"/>
                  </a:lnTo>
                  <a:lnTo>
                    <a:pt x="38" y="192"/>
                  </a:lnTo>
                  <a:lnTo>
                    <a:pt x="31" y="192"/>
                  </a:lnTo>
                  <a:lnTo>
                    <a:pt x="25" y="194"/>
                  </a:lnTo>
                  <a:lnTo>
                    <a:pt x="19" y="198"/>
                  </a:lnTo>
                  <a:lnTo>
                    <a:pt x="15" y="200"/>
                  </a:lnTo>
                  <a:lnTo>
                    <a:pt x="12" y="194"/>
                  </a:lnTo>
                  <a:lnTo>
                    <a:pt x="8" y="186"/>
                  </a:lnTo>
                  <a:lnTo>
                    <a:pt x="6" y="179"/>
                  </a:lnTo>
                  <a:lnTo>
                    <a:pt x="2" y="171"/>
                  </a:lnTo>
                  <a:lnTo>
                    <a:pt x="10" y="171"/>
                  </a:lnTo>
                  <a:lnTo>
                    <a:pt x="15" y="169"/>
                  </a:lnTo>
                  <a:lnTo>
                    <a:pt x="21" y="167"/>
                  </a:lnTo>
                  <a:lnTo>
                    <a:pt x="27" y="167"/>
                  </a:lnTo>
                  <a:lnTo>
                    <a:pt x="35" y="167"/>
                  </a:lnTo>
                  <a:lnTo>
                    <a:pt x="40" y="167"/>
                  </a:lnTo>
                  <a:lnTo>
                    <a:pt x="48" y="167"/>
                  </a:lnTo>
                  <a:lnTo>
                    <a:pt x="54" y="167"/>
                  </a:lnTo>
                  <a:lnTo>
                    <a:pt x="59" y="165"/>
                  </a:lnTo>
                  <a:lnTo>
                    <a:pt x="65" y="165"/>
                  </a:lnTo>
                  <a:lnTo>
                    <a:pt x="73" y="163"/>
                  </a:lnTo>
                  <a:lnTo>
                    <a:pt x="78" y="163"/>
                  </a:lnTo>
                  <a:lnTo>
                    <a:pt x="84" y="163"/>
                  </a:lnTo>
                  <a:lnTo>
                    <a:pt x="92" y="162"/>
                  </a:lnTo>
                  <a:lnTo>
                    <a:pt x="97" y="162"/>
                  </a:lnTo>
                  <a:lnTo>
                    <a:pt x="103" y="160"/>
                  </a:lnTo>
                  <a:lnTo>
                    <a:pt x="101" y="156"/>
                  </a:lnTo>
                  <a:lnTo>
                    <a:pt x="99" y="148"/>
                  </a:lnTo>
                  <a:lnTo>
                    <a:pt x="97" y="144"/>
                  </a:lnTo>
                  <a:lnTo>
                    <a:pt x="95" y="143"/>
                  </a:lnTo>
                  <a:lnTo>
                    <a:pt x="90" y="144"/>
                  </a:lnTo>
                  <a:lnTo>
                    <a:pt x="84" y="144"/>
                  </a:lnTo>
                  <a:lnTo>
                    <a:pt x="76" y="144"/>
                  </a:lnTo>
                  <a:lnTo>
                    <a:pt x="71" y="146"/>
                  </a:lnTo>
                  <a:lnTo>
                    <a:pt x="65" y="146"/>
                  </a:lnTo>
                  <a:lnTo>
                    <a:pt x="59" y="146"/>
                  </a:lnTo>
                  <a:lnTo>
                    <a:pt x="54" y="146"/>
                  </a:lnTo>
                  <a:lnTo>
                    <a:pt x="48" y="146"/>
                  </a:lnTo>
                  <a:lnTo>
                    <a:pt x="42" y="146"/>
                  </a:lnTo>
                  <a:lnTo>
                    <a:pt x="35" y="146"/>
                  </a:lnTo>
                  <a:lnTo>
                    <a:pt x="29" y="148"/>
                  </a:lnTo>
                  <a:lnTo>
                    <a:pt x="23" y="148"/>
                  </a:lnTo>
                  <a:lnTo>
                    <a:pt x="17" y="148"/>
                  </a:lnTo>
                  <a:lnTo>
                    <a:pt x="12" y="152"/>
                  </a:lnTo>
                  <a:lnTo>
                    <a:pt x="6" y="152"/>
                  </a:lnTo>
                  <a:lnTo>
                    <a:pt x="0" y="156"/>
                  </a:lnTo>
                  <a:lnTo>
                    <a:pt x="0" y="150"/>
                  </a:lnTo>
                  <a:lnTo>
                    <a:pt x="0" y="146"/>
                  </a:lnTo>
                  <a:lnTo>
                    <a:pt x="0" y="141"/>
                  </a:lnTo>
                  <a:lnTo>
                    <a:pt x="2" y="135"/>
                  </a:lnTo>
                  <a:lnTo>
                    <a:pt x="6" y="135"/>
                  </a:lnTo>
                  <a:lnTo>
                    <a:pt x="12" y="135"/>
                  </a:lnTo>
                  <a:lnTo>
                    <a:pt x="17" y="135"/>
                  </a:lnTo>
                  <a:lnTo>
                    <a:pt x="25" y="135"/>
                  </a:lnTo>
                  <a:lnTo>
                    <a:pt x="29" y="133"/>
                  </a:lnTo>
                  <a:lnTo>
                    <a:pt x="36" y="133"/>
                  </a:lnTo>
                  <a:lnTo>
                    <a:pt x="42" y="131"/>
                  </a:lnTo>
                  <a:lnTo>
                    <a:pt x="48" y="131"/>
                  </a:lnTo>
                  <a:lnTo>
                    <a:pt x="54" y="131"/>
                  </a:lnTo>
                  <a:lnTo>
                    <a:pt x="59" y="131"/>
                  </a:lnTo>
                  <a:lnTo>
                    <a:pt x="65" y="129"/>
                  </a:lnTo>
                  <a:lnTo>
                    <a:pt x="71" y="129"/>
                  </a:lnTo>
                  <a:lnTo>
                    <a:pt x="76" y="129"/>
                  </a:lnTo>
                  <a:lnTo>
                    <a:pt x="82" y="127"/>
                  </a:lnTo>
                  <a:lnTo>
                    <a:pt x="88" y="127"/>
                  </a:lnTo>
                  <a:lnTo>
                    <a:pt x="93" y="127"/>
                  </a:lnTo>
                  <a:lnTo>
                    <a:pt x="95" y="125"/>
                  </a:lnTo>
                  <a:lnTo>
                    <a:pt x="97" y="122"/>
                  </a:lnTo>
                  <a:lnTo>
                    <a:pt x="97" y="120"/>
                  </a:lnTo>
                  <a:lnTo>
                    <a:pt x="99" y="116"/>
                  </a:lnTo>
                  <a:lnTo>
                    <a:pt x="95" y="108"/>
                  </a:lnTo>
                  <a:lnTo>
                    <a:pt x="92" y="106"/>
                  </a:lnTo>
                  <a:lnTo>
                    <a:pt x="86" y="106"/>
                  </a:lnTo>
                  <a:lnTo>
                    <a:pt x="84" y="108"/>
                  </a:lnTo>
                  <a:lnTo>
                    <a:pt x="78" y="108"/>
                  </a:lnTo>
                  <a:lnTo>
                    <a:pt x="73" y="108"/>
                  </a:lnTo>
                  <a:lnTo>
                    <a:pt x="67" y="108"/>
                  </a:lnTo>
                  <a:lnTo>
                    <a:pt x="63" y="108"/>
                  </a:lnTo>
                  <a:lnTo>
                    <a:pt x="57" y="108"/>
                  </a:lnTo>
                  <a:lnTo>
                    <a:pt x="54" y="110"/>
                  </a:lnTo>
                  <a:lnTo>
                    <a:pt x="50" y="112"/>
                  </a:lnTo>
                  <a:lnTo>
                    <a:pt x="44" y="112"/>
                  </a:lnTo>
                  <a:lnTo>
                    <a:pt x="38" y="112"/>
                  </a:lnTo>
                  <a:lnTo>
                    <a:pt x="33" y="114"/>
                  </a:lnTo>
                  <a:lnTo>
                    <a:pt x="27" y="114"/>
                  </a:lnTo>
                  <a:lnTo>
                    <a:pt x="19" y="114"/>
                  </a:lnTo>
                  <a:lnTo>
                    <a:pt x="14" y="114"/>
                  </a:lnTo>
                  <a:lnTo>
                    <a:pt x="8" y="116"/>
                  </a:lnTo>
                  <a:lnTo>
                    <a:pt x="10" y="108"/>
                  </a:lnTo>
                  <a:lnTo>
                    <a:pt x="15" y="103"/>
                  </a:lnTo>
                  <a:lnTo>
                    <a:pt x="19" y="95"/>
                  </a:lnTo>
                  <a:lnTo>
                    <a:pt x="25" y="91"/>
                  </a:lnTo>
                  <a:lnTo>
                    <a:pt x="29" y="89"/>
                  </a:lnTo>
                  <a:lnTo>
                    <a:pt x="35" y="89"/>
                  </a:lnTo>
                  <a:lnTo>
                    <a:pt x="40" y="89"/>
                  </a:lnTo>
                  <a:lnTo>
                    <a:pt x="46" y="89"/>
                  </a:lnTo>
                  <a:lnTo>
                    <a:pt x="50" y="89"/>
                  </a:lnTo>
                  <a:lnTo>
                    <a:pt x="57" y="89"/>
                  </a:lnTo>
                  <a:lnTo>
                    <a:pt x="63" y="89"/>
                  </a:lnTo>
                  <a:lnTo>
                    <a:pt x="69" y="89"/>
                  </a:lnTo>
                  <a:lnTo>
                    <a:pt x="74" y="89"/>
                  </a:lnTo>
                  <a:lnTo>
                    <a:pt x="80" y="89"/>
                  </a:lnTo>
                  <a:lnTo>
                    <a:pt x="86" y="89"/>
                  </a:lnTo>
                  <a:lnTo>
                    <a:pt x="92" y="89"/>
                  </a:lnTo>
                  <a:lnTo>
                    <a:pt x="97" y="87"/>
                  </a:lnTo>
                  <a:lnTo>
                    <a:pt x="101" y="87"/>
                  </a:lnTo>
                  <a:lnTo>
                    <a:pt x="107" y="85"/>
                  </a:lnTo>
                  <a:lnTo>
                    <a:pt x="112" y="85"/>
                  </a:lnTo>
                  <a:lnTo>
                    <a:pt x="109" y="82"/>
                  </a:lnTo>
                  <a:lnTo>
                    <a:pt x="105" y="76"/>
                  </a:lnTo>
                  <a:lnTo>
                    <a:pt x="99" y="72"/>
                  </a:lnTo>
                  <a:lnTo>
                    <a:pt x="97" y="70"/>
                  </a:lnTo>
                  <a:lnTo>
                    <a:pt x="90" y="70"/>
                  </a:lnTo>
                  <a:lnTo>
                    <a:pt x="84" y="72"/>
                  </a:lnTo>
                  <a:lnTo>
                    <a:pt x="78" y="72"/>
                  </a:lnTo>
                  <a:lnTo>
                    <a:pt x="73" y="72"/>
                  </a:lnTo>
                  <a:lnTo>
                    <a:pt x="65" y="72"/>
                  </a:lnTo>
                  <a:lnTo>
                    <a:pt x="59" y="72"/>
                  </a:lnTo>
                  <a:lnTo>
                    <a:pt x="54" y="72"/>
                  </a:lnTo>
                  <a:lnTo>
                    <a:pt x="48" y="72"/>
                  </a:lnTo>
                  <a:lnTo>
                    <a:pt x="52" y="68"/>
                  </a:lnTo>
                  <a:lnTo>
                    <a:pt x="57" y="64"/>
                  </a:lnTo>
                  <a:lnTo>
                    <a:pt x="63" y="61"/>
                  </a:lnTo>
                  <a:lnTo>
                    <a:pt x="69" y="57"/>
                  </a:lnTo>
                  <a:lnTo>
                    <a:pt x="74" y="55"/>
                  </a:lnTo>
                  <a:lnTo>
                    <a:pt x="80" y="51"/>
                  </a:lnTo>
                  <a:lnTo>
                    <a:pt x="86" y="47"/>
                  </a:lnTo>
                  <a:lnTo>
                    <a:pt x="93" y="45"/>
                  </a:lnTo>
                  <a:lnTo>
                    <a:pt x="99" y="42"/>
                  </a:lnTo>
                  <a:lnTo>
                    <a:pt x="105" y="40"/>
                  </a:lnTo>
                  <a:lnTo>
                    <a:pt x="111" y="38"/>
                  </a:lnTo>
                  <a:lnTo>
                    <a:pt x="116" y="36"/>
                  </a:lnTo>
                  <a:lnTo>
                    <a:pt x="122" y="34"/>
                  </a:lnTo>
                  <a:lnTo>
                    <a:pt x="128" y="30"/>
                  </a:lnTo>
                  <a:lnTo>
                    <a:pt x="133" y="30"/>
                  </a:lnTo>
                  <a:lnTo>
                    <a:pt x="139" y="28"/>
                  </a:lnTo>
                  <a:lnTo>
                    <a:pt x="145" y="26"/>
                  </a:lnTo>
                  <a:lnTo>
                    <a:pt x="150" y="25"/>
                  </a:lnTo>
                  <a:lnTo>
                    <a:pt x="154" y="23"/>
                  </a:lnTo>
                  <a:lnTo>
                    <a:pt x="160" y="21"/>
                  </a:lnTo>
                  <a:lnTo>
                    <a:pt x="164" y="19"/>
                  </a:lnTo>
                  <a:lnTo>
                    <a:pt x="168" y="19"/>
                  </a:lnTo>
                  <a:lnTo>
                    <a:pt x="171" y="17"/>
                  </a:lnTo>
                  <a:lnTo>
                    <a:pt x="175" y="17"/>
                  </a:lnTo>
                  <a:lnTo>
                    <a:pt x="181" y="15"/>
                  </a:lnTo>
                  <a:lnTo>
                    <a:pt x="187" y="15"/>
                  </a:lnTo>
                  <a:lnTo>
                    <a:pt x="189" y="15"/>
                  </a:lnTo>
                  <a:lnTo>
                    <a:pt x="190" y="15"/>
                  </a:lnTo>
                  <a:close/>
                </a:path>
              </a:pathLst>
            </a:custGeom>
            <a:solidFill>
              <a:srgbClr val="B0C2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5" name="Freeform 615"/>
            <p:cNvSpPr>
              <a:spLocks/>
            </p:cNvSpPr>
            <p:nvPr/>
          </p:nvSpPr>
          <p:spPr bwMode="auto">
            <a:xfrm>
              <a:off x="1043" y="1539"/>
              <a:ext cx="264" cy="265"/>
            </a:xfrm>
            <a:custGeom>
              <a:avLst/>
              <a:gdLst>
                <a:gd name="T0" fmla="*/ 175 w 529"/>
                <a:gd name="T1" fmla="*/ 23 h 529"/>
                <a:gd name="T2" fmla="*/ 232 w 529"/>
                <a:gd name="T3" fmla="*/ 8 h 529"/>
                <a:gd name="T4" fmla="*/ 308 w 529"/>
                <a:gd name="T5" fmla="*/ 0 h 529"/>
                <a:gd name="T6" fmla="*/ 375 w 529"/>
                <a:gd name="T7" fmla="*/ 11 h 529"/>
                <a:gd name="T8" fmla="*/ 422 w 529"/>
                <a:gd name="T9" fmla="*/ 34 h 529"/>
                <a:gd name="T10" fmla="*/ 453 w 529"/>
                <a:gd name="T11" fmla="*/ 57 h 529"/>
                <a:gd name="T12" fmla="*/ 474 w 529"/>
                <a:gd name="T13" fmla="*/ 78 h 529"/>
                <a:gd name="T14" fmla="*/ 512 w 529"/>
                <a:gd name="T15" fmla="*/ 156 h 529"/>
                <a:gd name="T16" fmla="*/ 529 w 529"/>
                <a:gd name="T17" fmla="*/ 306 h 529"/>
                <a:gd name="T18" fmla="*/ 504 w 529"/>
                <a:gd name="T19" fmla="*/ 394 h 529"/>
                <a:gd name="T20" fmla="*/ 424 w 529"/>
                <a:gd name="T21" fmla="*/ 480 h 529"/>
                <a:gd name="T22" fmla="*/ 346 w 529"/>
                <a:gd name="T23" fmla="*/ 518 h 529"/>
                <a:gd name="T24" fmla="*/ 280 w 529"/>
                <a:gd name="T25" fmla="*/ 529 h 529"/>
                <a:gd name="T26" fmla="*/ 164 w 529"/>
                <a:gd name="T27" fmla="*/ 500 h 529"/>
                <a:gd name="T28" fmla="*/ 73 w 529"/>
                <a:gd name="T29" fmla="*/ 432 h 529"/>
                <a:gd name="T30" fmla="*/ 23 w 529"/>
                <a:gd name="T31" fmla="*/ 341 h 529"/>
                <a:gd name="T32" fmla="*/ 0 w 529"/>
                <a:gd name="T33" fmla="*/ 280 h 529"/>
                <a:gd name="T34" fmla="*/ 38 w 529"/>
                <a:gd name="T35" fmla="*/ 135 h 529"/>
                <a:gd name="T36" fmla="*/ 80 w 529"/>
                <a:gd name="T37" fmla="*/ 78 h 529"/>
                <a:gd name="T38" fmla="*/ 147 w 529"/>
                <a:gd name="T39" fmla="*/ 31 h 529"/>
                <a:gd name="T40" fmla="*/ 175 w 529"/>
                <a:gd name="T41" fmla="*/ 23 h 529"/>
                <a:gd name="T42" fmla="*/ 175 w 529"/>
                <a:gd name="T43" fmla="*/ 23 h 52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29"/>
                <a:gd name="T67" fmla="*/ 0 h 529"/>
                <a:gd name="T68" fmla="*/ 529 w 529"/>
                <a:gd name="T69" fmla="*/ 529 h 52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29" h="529">
                  <a:moveTo>
                    <a:pt x="175" y="23"/>
                  </a:moveTo>
                  <a:lnTo>
                    <a:pt x="232" y="8"/>
                  </a:lnTo>
                  <a:lnTo>
                    <a:pt x="308" y="0"/>
                  </a:lnTo>
                  <a:lnTo>
                    <a:pt x="375" y="11"/>
                  </a:lnTo>
                  <a:lnTo>
                    <a:pt x="422" y="34"/>
                  </a:lnTo>
                  <a:lnTo>
                    <a:pt x="453" y="57"/>
                  </a:lnTo>
                  <a:lnTo>
                    <a:pt x="474" y="78"/>
                  </a:lnTo>
                  <a:lnTo>
                    <a:pt x="512" y="156"/>
                  </a:lnTo>
                  <a:lnTo>
                    <a:pt x="529" y="306"/>
                  </a:lnTo>
                  <a:lnTo>
                    <a:pt x="504" y="394"/>
                  </a:lnTo>
                  <a:lnTo>
                    <a:pt x="424" y="480"/>
                  </a:lnTo>
                  <a:lnTo>
                    <a:pt x="346" y="518"/>
                  </a:lnTo>
                  <a:lnTo>
                    <a:pt x="280" y="529"/>
                  </a:lnTo>
                  <a:lnTo>
                    <a:pt x="164" y="500"/>
                  </a:lnTo>
                  <a:lnTo>
                    <a:pt x="73" y="432"/>
                  </a:lnTo>
                  <a:lnTo>
                    <a:pt x="23" y="341"/>
                  </a:lnTo>
                  <a:lnTo>
                    <a:pt x="0" y="280"/>
                  </a:lnTo>
                  <a:lnTo>
                    <a:pt x="38" y="135"/>
                  </a:lnTo>
                  <a:lnTo>
                    <a:pt x="80" y="78"/>
                  </a:lnTo>
                  <a:lnTo>
                    <a:pt x="147" y="31"/>
                  </a:lnTo>
                  <a:lnTo>
                    <a:pt x="175" y="23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6" name="Freeform 616"/>
            <p:cNvSpPr>
              <a:spLocks/>
            </p:cNvSpPr>
            <p:nvPr/>
          </p:nvSpPr>
          <p:spPr bwMode="auto">
            <a:xfrm>
              <a:off x="845" y="1377"/>
              <a:ext cx="203" cy="187"/>
            </a:xfrm>
            <a:custGeom>
              <a:avLst/>
              <a:gdLst>
                <a:gd name="T0" fmla="*/ 293 w 405"/>
                <a:gd name="T1" fmla="*/ 80 h 373"/>
                <a:gd name="T2" fmla="*/ 394 w 405"/>
                <a:gd name="T3" fmla="*/ 102 h 373"/>
                <a:gd name="T4" fmla="*/ 354 w 405"/>
                <a:gd name="T5" fmla="*/ 175 h 373"/>
                <a:gd name="T6" fmla="*/ 384 w 405"/>
                <a:gd name="T7" fmla="*/ 224 h 373"/>
                <a:gd name="T8" fmla="*/ 405 w 405"/>
                <a:gd name="T9" fmla="*/ 256 h 373"/>
                <a:gd name="T10" fmla="*/ 300 w 405"/>
                <a:gd name="T11" fmla="*/ 281 h 373"/>
                <a:gd name="T12" fmla="*/ 270 w 405"/>
                <a:gd name="T13" fmla="*/ 373 h 373"/>
                <a:gd name="T14" fmla="*/ 182 w 405"/>
                <a:gd name="T15" fmla="*/ 315 h 373"/>
                <a:gd name="T16" fmla="*/ 103 w 405"/>
                <a:gd name="T17" fmla="*/ 365 h 373"/>
                <a:gd name="T18" fmla="*/ 84 w 405"/>
                <a:gd name="T19" fmla="*/ 270 h 373"/>
                <a:gd name="T20" fmla="*/ 0 w 405"/>
                <a:gd name="T21" fmla="*/ 239 h 373"/>
                <a:gd name="T22" fmla="*/ 76 w 405"/>
                <a:gd name="T23" fmla="*/ 156 h 373"/>
                <a:gd name="T24" fmla="*/ 34 w 405"/>
                <a:gd name="T25" fmla="*/ 91 h 373"/>
                <a:gd name="T26" fmla="*/ 108 w 405"/>
                <a:gd name="T27" fmla="*/ 66 h 373"/>
                <a:gd name="T28" fmla="*/ 146 w 405"/>
                <a:gd name="T29" fmla="*/ 0 h 373"/>
                <a:gd name="T30" fmla="*/ 213 w 405"/>
                <a:gd name="T31" fmla="*/ 49 h 373"/>
                <a:gd name="T32" fmla="*/ 274 w 405"/>
                <a:gd name="T33" fmla="*/ 11 h 373"/>
                <a:gd name="T34" fmla="*/ 293 w 405"/>
                <a:gd name="T35" fmla="*/ 80 h 373"/>
                <a:gd name="T36" fmla="*/ 293 w 405"/>
                <a:gd name="T37" fmla="*/ 80 h 37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05"/>
                <a:gd name="T58" fmla="*/ 0 h 373"/>
                <a:gd name="T59" fmla="*/ 405 w 405"/>
                <a:gd name="T60" fmla="*/ 373 h 37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05" h="373">
                  <a:moveTo>
                    <a:pt x="293" y="80"/>
                  </a:moveTo>
                  <a:lnTo>
                    <a:pt x="394" y="102"/>
                  </a:lnTo>
                  <a:lnTo>
                    <a:pt x="354" y="175"/>
                  </a:lnTo>
                  <a:lnTo>
                    <a:pt x="384" y="224"/>
                  </a:lnTo>
                  <a:lnTo>
                    <a:pt x="405" y="256"/>
                  </a:lnTo>
                  <a:lnTo>
                    <a:pt x="300" y="281"/>
                  </a:lnTo>
                  <a:lnTo>
                    <a:pt x="270" y="373"/>
                  </a:lnTo>
                  <a:lnTo>
                    <a:pt x="182" y="315"/>
                  </a:lnTo>
                  <a:lnTo>
                    <a:pt x="103" y="365"/>
                  </a:lnTo>
                  <a:lnTo>
                    <a:pt x="84" y="270"/>
                  </a:lnTo>
                  <a:lnTo>
                    <a:pt x="0" y="239"/>
                  </a:lnTo>
                  <a:lnTo>
                    <a:pt x="76" y="156"/>
                  </a:lnTo>
                  <a:lnTo>
                    <a:pt x="34" y="91"/>
                  </a:lnTo>
                  <a:lnTo>
                    <a:pt x="108" y="66"/>
                  </a:lnTo>
                  <a:lnTo>
                    <a:pt x="146" y="0"/>
                  </a:lnTo>
                  <a:lnTo>
                    <a:pt x="213" y="49"/>
                  </a:lnTo>
                  <a:lnTo>
                    <a:pt x="274" y="11"/>
                  </a:lnTo>
                  <a:lnTo>
                    <a:pt x="293" y="80"/>
                  </a:lnTo>
                  <a:close/>
                </a:path>
              </a:pathLst>
            </a:custGeom>
            <a:solidFill>
              <a:srgbClr val="FFDB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7" name="Freeform 617"/>
            <p:cNvSpPr>
              <a:spLocks/>
            </p:cNvSpPr>
            <p:nvPr/>
          </p:nvSpPr>
          <p:spPr bwMode="auto">
            <a:xfrm>
              <a:off x="889" y="1482"/>
              <a:ext cx="26" cy="15"/>
            </a:xfrm>
            <a:custGeom>
              <a:avLst/>
              <a:gdLst>
                <a:gd name="T0" fmla="*/ 40 w 52"/>
                <a:gd name="T1" fmla="*/ 0 h 30"/>
                <a:gd name="T2" fmla="*/ 46 w 52"/>
                <a:gd name="T3" fmla="*/ 4 h 30"/>
                <a:gd name="T4" fmla="*/ 50 w 52"/>
                <a:gd name="T5" fmla="*/ 6 h 30"/>
                <a:gd name="T6" fmla="*/ 52 w 52"/>
                <a:gd name="T7" fmla="*/ 9 h 30"/>
                <a:gd name="T8" fmla="*/ 52 w 52"/>
                <a:gd name="T9" fmla="*/ 13 h 30"/>
                <a:gd name="T10" fmla="*/ 50 w 52"/>
                <a:gd name="T11" fmla="*/ 15 h 30"/>
                <a:gd name="T12" fmla="*/ 48 w 52"/>
                <a:gd name="T13" fmla="*/ 19 h 30"/>
                <a:gd name="T14" fmla="*/ 44 w 52"/>
                <a:gd name="T15" fmla="*/ 23 h 30"/>
                <a:gd name="T16" fmla="*/ 40 w 52"/>
                <a:gd name="T17" fmla="*/ 27 h 30"/>
                <a:gd name="T18" fmla="*/ 35 w 52"/>
                <a:gd name="T19" fmla="*/ 27 h 30"/>
                <a:gd name="T20" fmla="*/ 29 w 52"/>
                <a:gd name="T21" fmla="*/ 30 h 30"/>
                <a:gd name="T22" fmla="*/ 23 w 52"/>
                <a:gd name="T23" fmla="*/ 30 h 30"/>
                <a:gd name="T24" fmla="*/ 18 w 52"/>
                <a:gd name="T25" fmla="*/ 30 h 30"/>
                <a:gd name="T26" fmla="*/ 12 w 52"/>
                <a:gd name="T27" fmla="*/ 30 h 30"/>
                <a:gd name="T28" fmla="*/ 8 w 52"/>
                <a:gd name="T29" fmla="*/ 28 h 30"/>
                <a:gd name="T30" fmla="*/ 2 w 52"/>
                <a:gd name="T31" fmla="*/ 25 h 30"/>
                <a:gd name="T32" fmla="*/ 0 w 52"/>
                <a:gd name="T33" fmla="*/ 21 h 30"/>
                <a:gd name="T34" fmla="*/ 2 w 52"/>
                <a:gd name="T35" fmla="*/ 19 h 30"/>
                <a:gd name="T36" fmla="*/ 8 w 52"/>
                <a:gd name="T37" fmla="*/ 15 h 30"/>
                <a:gd name="T38" fmla="*/ 14 w 52"/>
                <a:gd name="T39" fmla="*/ 13 h 30"/>
                <a:gd name="T40" fmla="*/ 19 w 52"/>
                <a:gd name="T41" fmla="*/ 9 h 30"/>
                <a:gd name="T42" fmla="*/ 25 w 52"/>
                <a:gd name="T43" fmla="*/ 6 h 30"/>
                <a:gd name="T44" fmla="*/ 33 w 52"/>
                <a:gd name="T45" fmla="*/ 4 h 30"/>
                <a:gd name="T46" fmla="*/ 37 w 52"/>
                <a:gd name="T47" fmla="*/ 2 h 30"/>
                <a:gd name="T48" fmla="*/ 40 w 52"/>
                <a:gd name="T49" fmla="*/ 0 h 30"/>
                <a:gd name="T50" fmla="*/ 40 w 52"/>
                <a:gd name="T51" fmla="*/ 0 h 3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2"/>
                <a:gd name="T79" fmla="*/ 0 h 30"/>
                <a:gd name="T80" fmla="*/ 52 w 52"/>
                <a:gd name="T81" fmla="*/ 30 h 3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2" h="30">
                  <a:moveTo>
                    <a:pt x="40" y="0"/>
                  </a:moveTo>
                  <a:lnTo>
                    <a:pt x="46" y="4"/>
                  </a:lnTo>
                  <a:lnTo>
                    <a:pt x="50" y="6"/>
                  </a:lnTo>
                  <a:lnTo>
                    <a:pt x="52" y="9"/>
                  </a:lnTo>
                  <a:lnTo>
                    <a:pt x="52" y="13"/>
                  </a:lnTo>
                  <a:lnTo>
                    <a:pt x="50" y="15"/>
                  </a:lnTo>
                  <a:lnTo>
                    <a:pt x="48" y="19"/>
                  </a:lnTo>
                  <a:lnTo>
                    <a:pt x="44" y="23"/>
                  </a:lnTo>
                  <a:lnTo>
                    <a:pt x="40" y="27"/>
                  </a:lnTo>
                  <a:lnTo>
                    <a:pt x="35" y="27"/>
                  </a:lnTo>
                  <a:lnTo>
                    <a:pt x="29" y="30"/>
                  </a:lnTo>
                  <a:lnTo>
                    <a:pt x="23" y="30"/>
                  </a:lnTo>
                  <a:lnTo>
                    <a:pt x="18" y="30"/>
                  </a:lnTo>
                  <a:lnTo>
                    <a:pt x="12" y="30"/>
                  </a:lnTo>
                  <a:lnTo>
                    <a:pt x="8" y="28"/>
                  </a:lnTo>
                  <a:lnTo>
                    <a:pt x="2" y="25"/>
                  </a:lnTo>
                  <a:lnTo>
                    <a:pt x="0" y="21"/>
                  </a:lnTo>
                  <a:lnTo>
                    <a:pt x="2" y="19"/>
                  </a:lnTo>
                  <a:lnTo>
                    <a:pt x="8" y="15"/>
                  </a:lnTo>
                  <a:lnTo>
                    <a:pt x="14" y="13"/>
                  </a:lnTo>
                  <a:lnTo>
                    <a:pt x="19" y="9"/>
                  </a:lnTo>
                  <a:lnTo>
                    <a:pt x="25" y="6"/>
                  </a:lnTo>
                  <a:lnTo>
                    <a:pt x="33" y="4"/>
                  </a:lnTo>
                  <a:lnTo>
                    <a:pt x="37" y="2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8" name="Freeform 618"/>
            <p:cNvSpPr>
              <a:spLocks/>
            </p:cNvSpPr>
            <p:nvPr/>
          </p:nvSpPr>
          <p:spPr bwMode="auto">
            <a:xfrm>
              <a:off x="953" y="1491"/>
              <a:ext cx="17" cy="33"/>
            </a:xfrm>
            <a:custGeom>
              <a:avLst/>
              <a:gdLst>
                <a:gd name="T0" fmla="*/ 7 w 34"/>
                <a:gd name="T1" fmla="*/ 0 h 67"/>
                <a:gd name="T2" fmla="*/ 11 w 34"/>
                <a:gd name="T3" fmla="*/ 6 h 67"/>
                <a:gd name="T4" fmla="*/ 19 w 34"/>
                <a:gd name="T5" fmla="*/ 13 h 67"/>
                <a:gd name="T6" fmla="*/ 21 w 34"/>
                <a:gd name="T7" fmla="*/ 17 h 67"/>
                <a:gd name="T8" fmla="*/ 23 w 34"/>
                <a:gd name="T9" fmla="*/ 21 h 67"/>
                <a:gd name="T10" fmla="*/ 26 w 34"/>
                <a:gd name="T11" fmla="*/ 25 h 67"/>
                <a:gd name="T12" fmla="*/ 28 w 34"/>
                <a:gd name="T13" fmla="*/ 30 h 67"/>
                <a:gd name="T14" fmla="*/ 30 w 34"/>
                <a:gd name="T15" fmla="*/ 34 h 67"/>
                <a:gd name="T16" fmla="*/ 32 w 34"/>
                <a:gd name="T17" fmla="*/ 40 h 67"/>
                <a:gd name="T18" fmla="*/ 34 w 34"/>
                <a:gd name="T19" fmla="*/ 44 h 67"/>
                <a:gd name="T20" fmla="*/ 34 w 34"/>
                <a:gd name="T21" fmla="*/ 49 h 67"/>
                <a:gd name="T22" fmla="*/ 34 w 34"/>
                <a:gd name="T23" fmla="*/ 53 h 67"/>
                <a:gd name="T24" fmla="*/ 34 w 34"/>
                <a:gd name="T25" fmla="*/ 57 h 67"/>
                <a:gd name="T26" fmla="*/ 34 w 34"/>
                <a:gd name="T27" fmla="*/ 61 h 67"/>
                <a:gd name="T28" fmla="*/ 34 w 34"/>
                <a:gd name="T29" fmla="*/ 67 h 67"/>
                <a:gd name="T30" fmla="*/ 28 w 34"/>
                <a:gd name="T31" fmla="*/ 63 h 67"/>
                <a:gd name="T32" fmla="*/ 23 w 34"/>
                <a:gd name="T33" fmla="*/ 61 h 67"/>
                <a:gd name="T34" fmla="*/ 19 w 34"/>
                <a:gd name="T35" fmla="*/ 57 h 67"/>
                <a:gd name="T36" fmla="*/ 15 w 34"/>
                <a:gd name="T37" fmla="*/ 55 h 67"/>
                <a:gd name="T38" fmla="*/ 11 w 34"/>
                <a:gd name="T39" fmla="*/ 49 h 67"/>
                <a:gd name="T40" fmla="*/ 9 w 34"/>
                <a:gd name="T41" fmla="*/ 46 h 67"/>
                <a:gd name="T42" fmla="*/ 5 w 34"/>
                <a:gd name="T43" fmla="*/ 42 h 67"/>
                <a:gd name="T44" fmla="*/ 5 w 34"/>
                <a:gd name="T45" fmla="*/ 36 h 67"/>
                <a:gd name="T46" fmla="*/ 2 w 34"/>
                <a:gd name="T47" fmla="*/ 32 h 67"/>
                <a:gd name="T48" fmla="*/ 2 w 34"/>
                <a:gd name="T49" fmla="*/ 27 h 67"/>
                <a:gd name="T50" fmla="*/ 0 w 34"/>
                <a:gd name="T51" fmla="*/ 21 h 67"/>
                <a:gd name="T52" fmla="*/ 2 w 34"/>
                <a:gd name="T53" fmla="*/ 17 h 67"/>
                <a:gd name="T54" fmla="*/ 2 w 34"/>
                <a:gd name="T55" fmla="*/ 13 h 67"/>
                <a:gd name="T56" fmla="*/ 2 w 34"/>
                <a:gd name="T57" fmla="*/ 8 h 67"/>
                <a:gd name="T58" fmla="*/ 4 w 34"/>
                <a:gd name="T59" fmla="*/ 4 h 67"/>
                <a:gd name="T60" fmla="*/ 7 w 34"/>
                <a:gd name="T61" fmla="*/ 0 h 67"/>
                <a:gd name="T62" fmla="*/ 7 w 34"/>
                <a:gd name="T63" fmla="*/ 0 h 6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4"/>
                <a:gd name="T97" fmla="*/ 0 h 67"/>
                <a:gd name="T98" fmla="*/ 34 w 34"/>
                <a:gd name="T99" fmla="*/ 67 h 6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4" h="67">
                  <a:moveTo>
                    <a:pt x="7" y="0"/>
                  </a:moveTo>
                  <a:lnTo>
                    <a:pt x="11" y="6"/>
                  </a:lnTo>
                  <a:lnTo>
                    <a:pt x="19" y="13"/>
                  </a:lnTo>
                  <a:lnTo>
                    <a:pt x="21" y="17"/>
                  </a:lnTo>
                  <a:lnTo>
                    <a:pt x="23" y="21"/>
                  </a:lnTo>
                  <a:lnTo>
                    <a:pt x="26" y="25"/>
                  </a:lnTo>
                  <a:lnTo>
                    <a:pt x="28" y="30"/>
                  </a:lnTo>
                  <a:lnTo>
                    <a:pt x="30" y="34"/>
                  </a:lnTo>
                  <a:lnTo>
                    <a:pt x="32" y="40"/>
                  </a:lnTo>
                  <a:lnTo>
                    <a:pt x="34" y="44"/>
                  </a:lnTo>
                  <a:lnTo>
                    <a:pt x="34" y="49"/>
                  </a:lnTo>
                  <a:lnTo>
                    <a:pt x="34" y="53"/>
                  </a:lnTo>
                  <a:lnTo>
                    <a:pt x="34" y="57"/>
                  </a:lnTo>
                  <a:lnTo>
                    <a:pt x="34" y="61"/>
                  </a:lnTo>
                  <a:lnTo>
                    <a:pt x="34" y="67"/>
                  </a:lnTo>
                  <a:lnTo>
                    <a:pt x="28" y="63"/>
                  </a:lnTo>
                  <a:lnTo>
                    <a:pt x="23" y="61"/>
                  </a:lnTo>
                  <a:lnTo>
                    <a:pt x="19" y="57"/>
                  </a:lnTo>
                  <a:lnTo>
                    <a:pt x="15" y="55"/>
                  </a:lnTo>
                  <a:lnTo>
                    <a:pt x="11" y="49"/>
                  </a:lnTo>
                  <a:lnTo>
                    <a:pt x="9" y="46"/>
                  </a:lnTo>
                  <a:lnTo>
                    <a:pt x="5" y="42"/>
                  </a:lnTo>
                  <a:lnTo>
                    <a:pt x="5" y="36"/>
                  </a:lnTo>
                  <a:lnTo>
                    <a:pt x="2" y="32"/>
                  </a:lnTo>
                  <a:lnTo>
                    <a:pt x="2" y="27"/>
                  </a:lnTo>
                  <a:lnTo>
                    <a:pt x="0" y="21"/>
                  </a:lnTo>
                  <a:lnTo>
                    <a:pt x="2" y="17"/>
                  </a:lnTo>
                  <a:lnTo>
                    <a:pt x="2" y="13"/>
                  </a:lnTo>
                  <a:lnTo>
                    <a:pt x="2" y="8"/>
                  </a:lnTo>
                  <a:lnTo>
                    <a:pt x="4" y="4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9" name="Freeform 619"/>
            <p:cNvSpPr>
              <a:spLocks/>
            </p:cNvSpPr>
            <p:nvPr/>
          </p:nvSpPr>
          <p:spPr bwMode="auto">
            <a:xfrm>
              <a:off x="974" y="1462"/>
              <a:ext cx="29" cy="13"/>
            </a:xfrm>
            <a:custGeom>
              <a:avLst/>
              <a:gdLst>
                <a:gd name="T0" fmla="*/ 5 w 59"/>
                <a:gd name="T1" fmla="*/ 0 h 27"/>
                <a:gd name="T2" fmla="*/ 7 w 59"/>
                <a:gd name="T3" fmla="*/ 0 h 27"/>
                <a:gd name="T4" fmla="*/ 13 w 59"/>
                <a:gd name="T5" fmla="*/ 0 h 27"/>
                <a:gd name="T6" fmla="*/ 17 w 59"/>
                <a:gd name="T7" fmla="*/ 0 h 27"/>
                <a:gd name="T8" fmla="*/ 21 w 59"/>
                <a:gd name="T9" fmla="*/ 2 h 27"/>
                <a:gd name="T10" fmla="*/ 24 w 59"/>
                <a:gd name="T11" fmla="*/ 2 h 27"/>
                <a:gd name="T12" fmla="*/ 30 w 59"/>
                <a:gd name="T13" fmla="*/ 2 h 27"/>
                <a:gd name="T14" fmla="*/ 34 w 59"/>
                <a:gd name="T15" fmla="*/ 2 h 27"/>
                <a:gd name="T16" fmla="*/ 38 w 59"/>
                <a:gd name="T17" fmla="*/ 2 h 27"/>
                <a:gd name="T18" fmla="*/ 45 w 59"/>
                <a:gd name="T19" fmla="*/ 4 h 27"/>
                <a:gd name="T20" fmla="*/ 51 w 59"/>
                <a:gd name="T21" fmla="*/ 9 h 27"/>
                <a:gd name="T22" fmla="*/ 53 w 59"/>
                <a:gd name="T23" fmla="*/ 11 h 27"/>
                <a:gd name="T24" fmla="*/ 55 w 59"/>
                <a:gd name="T25" fmla="*/ 15 h 27"/>
                <a:gd name="T26" fmla="*/ 57 w 59"/>
                <a:gd name="T27" fmla="*/ 19 h 27"/>
                <a:gd name="T28" fmla="*/ 59 w 59"/>
                <a:gd name="T29" fmla="*/ 27 h 27"/>
                <a:gd name="T30" fmla="*/ 53 w 59"/>
                <a:gd name="T31" fmla="*/ 27 h 27"/>
                <a:gd name="T32" fmla="*/ 49 w 59"/>
                <a:gd name="T33" fmla="*/ 27 h 27"/>
                <a:gd name="T34" fmla="*/ 43 w 59"/>
                <a:gd name="T35" fmla="*/ 27 h 27"/>
                <a:gd name="T36" fmla="*/ 38 w 59"/>
                <a:gd name="T37" fmla="*/ 27 h 27"/>
                <a:gd name="T38" fmla="*/ 32 w 59"/>
                <a:gd name="T39" fmla="*/ 27 h 27"/>
                <a:gd name="T40" fmla="*/ 26 w 59"/>
                <a:gd name="T41" fmla="*/ 27 h 27"/>
                <a:gd name="T42" fmla="*/ 21 w 59"/>
                <a:gd name="T43" fmla="*/ 27 h 27"/>
                <a:gd name="T44" fmla="*/ 17 w 59"/>
                <a:gd name="T45" fmla="*/ 27 h 27"/>
                <a:gd name="T46" fmla="*/ 11 w 59"/>
                <a:gd name="T47" fmla="*/ 25 h 27"/>
                <a:gd name="T48" fmla="*/ 7 w 59"/>
                <a:gd name="T49" fmla="*/ 23 h 27"/>
                <a:gd name="T50" fmla="*/ 3 w 59"/>
                <a:gd name="T51" fmla="*/ 21 h 27"/>
                <a:gd name="T52" fmla="*/ 2 w 59"/>
                <a:gd name="T53" fmla="*/ 19 h 27"/>
                <a:gd name="T54" fmla="*/ 0 w 59"/>
                <a:gd name="T55" fmla="*/ 13 h 27"/>
                <a:gd name="T56" fmla="*/ 0 w 59"/>
                <a:gd name="T57" fmla="*/ 11 h 27"/>
                <a:gd name="T58" fmla="*/ 2 w 59"/>
                <a:gd name="T59" fmla="*/ 6 h 27"/>
                <a:gd name="T60" fmla="*/ 5 w 59"/>
                <a:gd name="T61" fmla="*/ 0 h 27"/>
                <a:gd name="T62" fmla="*/ 5 w 59"/>
                <a:gd name="T63" fmla="*/ 0 h 2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9"/>
                <a:gd name="T97" fmla="*/ 0 h 27"/>
                <a:gd name="T98" fmla="*/ 59 w 59"/>
                <a:gd name="T99" fmla="*/ 27 h 2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9" h="27">
                  <a:moveTo>
                    <a:pt x="5" y="0"/>
                  </a:moveTo>
                  <a:lnTo>
                    <a:pt x="7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4" y="2"/>
                  </a:lnTo>
                  <a:lnTo>
                    <a:pt x="30" y="2"/>
                  </a:lnTo>
                  <a:lnTo>
                    <a:pt x="34" y="2"/>
                  </a:lnTo>
                  <a:lnTo>
                    <a:pt x="38" y="2"/>
                  </a:lnTo>
                  <a:lnTo>
                    <a:pt x="45" y="4"/>
                  </a:lnTo>
                  <a:lnTo>
                    <a:pt x="51" y="9"/>
                  </a:lnTo>
                  <a:lnTo>
                    <a:pt x="53" y="11"/>
                  </a:lnTo>
                  <a:lnTo>
                    <a:pt x="55" y="15"/>
                  </a:lnTo>
                  <a:lnTo>
                    <a:pt x="57" y="19"/>
                  </a:lnTo>
                  <a:lnTo>
                    <a:pt x="59" y="27"/>
                  </a:lnTo>
                  <a:lnTo>
                    <a:pt x="53" y="27"/>
                  </a:lnTo>
                  <a:lnTo>
                    <a:pt x="49" y="27"/>
                  </a:lnTo>
                  <a:lnTo>
                    <a:pt x="43" y="27"/>
                  </a:lnTo>
                  <a:lnTo>
                    <a:pt x="38" y="27"/>
                  </a:lnTo>
                  <a:lnTo>
                    <a:pt x="32" y="27"/>
                  </a:lnTo>
                  <a:lnTo>
                    <a:pt x="26" y="27"/>
                  </a:lnTo>
                  <a:lnTo>
                    <a:pt x="21" y="27"/>
                  </a:lnTo>
                  <a:lnTo>
                    <a:pt x="17" y="27"/>
                  </a:lnTo>
                  <a:lnTo>
                    <a:pt x="11" y="25"/>
                  </a:lnTo>
                  <a:lnTo>
                    <a:pt x="7" y="23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6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0" name="Freeform 620"/>
            <p:cNvSpPr>
              <a:spLocks/>
            </p:cNvSpPr>
            <p:nvPr/>
          </p:nvSpPr>
          <p:spPr bwMode="auto">
            <a:xfrm>
              <a:off x="963" y="1417"/>
              <a:ext cx="21" cy="26"/>
            </a:xfrm>
            <a:custGeom>
              <a:avLst/>
              <a:gdLst>
                <a:gd name="T0" fmla="*/ 36 w 42"/>
                <a:gd name="T1" fmla="*/ 0 h 51"/>
                <a:gd name="T2" fmla="*/ 38 w 42"/>
                <a:gd name="T3" fmla="*/ 1 h 51"/>
                <a:gd name="T4" fmla="*/ 40 w 42"/>
                <a:gd name="T5" fmla="*/ 5 h 51"/>
                <a:gd name="T6" fmla="*/ 40 w 42"/>
                <a:gd name="T7" fmla="*/ 7 h 51"/>
                <a:gd name="T8" fmla="*/ 42 w 42"/>
                <a:gd name="T9" fmla="*/ 13 h 51"/>
                <a:gd name="T10" fmla="*/ 40 w 42"/>
                <a:gd name="T11" fmla="*/ 17 h 51"/>
                <a:gd name="T12" fmla="*/ 38 w 42"/>
                <a:gd name="T13" fmla="*/ 22 h 51"/>
                <a:gd name="T14" fmla="*/ 36 w 42"/>
                <a:gd name="T15" fmla="*/ 28 h 51"/>
                <a:gd name="T16" fmla="*/ 34 w 42"/>
                <a:gd name="T17" fmla="*/ 34 h 51"/>
                <a:gd name="T18" fmla="*/ 28 w 42"/>
                <a:gd name="T19" fmla="*/ 38 h 51"/>
                <a:gd name="T20" fmla="*/ 26 w 42"/>
                <a:gd name="T21" fmla="*/ 43 h 51"/>
                <a:gd name="T22" fmla="*/ 21 w 42"/>
                <a:gd name="T23" fmla="*/ 47 h 51"/>
                <a:gd name="T24" fmla="*/ 17 w 42"/>
                <a:gd name="T25" fmla="*/ 49 h 51"/>
                <a:gd name="T26" fmla="*/ 13 w 42"/>
                <a:gd name="T27" fmla="*/ 51 h 51"/>
                <a:gd name="T28" fmla="*/ 7 w 42"/>
                <a:gd name="T29" fmla="*/ 51 h 51"/>
                <a:gd name="T30" fmla="*/ 4 w 42"/>
                <a:gd name="T31" fmla="*/ 49 h 51"/>
                <a:gd name="T32" fmla="*/ 0 w 42"/>
                <a:gd name="T33" fmla="*/ 47 h 51"/>
                <a:gd name="T34" fmla="*/ 2 w 42"/>
                <a:gd name="T35" fmla="*/ 39 h 51"/>
                <a:gd name="T36" fmla="*/ 5 w 42"/>
                <a:gd name="T37" fmla="*/ 32 h 51"/>
                <a:gd name="T38" fmla="*/ 7 w 42"/>
                <a:gd name="T39" fmla="*/ 26 h 51"/>
                <a:gd name="T40" fmla="*/ 13 w 42"/>
                <a:gd name="T41" fmla="*/ 20 h 51"/>
                <a:gd name="T42" fmla="*/ 17 w 42"/>
                <a:gd name="T43" fmla="*/ 15 h 51"/>
                <a:gd name="T44" fmla="*/ 23 w 42"/>
                <a:gd name="T45" fmla="*/ 9 h 51"/>
                <a:gd name="T46" fmla="*/ 28 w 42"/>
                <a:gd name="T47" fmla="*/ 5 h 51"/>
                <a:gd name="T48" fmla="*/ 36 w 42"/>
                <a:gd name="T49" fmla="*/ 0 h 51"/>
                <a:gd name="T50" fmla="*/ 36 w 42"/>
                <a:gd name="T51" fmla="*/ 0 h 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42"/>
                <a:gd name="T79" fmla="*/ 0 h 51"/>
                <a:gd name="T80" fmla="*/ 42 w 42"/>
                <a:gd name="T81" fmla="*/ 51 h 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42" h="51">
                  <a:moveTo>
                    <a:pt x="36" y="0"/>
                  </a:moveTo>
                  <a:lnTo>
                    <a:pt x="38" y="1"/>
                  </a:lnTo>
                  <a:lnTo>
                    <a:pt x="40" y="5"/>
                  </a:lnTo>
                  <a:lnTo>
                    <a:pt x="40" y="7"/>
                  </a:lnTo>
                  <a:lnTo>
                    <a:pt x="42" y="13"/>
                  </a:lnTo>
                  <a:lnTo>
                    <a:pt x="40" y="17"/>
                  </a:lnTo>
                  <a:lnTo>
                    <a:pt x="38" y="22"/>
                  </a:lnTo>
                  <a:lnTo>
                    <a:pt x="36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6" y="43"/>
                  </a:lnTo>
                  <a:lnTo>
                    <a:pt x="21" y="47"/>
                  </a:lnTo>
                  <a:lnTo>
                    <a:pt x="17" y="49"/>
                  </a:lnTo>
                  <a:lnTo>
                    <a:pt x="13" y="51"/>
                  </a:lnTo>
                  <a:lnTo>
                    <a:pt x="7" y="51"/>
                  </a:lnTo>
                  <a:lnTo>
                    <a:pt x="4" y="49"/>
                  </a:lnTo>
                  <a:lnTo>
                    <a:pt x="0" y="47"/>
                  </a:lnTo>
                  <a:lnTo>
                    <a:pt x="2" y="39"/>
                  </a:lnTo>
                  <a:lnTo>
                    <a:pt x="5" y="32"/>
                  </a:lnTo>
                  <a:lnTo>
                    <a:pt x="7" y="26"/>
                  </a:lnTo>
                  <a:lnTo>
                    <a:pt x="13" y="20"/>
                  </a:lnTo>
                  <a:lnTo>
                    <a:pt x="17" y="15"/>
                  </a:lnTo>
                  <a:lnTo>
                    <a:pt x="23" y="9"/>
                  </a:lnTo>
                  <a:lnTo>
                    <a:pt x="28" y="5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1" name="Freeform 621"/>
            <p:cNvSpPr>
              <a:spLocks/>
            </p:cNvSpPr>
            <p:nvPr/>
          </p:nvSpPr>
          <p:spPr bwMode="auto">
            <a:xfrm>
              <a:off x="923" y="1398"/>
              <a:ext cx="22" cy="39"/>
            </a:xfrm>
            <a:custGeom>
              <a:avLst/>
              <a:gdLst>
                <a:gd name="T0" fmla="*/ 6 w 44"/>
                <a:gd name="T1" fmla="*/ 0 h 78"/>
                <a:gd name="T2" fmla="*/ 9 w 44"/>
                <a:gd name="T3" fmla="*/ 2 h 78"/>
                <a:gd name="T4" fmla="*/ 13 w 44"/>
                <a:gd name="T5" fmla="*/ 6 h 78"/>
                <a:gd name="T6" fmla="*/ 17 w 44"/>
                <a:gd name="T7" fmla="*/ 10 h 78"/>
                <a:gd name="T8" fmla="*/ 23 w 44"/>
                <a:gd name="T9" fmla="*/ 14 h 78"/>
                <a:gd name="T10" fmla="*/ 26 w 44"/>
                <a:gd name="T11" fmla="*/ 19 h 78"/>
                <a:gd name="T12" fmla="*/ 28 w 44"/>
                <a:gd name="T13" fmla="*/ 23 h 78"/>
                <a:gd name="T14" fmla="*/ 32 w 44"/>
                <a:gd name="T15" fmla="*/ 29 h 78"/>
                <a:gd name="T16" fmla="*/ 36 w 44"/>
                <a:gd name="T17" fmla="*/ 35 h 78"/>
                <a:gd name="T18" fmla="*/ 38 w 44"/>
                <a:gd name="T19" fmla="*/ 39 h 78"/>
                <a:gd name="T20" fmla="*/ 40 w 44"/>
                <a:gd name="T21" fmla="*/ 44 h 78"/>
                <a:gd name="T22" fmla="*/ 42 w 44"/>
                <a:gd name="T23" fmla="*/ 50 h 78"/>
                <a:gd name="T24" fmla="*/ 44 w 44"/>
                <a:gd name="T25" fmla="*/ 56 h 78"/>
                <a:gd name="T26" fmla="*/ 44 w 44"/>
                <a:gd name="T27" fmla="*/ 61 h 78"/>
                <a:gd name="T28" fmla="*/ 44 w 44"/>
                <a:gd name="T29" fmla="*/ 67 h 78"/>
                <a:gd name="T30" fmla="*/ 44 w 44"/>
                <a:gd name="T31" fmla="*/ 73 h 78"/>
                <a:gd name="T32" fmla="*/ 44 w 44"/>
                <a:gd name="T33" fmla="*/ 78 h 78"/>
                <a:gd name="T34" fmla="*/ 40 w 44"/>
                <a:gd name="T35" fmla="*/ 78 h 78"/>
                <a:gd name="T36" fmla="*/ 36 w 44"/>
                <a:gd name="T37" fmla="*/ 78 h 78"/>
                <a:gd name="T38" fmla="*/ 32 w 44"/>
                <a:gd name="T39" fmla="*/ 78 h 78"/>
                <a:gd name="T40" fmla="*/ 28 w 44"/>
                <a:gd name="T41" fmla="*/ 78 h 78"/>
                <a:gd name="T42" fmla="*/ 26 w 44"/>
                <a:gd name="T43" fmla="*/ 73 h 78"/>
                <a:gd name="T44" fmla="*/ 26 w 44"/>
                <a:gd name="T45" fmla="*/ 69 h 78"/>
                <a:gd name="T46" fmla="*/ 25 w 44"/>
                <a:gd name="T47" fmla="*/ 63 h 78"/>
                <a:gd name="T48" fmla="*/ 23 w 44"/>
                <a:gd name="T49" fmla="*/ 58 h 78"/>
                <a:gd name="T50" fmla="*/ 19 w 44"/>
                <a:gd name="T51" fmla="*/ 54 h 78"/>
                <a:gd name="T52" fmla="*/ 15 w 44"/>
                <a:gd name="T53" fmla="*/ 48 h 78"/>
                <a:gd name="T54" fmla="*/ 13 w 44"/>
                <a:gd name="T55" fmla="*/ 44 h 78"/>
                <a:gd name="T56" fmla="*/ 9 w 44"/>
                <a:gd name="T57" fmla="*/ 39 h 78"/>
                <a:gd name="T58" fmla="*/ 6 w 44"/>
                <a:gd name="T59" fmla="*/ 35 h 78"/>
                <a:gd name="T60" fmla="*/ 4 w 44"/>
                <a:gd name="T61" fmla="*/ 29 h 78"/>
                <a:gd name="T62" fmla="*/ 2 w 44"/>
                <a:gd name="T63" fmla="*/ 23 h 78"/>
                <a:gd name="T64" fmla="*/ 0 w 44"/>
                <a:gd name="T65" fmla="*/ 19 h 78"/>
                <a:gd name="T66" fmla="*/ 0 w 44"/>
                <a:gd name="T67" fmla="*/ 14 h 78"/>
                <a:gd name="T68" fmla="*/ 0 w 44"/>
                <a:gd name="T69" fmla="*/ 10 h 78"/>
                <a:gd name="T70" fmla="*/ 2 w 44"/>
                <a:gd name="T71" fmla="*/ 4 h 78"/>
                <a:gd name="T72" fmla="*/ 6 w 44"/>
                <a:gd name="T73" fmla="*/ 0 h 78"/>
                <a:gd name="T74" fmla="*/ 6 w 44"/>
                <a:gd name="T75" fmla="*/ 0 h 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4"/>
                <a:gd name="T115" fmla="*/ 0 h 78"/>
                <a:gd name="T116" fmla="*/ 44 w 44"/>
                <a:gd name="T117" fmla="*/ 78 h 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4" h="78">
                  <a:moveTo>
                    <a:pt x="6" y="0"/>
                  </a:moveTo>
                  <a:lnTo>
                    <a:pt x="9" y="2"/>
                  </a:lnTo>
                  <a:lnTo>
                    <a:pt x="13" y="6"/>
                  </a:lnTo>
                  <a:lnTo>
                    <a:pt x="17" y="10"/>
                  </a:lnTo>
                  <a:lnTo>
                    <a:pt x="23" y="14"/>
                  </a:lnTo>
                  <a:lnTo>
                    <a:pt x="26" y="19"/>
                  </a:lnTo>
                  <a:lnTo>
                    <a:pt x="28" y="23"/>
                  </a:lnTo>
                  <a:lnTo>
                    <a:pt x="32" y="29"/>
                  </a:lnTo>
                  <a:lnTo>
                    <a:pt x="36" y="35"/>
                  </a:lnTo>
                  <a:lnTo>
                    <a:pt x="38" y="39"/>
                  </a:lnTo>
                  <a:lnTo>
                    <a:pt x="40" y="44"/>
                  </a:lnTo>
                  <a:lnTo>
                    <a:pt x="42" y="50"/>
                  </a:lnTo>
                  <a:lnTo>
                    <a:pt x="44" y="56"/>
                  </a:lnTo>
                  <a:lnTo>
                    <a:pt x="44" y="61"/>
                  </a:lnTo>
                  <a:lnTo>
                    <a:pt x="44" y="67"/>
                  </a:lnTo>
                  <a:lnTo>
                    <a:pt x="44" y="73"/>
                  </a:lnTo>
                  <a:lnTo>
                    <a:pt x="44" y="78"/>
                  </a:lnTo>
                  <a:lnTo>
                    <a:pt x="40" y="78"/>
                  </a:lnTo>
                  <a:lnTo>
                    <a:pt x="36" y="78"/>
                  </a:lnTo>
                  <a:lnTo>
                    <a:pt x="32" y="78"/>
                  </a:lnTo>
                  <a:lnTo>
                    <a:pt x="28" y="78"/>
                  </a:lnTo>
                  <a:lnTo>
                    <a:pt x="26" y="73"/>
                  </a:lnTo>
                  <a:lnTo>
                    <a:pt x="26" y="69"/>
                  </a:lnTo>
                  <a:lnTo>
                    <a:pt x="25" y="63"/>
                  </a:lnTo>
                  <a:lnTo>
                    <a:pt x="23" y="58"/>
                  </a:lnTo>
                  <a:lnTo>
                    <a:pt x="19" y="54"/>
                  </a:lnTo>
                  <a:lnTo>
                    <a:pt x="15" y="48"/>
                  </a:lnTo>
                  <a:lnTo>
                    <a:pt x="13" y="44"/>
                  </a:lnTo>
                  <a:lnTo>
                    <a:pt x="9" y="39"/>
                  </a:lnTo>
                  <a:lnTo>
                    <a:pt x="6" y="35"/>
                  </a:lnTo>
                  <a:lnTo>
                    <a:pt x="4" y="29"/>
                  </a:lnTo>
                  <a:lnTo>
                    <a:pt x="2" y="23"/>
                  </a:lnTo>
                  <a:lnTo>
                    <a:pt x="0" y="19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2" y="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2" name="Freeform 622"/>
            <p:cNvSpPr>
              <a:spLocks/>
            </p:cNvSpPr>
            <p:nvPr/>
          </p:nvSpPr>
          <p:spPr bwMode="auto">
            <a:xfrm>
              <a:off x="883" y="1432"/>
              <a:ext cx="34" cy="19"/>
            </a:xfrm>
            <a:custGeom>
              <a:avLst/>
              <a:gdLst>
                <a:gd name="T0" fmla="*/ 4 w 67"/>
                <a:gd name="T1" fmla="*/ 0 h 36"/>
                <a:gd name="T2" fmla="*/ 8 w 67"/>
                <a:gd name="T3" fmla="*/ 0 h 36"/>
                <a:gd name="T4" fmla="*/ 11 w 67"/>
                <a:gd name="T5" fmla="*/ 0 h 36"/>
                <a:gd name="T6" fmla="*/ 17 w 67"/>
                <a:gd name="T7" fmla="*/ 2 h 36"/>
                <a:gd name="T8" fmla="*/ 21 w 67"/>
                <a:gd name="T9" fmla="*/ 2 h 36"/>
                <a:gd name="T10" fmla="*/ 25 w 67"/>
                <a:gd name="T11" fmla="*/ 2 h 36"/>
                <a:gd name="T12" fmla="*/ 29 w 67"/>
                <a:gd name="T13" fmla="*/ 4 h 36"/>
                <a:gd name="T14" fmla="*/ 32 w 67"/>
                <a:gd name="T15" fmla="*/ 6 h 36"/>
                <a:gd name="T16" fmla="*/ 36 w 67"/>
                <a:gd name="T17" fmla="*/ 8 h 36"/>
                <a:gd name="T18" fmla="*/ 44 w 67"/>
                <a:gd name="T19" fmla="*/ 9 h 36"/>
                <a:gd name="T20" fmla="*/ 51 w 67"/>
                <a:gd name="T21" fmla="*/ 13 h 36"/>
                <a:gd name="T22" fmla="*/ 55 w 67"/>
                <a:gd name="T23" fmla="*/ 15 h 36"/>
                <a:gd name="T24" fmla="*/ 59 w 67"/>
                <a:gd name="T25" fmla="*/ 17 h 36"/>
                <a:gd name="T26" fmla="*/ 63 w 67"/>
                <a:gd name="T27" fmla="*/ 19 h 36"/>
                <a:gd name="T28" fmla="*/ 67 w 67"/>
                <a:gd name="T29" fmla="*/ 21 h 36"/>
                <a:gd name="T30" fmla="*/ 65 w 67"/>
                <a:gd name="T31" fmla="*/ 27 h 36"/>
                <a:gd name="T32" fmla="*/ 61 w 67"/>
                <a:gd name="T33" fmla="*/ 30 h 36"/>
                <a:gd name="T34" fmla="*/ 57 w 67"/>
                <a:gd name="T35" fmla="*/ 34 h 36"/>
                <a:gd name="T36" fmla="*/ 53 w 67"/>
                <a:gd name="T37" fmla="*/ 36 h 36"/>
                <a:gd name="T38" fmla="*/ 49 w 67"/>
                <a:gd name="T39" fmla="*/ 36 h 36"/>
                <a:gd name="T40" fmla="*/ 46 w 67"/>
                <a:gd name="T41" fmla="*/ 34 h 36"/>
                <a:gd name="T42" fmla="*/ 42 w 67"/>
                <a:gd name="T43" fmla="*/ 34 h 36"/>
                <a:gd name="T44" fmla="*/ 38 w 67"/>
                <a:gd name="T45" fmla="*/ 32 h 36"/>
                <a:gd name="T46" fmla="*/ 32 w 67"/>
                <a:gd name="T47" fmla="*/ 30 h 36"/>
                <a:gd name="T48" fmla="*/ 29 w 67"/>
                <a:gd name="T49" fmla="*/ 28 h 36"/>
                <a:gd name="T50" fmla="*/ 25 w 67"/>
                <a:gd name="T51" fmla="*/ 25 h 36"/>
                <a:gd name="T52" fmla="*/ 19 w 67"/>
                <a:gd name="T53" fmla="*/ 23 h 36"/>
                <a:gd name="T54" fmla="*/ 15 w 67"/>
                <a:gd name="T55" fmla="*/ 21 h 36"/>
                <a:gd name="T56" fmla="*/ 11 w 67"/>
                <a:gd name="T57" fmla="*/ 21 h 36"/>
                <a:gd name="T58" fmla="*/ 6 w 67"/>
                <a:gd name="T59" fmla="*/ 21 h 36"/>
                <a:gd name="T60" fmla="*/ 2 w 67"/>
                <a:gd name="T61" fmla="*/ 23 h 36"/>
                <a:gd name="T62" fmla="*/ 0 w 67"/>
                <a:gd name="T63" fmla="*/ 17 h 36"/>
                <a:gd name="T64" fmla="*/ 0 w 67"/>
                <a:gd name="T65" fmla="*/ 9 h 36"/>
                <a:gd name="T66" fmla="*/ 2 w 67"/>
                <a:gd name="T67" fmla="*/ 4 h 36"/>
                <a:gd name="T68" fmla="*/ 4 w 67"/>
                <a:gd name="T69" fmla="*/ 0 h 36"/>
                <a:gd name="T70" fmla="*/ 4 w 67"/>
                <a:gd name="T71" fmla="*/ 0 h 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67"/>
                <a:gd name="T109" fmla="*/ 0 h 36"/>
                <a:gd name="T110" fmla="*/ 67 w 67"/>
                <a:gd name="T111" fmla="*/ 36 h 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67" h="36">
                  <a:moveTo>
                    <a:pt x="4" y="0"/>
                  </a:moveTo>
                  <a:lnTo>
                    <a:pt x="8" y="0"/>
                  </a:lnTo>
                  <a:lnTo>
                    <a:pt x="11" y="0"/>
                  </a:lnTo>
                  <a:lnTo>
                    <a:pt x="17" y="2"/>
                  </a:lnTo>
                  <a:lnTo>
                    <a:pt x="21" y="2"/>
                  </a:lnTo>
                  <a:lnTo>
                    <a:pt x="25" y="2"/>
                  </a:lnTo>
                  <a:lnTo>
                    <a:pt x="29" y="4"/>
                  </a:lnTo>
                  <a:lnTo>
                    <a:pt x="32" y="6"/>
                  </a:lnTo>
                  <a:lnTo>
                    <a:pt x="36" y="8"/>
                  </a:lnTo>
                  <a:lnTo>
                    <a:pt x="44" y="9"/>
                  </a:lnTo>
                  <a:lnTo>
                    <a:pt x="51" y="13"/>
                  </a:lnTo>
                  <a:lnTo>
                    <a:pt x="55" y="15"/>
                  </a:lnTo>
                  <a:lnTo>
                    <a:pt x="59" y="17"/>
                  </a:lnTo>
                  <a:lnTo>
                    <a:pt x="63" y="19"/>
                  </a:lnTo>
                  <a:lnTo>
                    <a:pt x="67" y="21"/>
                  </a:lnTo>
                  <a:lnTo>
                    <a:pt x="65" y="27"/>
                  </a:lnTo>
                  <a:lnTo>
                    <a:pt x="61" y="30"/>
                  </a:lnTo>
                  <a:lnTo>
                    <a:pt x="57" y="34"/>
                  </a:lnTo>
                  <a:lnTo>
                    <a:pt x="53" y="36"/>
                  </a:lnTo>
                  <a:lnTo>
                    <a:pt x="49" y="36"/>
                  </a:lnTo>
                  <a:lnTo>
                    <a:pt x="46" y="34"/>
                  </a:lnTo>
                  <a:lnTo>
                    <a:pt x="42" y="34"/>
                  </a:lnTo>
                  <a:lnTo>
                    <a:pt x="38" y="32"/>
                  </a:lnTo>
                  <a:lnTo>
                    <a:pt x="32" y="30"/>
                  </a:lnTo>
                  <a:lnTo>
                    <a:pt x="29" y="28"/>
                  </a:lnTo>
                  <a:lnTo>
                    <a:pt x="25" y="25"/>
                  </a:lnTo>
                  <a:lnTo>
                    <a:pt x="19" y="23"/>
                  </a:lnTo>
                  <a:lnTo>
                    <a:pt x="15" y="21"/>
                  </a:lnTo>
                  <a:lnTo>
                    <a:pt x="11" y="21"/>
                  </a:lnTo>
                  <a:lnTo>
                    <a:pt x="6" y="21"/>
                  </a:lnTo>
                  <a:lnTo>
                    <a:pt x="2" y="23"/>
                  </a:lnTo>
                  <a:lnTo>
                    <a:pt x="0" y="17"/>
                  </a:lnTo>
                  <a:lnTo>
                    <a:pt x="0" y="9"/>
                  </a:lnTo>
                  <a:lnTo>
                    <a:pt x="2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3" name="Freeform 623"/>
            <p:cNvSpPr>
              <a:spLocks/>
            </p:cNvSpPr>
            <p:nvPr/>
          </p:nvSpPr>
          <p:spPr bwMode="auto">
            <a:xfrm>
              <a:off x="1070" y="1500"/>
              <a:ext cx="102" cy="71"/>
            </a:xfrm>
            <a:custGeom>
              <a:avLst/>
              <a:gdLst>
                <a:gd name="T0" fmla="*/ 0 w 203"/>
                <a:gd name="T1" fmla="*/ 59 h 143"/>
                <a:gd name="T2" fmla="*/ 64 w 203"/>
                <a:gd name="T3" fmla="*/ 13 h 143"/>
                <a:gd name="T4" fmla="*/ 156 w 203"/>
                <a:gd name="T5" fmla="*/ 0 h 143"/>
                <a:gd name="T6" fmla="*/ 184 w 203"/>
                <a:gd name="T7" fmla="*/ 11 h 143"/>
                <a:gd name="T8" fmla="*/ 203 w 203"/>
                <a:gd name="T9" fmla="*/ 84 h 143"/>
                <a:gd name="T10" fmla="*/ 118 w 203"/>
                <a:gd name="T11" fmla="*/ 101 h 143"/>
                <a:gd name="T12" fmla="*/ 49 w 203"/>
                <a:gd name="T13" fmla="*/ 137 h 143"/>
                <a:gd name="T14" fmla="*/ 40 w 203"/>
                <a:gd name="T15" fmla="*/ 143 h 143"/>
                <a:gd name="T16" fmla="*/ 21 w 203"/>
                <a:gd name="T17" fmla="*/ 116 h 143"/>
                <a:gd name="T18" fmla="*/ 9 w 203"/>
                <a:gd name="T19" fmla="*/ 101 h 143"/>
                <a:gd name="T20" fmla="*/ 0 w 203"/>
                <a:gd name="T21" fmla="*/ 59 h 143"/>
                <a:gd name="T22" fmla="*/ 0 w 203"/>
                <a:gd name="T23" fmla="*/ 59 h 14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03"/>
                <a:gd name="T37" fmla="*/ 0 h 143"/>
                <a:gd name="T38" fmla="*/ 203 w 203"/>
                <a:gd name="T39" fmla="*/ 143 h 14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03" h="143">
                  <a:moveTo>
                    <a:pt x="0" y="59"/>
                  </a:moveTo>
                  <a:lnTo>
                    <a:pt x="64" y="13"/>
                  </a:lnTo>
                  <a:lnTo>
                    <a:pt x="156" y="0"/>
                  </a:lnTo>
                  <a:lnTo>
                    <a:pt x="184" y="11"/>
                  </a:lnTo>
                  <a:lnTo>
                    <a:pt x="203" y="84"/>
                  </a:lnTo>
                  <a:lnTo>
                    <a:pt x="118" y="101"/>
                  </a:lnTo>
                  <a:lnTo>
                    <a:pt x="49" y="137"/>
                  </a:lnTo>
                  <a:lnTo>
                    <a:pt x="40" y="143"/>
                  </a:lnTo>
                  <a:lnTo>
                    <a:pt x="21" y="116"/>
                  </a:lnTo>
                  <a:lnTo>
                    <a:pt x="9" y="101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4" name="Freeform 624"/>
            <p:cNvSpPr>
              <a:spLocks/>
            </p:cNvSpPr>
            <p:nvPr/>
          </p:nvSpPr>
          <p:spPr bwMode="auto">
            <a:xfrm>
              <a:off x="1090" y="1503"/>
              <a:ext cx="51" cy="50"/>
            </a:xfrm>
            <a:custGeom>
              <a:avLst/>
              <a:gdLst>
                <a:gd name="T0" fmla="*/ 79 w 102"/>
                <a:gd name="T1" fmla="*/ 0 h 101"/>
                <a:gd name="T2" fmla="*/ 83 w 102"/>
                <a:gd name="T3" fmla="*/ 2 h 101"/>
                <a:gd name="T4" fmla="*/ 89 w 102"/>
                <a:gd name="T5" fmla="*/ 7 h 101"/>
                <a:gd name="T6" fmla="*/ 97 w 102"/>
                <a:gd name="T7" fmla="*/ 13 h 101"/>
                <a:gd name="T8" fmla="*/ 102 w 102"/>
                <a:gd name="T9" fmla="*/ 19 h 101"/>
                <a:gd name="T10" fmla="*/ 97 w 102"/>
                <a:gd name="T11" fmla="*/ 21 h 101"/>
                <a:gd name="T12" fmla="*/ 91 w 102"/>
                <a:gd name="T13" fmla="*/ 23 h 101"/>
                <a:gd name="T14" fmla="*/ 83 w 102"/>
                <a:gd name="T15" fmla="*/ 24 h 101"/>
                <a:gd name="T16" fmla="*/ 78 w 102"/>
                <a:gd name="T17" fmla="*/ 26 h 101"/>
                <a:gd name="T18" fmla="*/ 70 w 102"/>
                <a:gd name="T19" fmla="*/ 28 h 101"/>
                <a:gd name="T20" fmla="*/ 62 w 102"/>
                <a:gd name="T21" fmla="*/ 30 h 101"/>
                <a:gd name="T22" fmla="*/ 55 w 102"/>
                <a:gd name="T23" fmla="*/ 32 h 101"/>
                <a:gd name="T24" fmla="*/ 49 w 102"/>
                <a:gd name="T25" fmla="*/ 36 h 101"/>
                <a:gd name="T26" fmla="*/ 41 w 102"/>
                <a:gd name="T27" fmla="*/ 38 h 101"/>
                <a:gd name="T28" fmla="*/ 38 w 102"/>
                <a:gd name="T29" fmla="*/ 42 h 101"/>
                <a:gd name="T30" fmla="*/ 32 w 102"/>
                <a:gd name="T31" fmla="*/ 45 h 101"/>
                <a:gd name="T32" fmla="*/ 30 w 102"/>
                <a:gd name="T33" fmla="*/ 51 h 101"/>
                <a:gd name="T34" fmla="*/ 28 w 102"/>
                <a:gd name="T35" fmla="*/ 55 h 101"/>
                <a:gd name="T36" fmla="*/ 28 w 102"/>
                <a:gd name="T37" fmla="*/ 63 h 101"/>
                <a:gd name="T38" fmla="*/ 28 w 102"/>
                <a:gd name="T39" fmla="*/ 64 h 101"/>
                <a:gd name="T40" fmla="*/ 30 w 102"/>
                <a:gd name="T41" fmla="*/ 68 h 101"/>
                <a:gd name="T42" fmla="*/ 32 w 102"/>
                <a:gd name="T43" fmla="*/ 72 h 101"/>
                <a:gd name="T44" fmla="*/ 36 w 102"/>
                <a:gd name="T45" fmla="*/ 78 h 101"/>
                <a:gd name="T46" fmla="*/ 38 w 102"/>
                <a:gd name="T47" fmla="*/ 82 h 101"/>
                <a:gd name="T48" fmla="*/ 41 w 102"/>
                <a:gd name="T49" fmla="*/ 87 h 101"/>
                <a:gd name="T50" fmla="*/ 43 w 102"/>
                <a:gd name="T51" fmla="*/ 91 h 101"/>
                <a:gd name="T52" fmla="*/ 45 w 102"/>
                <a:gd name="T53" fmla="*/ 99 h 101"/>
                <a:gd name="T54" fmla="*/ 39 w 102"/>
                <a:gd name="T55" fmla="*/ 101 h 101"/>
                <a:gd name="T56" fmla="*/ 34 w 102"/>
                <a:gd name="T57" fmla="*/ 101 h 101"/>
                <a:gd name="T58" fmla="*/ 28 w 102"/>
                <a:gd name="T59" fmla="*/ 99 h 101"/>
                <a:gd name="T60" fmla="*/ 24 w 102"/>
                <a:gd name="T61" fmla="*/ 95 h 101"/>
                <a:gd name="T62" fmla="*/ 19 w 102"/>
                <a:gd name="T63" fmla="*/ 91 h 101"/>
                <a:gd name="T64" fmla="*/ 13 w 102"/>
                <a:gd name="T65" fmla="*/ 87 h 101"/>
                <a:gd name="T66" fmla="*/ 9 w 102"/>
                <a:gd name="T67" fmla="*/ 80 h 101"/>
                <a:gd name="T68" fmla="*/ 7 w 102"/>
                <a:gd name="T69" fmla="*/ 74 h 101"/>
                <a:gd name="T70" fmla="*/ 3 w 102"/>
                <a:gd name="T71" fmla="*/ 68 h 101"/>
                <a:gd name="T72" fmla="*/ 1 w 102"/>
                <a:gd name="T73" fmla="*/ 61 h 101"/>
                <a:gd name="T74" fmla="*/ 0 w 102"/>
                <a:gd name="T75" fmla="*/ 55 h 101"/>
                <a:gd name="T76" fmla="*/ 1 w 102"/>
                <a:gd name="T77" fmla="*/ 47 h 101"/>
                <a:gd name="T78" fmla="*/ 3 w 102"/>
                <a:gd name="T79" fmla="*/ 42 h 101"/>
                <a:gd name="T80" fmla="*/ 5 w 102"/>
                <a:gd name="T81" fmla="*/ 38 h 101"/>
                <a:gd name="T82" fmla="*/ 9 w 102"/>
                <a:gd name="T83" fmla="*/ 32 h 101"/>
                <a:gd name="T84" fmla="*/ 17 w 102"/>
                <a:gd name="T85" fmla="*/ 30 h 101"/>
                <a:gd name="T86" fmla="*/ 24 w 102"/>
                <a:gd name="T87" fmla="*/ 24 h 101"/>
                <a:gd name="T88" fmla="*/ 32 w 102"/>
                <a:gd name="T89" fmla="*/ 19 h 101"/>
                <a:gd name="T90" fmla="*/ 36 w 102"/>
                <a:gd name="T91" fmla="*/ 17 h 101"/>
                <a:gd name="T92" fmla="*/ 39 w 102"/>
                <a:gd name="T93" fmla="*/ 15 h 101"/>
                <a:gd name="T94" fmla="*/ 43 w 102"/>
                <a:gd name="T95" fmla="*/ 15 h 101"/>
                <a:gd name="T96" fmla="*/ 49 w 102"/>
                <a:gd name="T97" fmla="*/ 13 h 101"/>
                <a:gd name="T98" fmla="*/ 51 w 102"/>
                <a:gd name="T99" fmla="*/ 11 h 101"/>
                <a:gd name="T100" fmla="*/ 57 w 102"/>
                <a:gd name="T101" fmla="*/ 11 h 101"/>
                <a:gd name="T102" fmla="*/ 60 w 102"/>
                <a:gd name="T103" fmla="*/ 9 h 101"/>
                <a:gd name="T104" fmla="*/ 64 w 102"/>
                <a:gd name="T105" fmla="*/ 9 h 101"/>
                <a:gd name="T106" fmla="*/ 72 w 102"/>
                <a:gd name="T107" fmla="*/ 5 h 101"/>
                <a:gd name="T108" fmla="*/ 79 w 102"/>
                <a:gd name="T109" fmla="*/ 0 h 101"/>
                <a:gd name="T110" fmla="*/ 79 w 102"/>
                <a:gd name="T111" fmla="*/ 0 h 10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02"/>
                <a:gd name="T169" fmla="*/ 0 h 101"/>
                <a:gd name="T170" fmla="*/ 102 w 102"/>
                <a:gd name="T171" fmla="*/ 101 h 10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02" h="101">
                  <a:moveTo>
                    <a:pt x="79" y="0"/>
                  </a:moveTo>
                  <a:lnTo>
                    <a:pt x="83" y="2"/>
                  </a:lnTo>
                  <a:lnTo>
                    <a:pt x="89" y="7"/>
                  </a:lnTo>
                  <a:lnTo>
                    <a:pt x="97" y="13"/>
                  </a:lnTo>
                  <a:lnTo>
                    <a:pt x="102" y="19"/>
                  </a:lnTo>
                  <a:lnTo>
                    <a:pt x="97" y="21"/>
                  </a:lnTo>
                  <a:lnTo>
                    <a:pt x="91" y="23"/>
                  </a:lnTo>
                  <a:lnTo>
                    <a:pt x="83" y="24"/>
                  </a:lnTo>
                  <a:lnTo>
                    <a:pt x="78" y="26"/>
                  </a:lnTo>
                  <a:lnTo>
                    <a:pt x="70" y="28"/>
                  </a:lnTo>
                  <a:lnTo>
                    <a:pt x="62" y="30"/>
                  </a:lnTo>
                  <a:lnTo>
                    <a:pt x="55" y="32"/>
                  </a:lnTo>
                  <a:lnTo>
                    <a:pt x="49" y="36"/>
                  </a:lnTo>
                  <a:lnTo>
                    <a:pt x="41" y="38"/>
                  </a:lnTo>
                  <a:lnTo>
                    <a:pt x="38" y="42"/>
                  </a:lnTo>
                  <a:lnTo>
                    <a:pt x="32" y="45"/>
                  </a:lnTo>
                  <a:lnTo>
                    <a:pt x="30" y="51"/>
                  </a:lnTo>
                  <a:lnTo>
                    <a:pt x="28" y="55"/>
                  </a:lnTo>
                  <a:lnTo>
                    <a:pt x="28" y="63"/>
                  </a:lnTo>
                  <a:lnTo>
                    <a:pt x="28" y="64"/>
                  </a:lnTo>
                  <a:lnTo>
                    <a:pt x="30" y="68"/>
                  </a:lnTo>
                  <a:lnTo>
                    <a:pt x="32" y="72"/>
                  </a:lnTo>
                  <a:lnTo>
                    <a:pt x="36" y="78"/>
                  </a:lnTo>
                  <a:lnTo>
                    <a:pt x="38" y="82"/>
                  </a:lnTo>
                  <a:lnTo>
                    <a:pt x="41" y="87"/>
                  </a:lnTo>
                  <a:lnTo>
                    <a:pt x="43" y="91"/>
                  </a:lnTo>
                  <a:lnTo>
                    <a:pt x="45" y="99"/>
                  </a:lnTo>
                  <a:lnTo>
                    <a:pt x="39" y="101"/>
                  </a:lnTo>
                  <a:lnTo>
                    <a:pt x="34" y="101"/>
                  </a:lnTo>
                  <a:lnTo>
                    <a:pt x="28" y="99"/>
                  </a:lnTo>
                  <a:lnTo>
                    <a:pt x="24" y="95"/>
                  </a:lnTo>
                  <a:lnTo>
                    <a:pt x="19" y="91"/>
                  </a:lnTo>
                  <a:lnTo>
                    <a:pt x="13" y="87"/>
                  </a:lnTo>
                  <a:lnTo>
                    <a:pt x="9" y="80"/>
                  </a:lnTo>
                  <a:lnTo>
                    <a:pt x="7" y="74"/>
                  </a:lnTo>
                  <a:lnTo>
                    <a:pt x="3" y="68"/>
                  </a:lnTo>
                  <a:lnTo>
                    <a:pt x="1" y="61"/>
                  </a:lnTo>
                  <a:lnTo>
                    <a:pt x="0" y="55"/>
                  </a:lnTo>
                  <a:lnTo>
                    <a:pt x="1" y="47"/>
                  </a:lnTo>
                  <a:lnTo>
                    <a:pt x="3" y="42"/>
                  </a:lnTo>
                  <a:lnTo>
                    <a:pt x="5" y="38"/>
                  </a:lnTo>
                  <a:lnTo>
                    <a:pt x="9" y="32"/>
                  </a:lnTo>
                  <a:lnTo>
                    <a:pt x="17" y="30"/>
                  </a:lnTo>
                  <a:lnTo>
                    <a:pt x="24" y="24"/>
                  </a:lnTo>
                  <a:lnTo>
                    <a:pt x="32" y="19"/>
                  </a:lnTo>
                  <a:lnTo>
                    <a:pt x="36" y="17"/>
                  </a:lnTo>
                  <a:lnTo>
                    <a:pt x="39" y="15"/>
                  </a:lnTo>
                  <a:lnTo>
                    <a:pt x="43" y="15"/>
                  </a:lnTo>
                  <a:lnTo>
                    <a:pt x="49" y="13"/>
                  </a:lnTo>
                  <a:lnTo>
                    <a:pt x="51" y="11"/>
                  </a:lnTo>
                  <a:lnTo>
                    <a:pt x="57" y="11"/>
                  </a:lnTo>
                  <a:lnTo>
                    <a:pt x="60" y="9"/>
                  </a:lnTo>
                  <a:lnTo>
                    <a:pt x="64" y="9"/>
                  </a:lnTo>
                  <a:lnTo>
                    <a:pt x="72" y="5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5" name="Freeform 625"/>
            <p:cNvSpPr>
              <a:spLocks/>
            </p:cNvSpPr>
            <p:nvPr/>
          </p:nvSpPr>
          <p:spPr bwMode="auto">
            <a:xfrm>
              <a:off x="1159" y="1648"/>
              <a:ext cx="114" cy="112"/>
            </a:xfrm>
            <a:custGeom>
              <a:avLst/>
              <a:gdLst>
                <a:gd name="T0" fmla="*/ 63 w 229"/>
                <a:gd name="T1" fmla="*/ 162 h 222"/>
                <a:gd name="T2" fmla="*/ 59 w 229"/>
                <a:gd name="T3" fmla="*/ 165 h 222"/>
                <a:gd name="T4" fmla="*/ 44 w 229"/>
                <a:gd name="T5" fmla="*/ 167 h 222"/>
                <a:gd name="T6" fmla="*/ 23 w 229"/>
                <a:gd name="T7" fmla="*/ 158 h 222"/>
                <a:gd name="T8" fmla="*/ 33 w 229"/>
                <a:gd name="T9" fmla="*/ 167 h 222"/>
                <a:gd name="T10" fmla="*/ 46 w 229"/>
                <a:gd name="T11" fmla="*/ 177 h 222"/>
                <a:gd name="T12" fmla="*/ 57 w 229"/>
                <a:gd name="T13" fmla="*/ 173 h 222"/>
                <a:gd name="T14" fmla="*/ 42 w 229"/>
                <a:gd name="T15" fmla="*/ 179 h 222"/>
                <a:gd name="T16" fmla="*/ 27 w 229"/>
                <a:gd name="T17" fmla="*/ 177 h 222"/>
                <a:gd name="T18" fmla="*/ 14 w 229"/>
                <a:gd name="T19" fmla="*/ 169 h 222"/>
                <a:gd name="T20" fmla="*/ 0 w 229"/>
                <a:gd name="T21" fmla="*/ 171 h 222"/>
                <a:gd name="T22" fmla="*/ 17 w 229"/>
                <a:gd name="T23" fmla="*/ 184 h 222"/>
                <a:gd name="T24" fmla="*/ 42 w 229"/>
                <a:gd name="T25" fmla="*/ 202 h 222"/>
                <a:gd name="T26" fmla="*/ 36 w 229"/>
                <a:gd name="T27" fmla="*/ 209 h 222"/>
                <a:gd name="T28" fmla="*/ 76 w 229"/>
                <a:gd name="T29" fmla="*/ 203 h 222"/>
                <a:gd name="T30" fmla="*/ 105 w 229"/>
                <a:gd name="T31" fmla="*/ 198 h 222"/>
                <a:gd name="T32" fmla="*/ 76 w 229"/>
                <a:gd name="T33" fmla="*/ 211 h 222"/>
                <a:gd name="T34" fmla="*/ 55 w 229"/>
                <a:gd name="T35" fmla="*/ 215 h 222"/>
                <a:gd name="T36" fmla="*/ 57 w 229"/>
                <a:gd name="T37" fmla="*/ 222 h 222"/>
                <a:gd name="T38" fmla="*/ 73 w 229"/>
                <a:gd name="T39" fmla="*/ 219 h 222"/>
                <a:gd name="T40" fmla="*/ 95 w 229"/>
                <a:gd name="T41" fmla="*/ 213 h 222"/>
                <a:gd name="T42" fmla="*/ 114 w 229"/>
                <a:gd name="T43" fmla="*/ 205 h 222"/>
                <a:gd name="T44" fmla="*/ 154 w 229"/>
                <a:gd name="T45" fmla="*/ 181 h 222"/>
                <a:gd name="T46" fmla="*/ 189 w 229"/>
                <a:gd name="T47" fmla="*/ 148 h 222"/>
                <a:gd name="T48" fmla="*/ 204 w 229"/>
                <a:gd name="T49" fmla="*/ 125 h 222"/>
                <a:gd name="T50" fmla="*/ 223 w 229"/>
                <a:gd name="T51" fmla="*/ 89 h 222"/>
                <a:gd name="T52" fmla="*/ 229 w 229"/>
                <a:gd name="T53" fmla="*/ 66 h 222"/>
                <a:gd name="T54" fmla="*/ 229 w 229"/>
                <a:gd name="T55" fmla="*/ 42 h 222"/>
                <a:gd name="T56" fmla="*/ 223 w 229"/>
                <a:gd name="T57" fmla="*/ 21 h 222"/>
                <a:gd name="T58" fmla="*/ 217 w 229"/>
                <a:gd name="T59" fmla="*/ 6 h 222"/>
                <a:gd name="T60" fmla="*/ 215 w 229"/>
                <a:gd name="T61" fmla="*/ 7 h 222"/>
                <a:gd name="T62" fmla="*/ 223 w 229"/>
                <a:gd name="T63" fmla="*/ 38 h 222"/>
                <a:gd name="T64" fmla="*/ 221 w 229"/>
                <a:gd name="T65" fmla="*/ 40 h 222"/>
                <a:gd name="T66" fmla="*/ 219 w 229"/>
                <a:gd name="T67" fmla="*/ 25 h 222"/>
                <a:gd name="T68" fmla="*/ 213 w 229"/>
                <a:gd name="T69" fmla="*/ 28 h 222"/>
                <a:gd name="T70" fmla="*/ 215 w 229"/>
                <a:gd name="T71" fmla="*/ 36 h 222"/>
                <a:gd name="T72" fmla="*/ 217 w 229"/>
                <a:gd name="T73" fmla="*/ 46 h 222"/>
                <a:gd name="T74" fmla="*/ 211 w 229"/>
                <a:gd name="T75" fmla="*/ 55 h 222"/>
                <a:gd name="T76" fmla="*/ 211 w 229"/>
                <a:gd name="T77" fmla="*/ 46 h 222"/>
                <a:gd name="T78" fmla="*/ 210 w 229"/>
                <a:gd name="T79" fmla="*/ 36 h 222"/>
                <a:gd name="T80" fmla="*/ 202 w 229"/>
                <a:gd name="T81" fmla="*/ 13 h 222"/>
                <a:gd name="T82" fmla="*/ 190 w 229"/>
                <a:gd name="T83" fmla="*/ 2 h 222"/>
                <a:gd name="T84" fmla="*/ 192 w 229"/>
                <a:gd name="T85" fmla="*/ 13 h 222"/>
                <a:gd name="T86" fmla="*/ 190 w 229"/>
                <a:gd name="T87" fmla="*/ 23 h 222"/>
                <a:gd name="T88" fmla="*/ 194 w 229"/>
                <a:gd name="T89" fmla="*/ 38 h 222"/>
                <a:gd name="T90" fmla="*/ 194 w 229"/>
                <a:gd name="T91" fmla="*/ 59 h 222"/>
                <a:gd name="T92" fmla="*/ 187 w 229"/>
                <a:gd name="T93" fmla="*/ 59 h 222"/>
                <a:gd name="T94" fmla="*/ 189 w 229"/>
                <a:gd name="T95" fmla="*/ 42 h 222"/>
                <a:gd name="T96" fmla="*/ 181 w 229"/>
                <a:gd name="T97" fmla="*/ 17 h 222"/>
                <a:gd name="T98" fmla="*/ 175 w 229"/>
                <a:gd name="T99" fmla="*/ 25 h 222"/>
                <a:gd name="T100" fmla="*/ 175 w 229"/>
                <a:gd name="T101" fmla="*/ 40 h 222"/>
                <a:gd name="T102" fmla="*/ 177 w 229"/>
                <a:gd name="T103" fmla="*/ 46 h 222"/>
                <a:gd name="T104" fmla="*/ 168 w 229"/>
                <a:gd name="T105" fmla="*/ 80 h 222"/>
                <a:gd name="T106" fmla="*/ 149 w 229"/>
                <a:gd name="T107" fmla="*/ 108 h 222"/>
                <a:gd name="T108" fmla="*/ 132 w 229"/>
                <a:gd name="T109" fmla="*/ 124 h 222"/>
                <a:gd name="T110" fmla="*/ 109 w 229"/>
                <a:gd name="T111" fmla="*/ 148 h 222"/>
                <a:gd name="T112" fmla="*/ 109 w 229"/>
                <a:gd name="T113" fmla="*/ 143 h 222"/>
                <a:gd name="T114" fmla="*/ 80 w 229"/>
                <a:gd name="T115" fmla="*/ 150 h 222"/>
                <a:gd name="T116" fmla="*/ 52 w 229"/>
                <a:gd name="T117" fmla="*/ 156 h 22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29"/>
                <a:gd name="T178" fmla="*/ 0 h 222"/>
                <a:gd name="T179" fmla="*/ 229 w 229"/>
                <a:gd name="T180" fmla="*/ 222 h 22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29" h="222">
                  <a:moveTo>
                    <a:pt x="52" y="156"/>
                  </a:moveTo>
                  <a:lnTo>
                    <a:pt x="63" y="162"/>
                  </a:lnTo>
                  <a:lnTo>
                    <a:pt x="63" y="164"/>
                  </a:lnTo>
                  <a:lnTo>
                    <a:pt x="59" y="165"/>
                  </a:lnTo>
                  <a:lnTo>
                    <a:pt x="54" y="165"/>
                  </a:lnTo>
                  <a:lnTo>
                    <a:pt x="44" y="167"/>
                  </a:lnTo>
                  <a:lnTo>
                    <a:pt x="35" y="162"/>
                  </a:lnTo>
                  <a:lnTo>
                    <a:pt x="23" y="158"/>
                  </a:lnTo>
                  <a:lnTo>
                    <a:pt x="23" y="165"/>
                  </a:lnTo>
                  <a:lnTo>
                    <a:pt x="33" y="167"/>
                  </a:lnTo>
                  <a:lnTo>
                    <a:pt x="42" y="177"/>
                  </a:lnTo>
                  <a:lnTo>
                    <a:pt x="46" y="177"/>
                  </a:lnTo>
                  <a:lnTo>
                    <a:pt x="54" y="173"/>
                  </a:lnTo>
                  <a:lnTo>
                    <a:pt x="57" y="173"/>
                  </a:lnTo>
                  <a:lnTo>
                    <a:pt x="52" y="179"/>
                  </a:lnTo>
                  <a:lnTo>
                    <a:pt x="42" y="179"/>
                  </a:lnTo>
                  <a:lnTo>
                    <a:pt x="38" y="179"/>
                  </a:lnTo>
                  <a:lnTo>
                    <a:pt x="27" y="177"/>
                  </a:lnTo>
                  <a:lnTo>
                    <a:pt x="17" y="175"/>
                  </a:lnTo>
                  <a:lnTo>
                    <a:pt x="14" y="169"/>
                  </a:lnTo>
                  <a:lnTo>
                    <a:pt x="10" y="169"/>
                  </a:lnTo>
                  <a:lnTo>
                    <a:pt x="0" y="171"/>
                  </a:lnTo>
                  <a:lnTo>
                    <a:pt x="8" y="179"/>
                  </a:lnTo>
                  <a:lnTo>
                    <a:pt x="17" y="184"/>
                  </a:lnTo>
                  <a:lnTo>
                    <a:pt x="33" y="198"/>
                  </a:lnTo>
                  <a:lnTo>
                    <a:pt x="42" y="202"/>
                  </a:lnTo>
                  <a:lnTo>
                    <a:pt x="35" y="205"/>
                  </a:lnTo>
                  <a:lnTo>
                    <a:pt x="36" y="209"/>
                  </a:lnTo>
                  <a:lnTo>
                    <a:pt x="57" y="207"/>
                  </a:lnTo>
                  <a:lnTo>
                    <a:pt x="76" y="203"/>
                  </a:lnTo>
                  <a:lnTo>
                    <a:pt x="99" y="198"/>
                  </a:lnTo>
                  <a:lnTo>
                    <a:pt x="105" y="198"/>
                  </a:lnTo>
                  <a:lnTo>
                    <a:pt x="97" y="203"/>
                  </a:lnTo>
                  <a:lnTo>
                    <a:pt x="76" y="211"/>
                  </a:lnTo>
                  <a:lnTo>
                    <a:pt x="69" y="211"/>
                  </a:lnTo>
                  <a:lnTo>
                    <a:pt x="55" y="215"/>
                  </a:lnTo>
                  <a:lnTo>
                    <a:pt x="50" y="219"/>
                  </a:lnTo>
                  <a:lnTo>
                    <a:pt x="57" y="222"/>
                  </a:lnTo>
                  <a:lnTo>
                    <a:pt x="65" y="219"/>
                  </a:lnTo>
                  <a:lnTo>
                    <a:pt x="73" y="219"/>
                  </a:lnTo>
                  <a:lnTo>
                    <a:pt x="78" y="217"/>
                  </a:lnTo>
                  <a:lnTo>
                    <a:pt x="95" y="213"/>
                  </a:lnTo>
                  <a:lnTo>
                    <a:pt x="103" y="209"/>
                  </a:lnTo>
                  <a:lnTo>
                    <a:pt x="114" y="205"/>
                  </a:lnTo>
                  <a:lnTo>
                    <a:pt x="135" y="194"/>
                  </a:lnTo>
                  <a:lnTo>
                    <a:pt x="154" y="181"/>
                  </a:lnTo>
                  <a:lnTo>
                    <a:pt x="173" y="164"/>
                  </a:lnTo>
                  <a:lnTo>
                    <a:pt x="189" y="148"/>
                  </a:lnTo>
                  <a:lnTo>
                    <a:pt x="202" y="129"/>
                  </a:lnTo>
                  <a:lnTo>
                    <a:pt x="204" y="125"/>
                  </a:lnTo>
                  <a:lnTo>
                    <a:pt x="213" y="110"/>
                  </a:lnTo>
                  <a:lnTo>
                    <a:pt x="223" y="89"/>
                  </a:lnTo>
                  <a:lnTo>
                    <a:pt x="223" y="85"/>
                  </a:lnTo>
                  <a:lnTo>
                    <a:pt x="229" y="66"/>
                  </a:lnTo>
                  <a:lnTo>
                    <a:pt x="229" y="55"/>
                  </a:lnTo>
                  <a:lnTo>
                    <a:pt x="229" y="42"/>
                  </a:lnTo>
                  <a:lnTo>
                    <a:pt x="227" y="30"/>
                  </a:lnTo>
                  <a:lnTo>
                    <a:pt x="223" y="21"/>
                  </a:lnTo>
                  <a:lnTo>
                    <a:pt x="221" y="15"/>
                  </a:lnTo>
                  <a:lnTo>
                    <a:pt x="217" y="6"/>
                  </a:lnTo>
                  <a:lnTo>
                    <a:pt x="215" y="0"/>
                  </a:lnTo>
                  <a:lnTo>
                    <a:pt x="215" y="7"/>
                  </a:lnTo>
                  <a:lnTo>
                    <a:pt x="225" y="38"/>
                  </a:lnTo>
                  <a:lnTo>
                    <a:pt x="223" y="38"/>
                  </a:lnTo>
                  <a:lnTo>
                    <a:pt x="221" y="38"/>
                  </a:lnTo>
                  <a:lnTo>
                    <a:pt x="221" y="40"/>
                  </a:lnTo>
                  <a:lnTo>
                    <a:pt x="221" y="36"/>
                  </a:lnTo>
                  <a:lnTo>
                    <a:pt x="219" y="25"/>
                  </a:lnTo>
                  <a:lnTo>
                    <a:pt x="215" y="25"/>
                  </a:lnTo>
                  <a:lnTo>
                    <a:pt x="213" y="28"/>
                  </a:lnTo>
                  <a:lnTo>
                    <a:pt x="215" y="32"/>
                  </a:lnTo>
                  <a:lnTo>
                    <a:pt x="215" y="36"/>
                  </a:lnTo>
                  <a:lnTo>
                    <a:pt x="215" y="42"/>
                  </a:lnTo>
                  <a:lnTo>
                    <a:pt x="217" y="46"/>
                  </a:lnTo>
                  <a:lnTo>
                    <a:pt x="215" y="55"/>
                  </a:lnTo>
                  <a:lnTo>
                    <a:pt x="211" y="55"/>
                  </a:lnTo>
                  <a:lnTo>
                    <a:pt x="210" y="51"/>
                  </a:lnTo>
                  <a:lnTo>
                    <a:pt x="211" y="46"/>
                  </a:lnTo>
                  <a:lnTo>
                    <a:pt x="211" y="42"/>
                  </a:lnTo>
                  <a:lnTo>
                    <a:pt x="210" y="36"/>
                  </a:lnTo>
                  <a:lnTo>
                    <a:pt x="210" y="21"/>
                  </a:lnTo>
                  <a:lnTo>
                    <a:pt x="202" y="13"/>
                  </a:lnTo>
                  <a:lnTo>
                    <a:pt x="196" y="4"/>
                  </a:lnTo>
                  <a:lnTo>
                    <a:pt x="190" y="2"/>
                  </a:lnTo>
                  <a:lnTo>
                    <a:pt x="189" y="4"/>
                  </a:lnTo>
                  <a:lnTo>
                    <a:pt x="192" y="13"/>
                  </a:lnTo>
                  <a:lnTo>
                    <a:pt x="190" y="19"/>
                  </a:lnTo>
                  <a:lnTo>
                    <a:pt x="190" y="23"/>
                  </a:lnTo>
                  <a:lnTo>
                    <a:pt x="190" y="27"/>
                  </a:lnTo>
                  <a:lnTo>
                    <a:pt x="194" y="38"/>
                  </a:lnTo>
                  <a:lnTo>
                    <a:pt x="196" y="49"/>
                  </a:lnTo>
                  <a:lnTo>
                    <a:pt x="194" y="59"/>
                  </a:lnTo>
                  <a:lnTo>
                    <a:pt x="189" y="61"/>
                  </a:lnTo>
                  <a:lnTo>
                    <a:pt x="187" y="59"/>
                  </a:lnTo>
                  <a:lnTo>
                    <a:pt x="187" y="47"/>
                  </a:lnTo>
                  <a:lnTo>
                    <a:pt x="189" y="42"/>
                  </a:lnTo>
                  <a:lnTo>
                    <a:pt x="187" y="30"/>
                  </a:lnTo>
                  <a:lnTo>
                    <a:pt x="181" y="17"/>
                  </a:lnTo>
                  <a:lnTo>
                    <a:pt x="177" y="15"/>
                  </a:lnTo>
                  <a:lnTo>
                    <a:pt x="175" y="25"/>
                  </a:lnTo>
                  <a:lnTo>
                    <a:pt x="179" y="36"/>
                  </a:lnTo>
                  <a:lnTo>
                    <a:pt x="175" y="40"/>
                  </a:lnTo>
                  <a:lnTo>
                    <a:pt x="173" y="44"/>
                  </a:lnTo>
                  <a:lnTo>
                    <a:pt x="177" y="46"/>
                  </a:lnTo>
                  <a:lnTo>
                    <a:pt x="177" y="57"/>
                  </a:lnTo>
                  <a:lnTo>
                    <a:pt x="168" y="80"/>
                  </a:lnTo>
                  <a:lnTo>
                    <a:pt x="162" y="89"/>
                  </a:lnTo>
                  <a:lnTo>
                    <a:pt x="149" y="108"/>
                  </a:lnTo>
                  <a:lnTo>
                    <a:pt x="143" y="114"/>
                  </a:lnTo>
                  <a:lnTo>
                    <a:pt x="132" y="124"/>
                  </a:lnTo>
                  <a:lnTo>
                    <a:pt x="113" y="143"/>
                  </a:lnTo>
                  <a:lnTo>
                    <a:pt x="109" y="148"/>
                  </a:lnTo>
                  <a:lnTo>
                    <a:pt x="103" y="150"/>
                  </a:lnTo>
                  <a:lnTo>
                    <a:pt x="109" y="143"/>
                  </a:lnTo>
                  <a:lnTo>
                    <a:pt x="95" y="144"/>
                  </a:lnTo>
                  <a:lnTo>
                    <a:pt x="80" y="150"/>
                  </a:lnTo>
                  <a:lnTo>
                    <a:pt x="67" y="154"/>
                  </a:lnTo>
                  <a:lnTo>
                    <a:pt x="52" y="1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6" name="Freeform 626"/>
            <p:cNvSpPr>
              <a:spLocks/>
            </p:cNvSpPr>
            <p:nvPr/>
          </p:nvSpPr>
          <p:spPr bwMode="auto">
            <a:xfrm>
              <a:off x="898" y="1433"/>
              <a:ext cx="82" cy="78"/>
            </a:xfrm>
            <a:custGeom>
              <a:avLst/>
              <a:gdLst>
                <a:gd name="T0" fmla="*/ 55 w 163"/>
                <a:gd name="T1" fmla="*/ 6 h 156"/>
                <a:gd name="T2" fmla="*/ 55 w 163"/>
                <a:gd name="T3" fmla="*/ 44 h 156"/>
                <a:gd name="T4" fmla="*/ 0 w 163"/>
                <a:gd name="T5" fmla="*/ 72 h 156"/>
                <a:gd name="T6" fmla="*/ 51 w 163"/>
                <a:gd name="T7" fmla="*/ 97 h 156"/>
                <a:gd name="T8" fmla="*/ 57 w 163"/>
                <a:gd name="T9" fmla="*/ 156 h 156"/>
                <a:gd name="T10" fmla="*/ 102 w 163"/>
                <a:gd name="T11" fmla="*/ 110 h 156"/>
                <a:gd name="T12" fmla="*/ 163 w 163"/>
                <a:gd name="T13" fmla="*/ 133 h 156"/>
                <a:gd name="T14" fmla="*/ 127 w 163"/>
                <a:gd name="T15" fmla="*/ 65 h 156"/>
                <a:gd name="T16" fmla="*/ 135 w 163"/>
                <a:gd name="T17" fmla="*/ 34 h 156"/>
                <a:gd name="T18" fmla="*/ 110 w 163"/>
                <a:gd name="T19" fmla="*/ 0 h 156"/>
                <a:gd name="T20" fmla="*/ 85 w 163"/>
                <a:gd name="T21" fmla="*/ 19 h 156"/>
                <a:gd name="T22" fmla="*/ 55 w 163"/>
                <a:gd name="T23" fmla="*/ 6 h 156"/>
                <a:gd name="T24" fmla="*/ 55 w 163"/>
                <a:gd name="T25" fmla="*/ 6 h 15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3"/>
                <a:gd name="T40" fmla="*/ 0 h 156"/>
                <a:gd name="T41" fmla="*/ 163 w 163"/>
                <a:gd name="T42" fmla="*/ 156 h 15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3" h="156">
                  <a:moveTo>
                    <a:pt x="55" y="6"/>
                  </a:moveTo>
                  <a:lnTo>
                    <a:pt x="55" y="44"/>
                  </a:lnTo>
                  <a:lnTo>
                    <a:pt x="0" y="72"/>
                  </a:lnTo>
                  <a:lnTo>
                    <a:pt x="51" y="97"/>
                  </a:lnTo>
                  <a:lnTo>
                    <a:pt x="57" y="156"/>
                  </a:lnTo>
                  <a:lnTo>
                    <a:pt x="102" y="110"/>
                  </a:lnTo>
                  <a:lnTo>
                    <a:pt x="163" y="133"/>
                  </a:lnTo>
                  <a:lnTo>
                    <a:pt x="127" y="65"/>
                  </a:lnTo>
                  <a:lnTo>
                    <a:pt x="135" y="34"/>
                  </a:lnTo>
                  <a:lnTo>
                    <a:pt x="110" y="0"/>
                  </a:lnTo>
                  <a:lnTo>
                    <a:pt x="85" y="19"/>
                  </a:lnTo>
                  <a:lnTo>
                    <a:pt x="55" y="6"/>
                  </a:lnTo>
                  <a:close/>
                </a:path>
              </a:pathLst>
            </a:custGeom>
            <a:solidFill>
              <a:srgbClr val="FFB3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7" name="Freeform 627"/>
            <p:cNvSpPr>
              <a:spLocks/>
            </p:cNvSpPr>
            <p:nvPr/>
          </p:nvSpPr>
          <p:spPr bwMode="auto">
            <a:xfrm>
              <a:off x="1041" y="1541"/>
              <a:ext cx="170" cy="239"/>
            </a:xfrm>
            <a:custGeom>
              <a:avLst/>
              <a:gdLst>
                <a:gd name="T0" fmla="*/ 110 w 340"/>
                <a:gd name="T1" fmla="*/ 405 h 477"/>
                <a:gd name="T2" fmla="*/ 78 w 340"/>
                <a:gd name="T3" fmla="*/ 365 h 477"/>
                <a:gd name="T4" fmla="*/ 55 w 340"/>
                <a:gd name="T5" fmla="*/ 321 h 477"/>
                <a:gd name="T6" fmla="*/ 47 w 340"/>
                <a:gd name="T7" fmla="*/ 276 h 477"/>
                <a:gd name="T8" fmla="*/ 49 w 340"/>
                <a:gd name="T9" fmla="*/ 257 h 477"/>
                <a:gd name="T10" fmla="*/ 55 w 340"/>
                <a:gd name="T11" fmla="*/ 280 h 477"/>
                <a:gd name="T12" fmla="*/ 55 w 340"/>
                <a:gd name="T13" fmla="*/ 236 h 477"/>
                <a:gd name="T14" fmla="*/ 60 w 340"/>
                <a:gd name="T15" fmla="*/ 198 h 477"/>
                <a:gd name="T16" fmla="*/ 74 w 340"/>
                <a:gd name="T17" fmla="*/ 162 h 477"/>
                <a:gd name="T18" fmla="*/ 98 w 340"/>
                <a:gd name="T19" fmla="*/ 127 h 477"/>
                <a:gd name="T20" fmla="*/ 131 w 340"/>
                <a:gd name="T21" fmla="*/ 97 h 477"/>
                <a:gd name="T22" fmla="*/ 161 w 340"/>
                <a:gd name="T23" fmla="*/ 76 h 477"/>
                <a:gd name="T24" fmla="*/ 199 w 340"/>
                <a:gd name="T25" fmla="*/ 61 h 477"/>
                <a:gd name="T26" fmla="*/ 237 w 340"/>
                <a:gd name="T27" fmla="*/ 49 h 477"/>
                <a:gd name="T28" fmla="*/ 281 w 340"/>
                <a:gd name="T29" fmla="*/ 46 h 477"/>
                <a:gd name="T30" fmla="*/ 264 w 340"/>
                <a:gd name="T31" fmla="*/ 38 h 477"/>
                <a:gd name="T32" fmla="*/ 232 w 340"/>
                <a:gd name="T33" fmla="*/ 46 h 477"/>
                <a:gd name="T34" fmla="*/ 201 w 340"/>
                <a:gd name="T35" fmla="*/ 55 h 477"/>
                <a:gd name="T36" fmla="*/ 163 w 340"/>
                <a:gd name="T37" fmla="*/ 68 h 477"/>
                <a:gd name="T38" fmla="*/ 180 w 340"/>
                <a:gd name="T39" fmla="*/ 57 h 477"/>
                <a:gd name="T40" fmla="*/ 195 w 340"/>
                <a:gd name="T41" fmla="*/ 46 h 477"/>
                <a:gd name="T42" fmla="*/ 165 w 340"/>
                <a:gd name="T43" fmla="*/ 57 h 477"/>
                <a:gd name="T44" fmla="*/ 110 w 340"/>
                <a:gd name="T45" fmla="*/ 93 h 477"/>
                <a:gd name="T46" fmla="*/ 142 w 340"/>
                <a:gd name="T47" fmla="*/ 65 h 477"/>
                <a:gd name="T48" fmla="*/ 188 w 340"/>
                <a:gd name="T49" fmla="*/ 44 h 477"/>
                <a:gd name="T50" fmla="*/ 233 w 340"/>
                <a:gd name="T51" fmla="*/ 30 h 477"/>
                <a:gd name="T52" fmla="*/ 264 w 340"/>
                <a:gd name="T53" fmla="*/ 25 h 477"/>
                <a:gd name="T54" fmla="*/ 338 w 340"/>
                <a:gd name="T55" fmla="*/ 38 h 477"/>
                <a:gd name="T56" fmla="*/ 315 w 340"/>
                <a:gd name="T57" fmla="*/ 28 h 477"/>
                <a:gd name="T58" fmla="*/ 287 w 340"/>
                <a:gd name="T59" fmla="*/ 21 h 477"/>
                <a:gd name="T60" fmla="*/ 254 w 340"/>
                <a:gd name="T61" fmla="*/ 17 h 477"/>
                <a:gd name="T62" fmla="*/ 203 w 340"/>
                <a:gd name="T63" fmla="*/ 23 h 477"/>
                <a:gd name="T64" fmla="*/ 159 w 340"/>
                <a:gd name="T65" fmla="*/ 38 h 477"/>
                <a:gd name="T66" fmla="*/ 106 w 340"/>
                <a:gd name="T67" fmla="*/ 76 h 477"/>
                <a:gd name="T68" fmla="*/ 76 w 340"/>
                <a:gd name="T69" fmla="*/ 103 h 477"/>
                <a:gd name="T70" fmla="*/ 95 w 340"/>
                <a:gd name="T71" fmla="*/ 76 h 477"/>
                <a:gd name="T72" fmla="*/ 133 w 340"/>
                <a:gd name="T73" fmla="*/ 47 h 477"/>
                <a:gd name="T74" fmla="*/ 176 w 340"/>
                <a:gd name="T75" fmla="*/ 25 h 477"/>
                <a:gd name="T76" fmla="*/ 226 w 340"/>
                <a:gd name="T77" fmla="*/ 11 h 477"/>
                <a:gd name="T78" fmla="*/ 273 w 340"/>
                <a:gd name="T79" fmla="*/ 6 h 477"/>
                <a:gd name="T80" fmla="*/ 300 w 340"/>
                <a:gd name="T81" fmla="*/ 2 h 477"/>
                <a:gd name="T82" fmla="*/ 271 w 340"/>
                <a:gd name="T83" fmla="*/ 2 h 477"/>
                <a:gd name="T84" fmla="*/ 228 w 340"/>
                <a:gd name="T85" fmla="*/ 4 h 477"/>
                <a:gd name="T86" fmla="*/ 184 w 340"/>
                <a:gd name="T87" fmla="*/ 11 h 477"/>
                <a:gd name="T88" fmla="*/ 144 w 340"/>
                <a:gd name="T89" fmla="*/ 23 h 477"/>
                <a:gd name="T90" fmla="*/ 93 w 340"/>
                <a:gd name="T91" fmla="*/ 55 h 477"/>
                <a:gd name="T92" fmla="*/ 57 w 340"/>
                <a:gd name="T93" fmla="*/ 99 h 477"/>
                <a:gd name="T94" fmla="*/ 38 w 340"/>
                <a:gd name="T95" fmla="*/ 129 h 477"/>
                <a:gd name="T96" fmla="*/ 22 w 340"/>
                <a:gd name="T97" fmla="*/ 160 h 477"/>
                <a:gd name="T98" fmla="*/ 11 w 340"/>
                <a:gd name="T99" fmla="*/ 188 h 477"/>
                <a:gd name="T100" fmla="*/ 3 w 340"/>
                <a:gd name="T101" fmla="*/ 219 h 477"/>
                <a:gd name="T102" fmla="*/ 0 w 340"/>
                <a:gd name="T103" fmla="*/ 255 h 477"/>
                <a:gd name="T104" fmla="*/ 2 w 340"/>
                <a:gd name="T105" fmla="*/ 287 h 477"/>
                <a:gd name="T106" fmla="*/ 5 w 340"/>
                <a:gd name="T107" fmla="*/ 318 h 477"/>
                <a:gd name="T108" fmla="*/ 15 w 340"/>
                <a:gd name="T109" fmla="*/ 346 h 477"/>
                <a:gd name="T110" fmla="*/ 28 w 340"/>
                <a:gd name="T111" fmla="*/ 373 h 477"/>
                <a:gd name="T112" fmla="*/ 57 w 340"/>
                <a:gd name="T113" fmla="*/ 418 h 477"/>
                <a:gd name="T114" fmla="*/ 97 w 340"/>
                <a:gd name="T115" fmla="*/ 460 h 47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40"/>
                <a:gd name="T175" fmla="*/ 0 h 477"/>
                <a:gd name="T176" fmla="*/ 340 w 340"/>
                <a:gd name="T177" fmla="*/ 477 h 47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40" h="477">
                  <a:moveTo>
                    <a:pt x="144" y="436"/>
                  </a:moveTo>
                  <a:lnTo>
                    <a:pt x="138" y="430"/>
                  </a:lnTo>
                  <a:lnTo>
                    <a:pt x="133" y="424"/>
                  </a:lnTo>
                  <a:lnTo>
                    <a:pt x="127" y="420"/>
                  </a:lnTo>
                  <a:lnTo>
                    <a:pt x="121" y="415"/>
                  </a:lnTo>
                  <a:lnTo>
                    <a:pt x="116" y="409"/>
                  </a:lnTo>
                  <a:lnTo>
                    <a:pt x="110" y="405"/>
                  </a:lnTo>
                  <a:lnTo>
                    <a:pt x="104" y="399"/>
                  </a:lnTo>
                  <a:lnTo>
                    <a:pt x="100" y="394"/>
                  </a:lnTo>
                  <a:lnTo>
                    <a:pt x="95" y="388"/>
                  </a:lnTo>
                  <a:lnTo>
                    <a:pt x="91" y="382"/>
                  </a:lnTo>
                  <a:lnTo>
                    <a:pt x="85" y="377"/>
                  </a:lnTo>
                  <a:lnTo>
                    <a:pt x="81" y="371"/>
                  </a:lnTo>
                  <a:lnTo>
                    <a:pt x="78" y="365"/>
                  </a:lnTo>
                  <a:lnTo>
                    <a:pt x="74" y="358"/>
                  </a:lnTo>
                  <a:lnTo>
                    <a:pt x="70" y="354"/>
                  </a:lnTo>
                  <a:lnTo>
                    <a:pt x="68" y="346"/>
                  </a:lnTo>
                  <a:lnTo>
                    <a:pt x="62" y="340"/>
                  </a:lnTo>
                  <a:lnTo>
                    <a:pt x="60" y="335"/>
                  </a:lnTo>
                  <a:lnTo>
                    <a:pt x="57" y="327"/>
                  </a:lnTo>
                  <a:lnTo>
                    <a:pt x="55" y="321"/>
                  </a:lnTo>
                  <a:lnTo>
                    <a:pt x="53" y="314"/>
                  </a:lnTo>
                  <a:lnTo>
                    <a:pt x="51" y="308"/>
                  </a:lnTo>
                  <a:lnTo>
                    <a:pt x="49" y="302"/>
                  </a:lnTo>
                  <a:lnTo>
                    <a:pt x="49" y="297"/>
                  </a:lnTo>
                  <a:lnTo>
                    <a:pt x="47" y="289"/>
                  </a:lnTo>
                  <a:lnTo>
                    <a:pt x="47" y="283"/>
                  </a:lnTo>
                  <a:lnTo>
                    <a:pt x="47" y="276"/>
                  </a:lnTo>
                  <a:lnTo>
                    <a:pt x="47" y="270"/>
                  </a:lnTo>
                  <a:lnTo>
                    <a:pt x="47" y="262"/>
                  </a:lnTo>
                  <a:lnTo>
                    <a:pt x="47" y="257"/>
                  </a:lnTo>
                  <a:lnTo>
                    <a:pt x="49" y="251"/>
                  </a:lnTo>
                  <a:lnTo>
                    <a:pt x="51" y="245"/>
                  </a:lnTo>
                  <a:lnTo>
                    <a:pt x="49" y="251"/>
                  </a:lnTo>
                  <a:lnTo>
                    <a:pt x="49" y="257"/>
                  </a:lnTo>
                  <a:lnTo>
                    <a:pt x="49" y="262"/>
                  </a:lnTo>
                  <a:lnTo>
                    <a:pt x="51" y="268"/>
                  </a:lnTo>
                  <a:lnTo>
                    <a:pt x="51" y="272"/>
                  </a:lnTo>
                  <a:lnTo>
                    <a:pt x="53" y="278"/>
                  </a:lnTo>
                  <a:lnTo>
                    <a:pt x="55" y="281"/>
                  </a:lnTo>
                  <a:lnTo>
                    <a:pt x="57" y="287"/>
                  </a:lnTo>
                  <a:lnTo>
                    <a:pt x="55" y="280"/>
                  </a:lnTo>
                  <a:lnTo>
                    <a:pt x="55" y="274"/>
                  </a:lnTo>
                  <a:lnTo>
                    <a:pt x="53" y="266"/>
                  </a:lnTo>
                  <a:lnTo>
                    <a:pt x="53" y="261"/>
                  </a:lnTo>
                  <a:lnTo>
                    <a:pt x="53" y="255"/>
                  </a:lnTo>
                  <a:lnTo>
                    <a:pt x="53" y="249"/>
                  </a:lnTo>
                  <a:lnTo>
                    <a:pt x="53" y="242"/>
                  </a:lnTo>
                  <a:lnTo>
                    <a:pt x="55" y="236"/>
                  </a:lnTo>
                  <a:lnTo>
                    <a:pt x="55" y="230"/>
                  </a:lnTo>
                  <a:lnTo>
                    <a:pt x="55" y="224"/>
                  </a:lnTo>
                  <a:lnTo>
                    <a:pt x="57" y="219"/>
                  </a:lnTo>
                  <a:lnTo>
                    <a:pt x="57" y="213"/>
                  </a:lnTo>
                  <a:lnTo>
                    <a:pt x="59" y="207"/>
                  </a:lnTo>
                  <a:lnTo>
                    <a:pt x="59" y="203"/>
                  </a:lnTo>
                  <a:lnTo>
                    <a:pt x="60" y="198"/>
                  </a:lnTo>
                  <a:lnTo>
                    <a:pt x="62" y="192"/>
                  </a:lnTo>
                  <a:lnTo>
                    <a:pt x="64" y="186"/>
                  </a:lnTo>
                  <a:lnTo>
                    <a:pt x="66" y="183"/>
                  </a:lnTo>
                  <a:lnTo>
                    <a:pt x="68" y="177"/>
                  </a:lnTo>
                  <a:lnTo>
                    <a:pt x="70" y="171"/>
                  </a:lnTo>
                  <a:lnTo>
                    <a:pt x="72" y="167"/>
                  </a:lnTo>
                  <a:lnTo>
                    <a:pt x="74" y="162"/>
                  </a:lnTo>
                  <a:lnTo>
                    <a:pt x="78" y="158"/>
                  </a:lnTo>
                  <a:lnTo>
                    <a:pt x="79" y="154"/>
                  </a:lnTo>
                  <a:lnTo>
                    <a:pt x="83" y="148"/>
                  </a:lnTo>
                  <a:lnTo>
                    <a:pt x="85" y="144"/>
                  </a:lnTo>
                  <a:lnTo>
                    <a:pt x="89" y="139"/>
                  </a:lnTo>
                  <a:lnTo>
                    <a:pt x="93" y="135"/>
                  </a:lnTo>
                  <a:lnTo>
                    <a:pt x="98" y="127"/>
                  </a:lnTo>
                  <a:lnTo>
                    <a:pt x="106" y="120"/>
                  </a:lnTo>
                  <a:lnTo>
                    <a:pt x="110" y="116"/>
                  </a:lnTo>
                  <a:lnTo>
                    <a:pt x="114" y="112"/>
                  </a:lnTo>
                  <a:lnTo>
                    <a:pt x="117" y="108"/>
                  </a:lnTo>
                  <a:lnTo>
                    <a:pt x="121" y="105"/>
                  </a:lnTo>
                  <a:lnTo>
                    <a:pt x="125" y="101"/>
                  </a:lnTo>
                  <a:lnTo>
                    <a:pt x="131" y="97"/>
                  </a:lnTo>
                  <a:lnTo>
                    <a:pt x="135" y="93"/>
                  </a:lnTo>
                  <a:lnTo>
                    <a:pt x="138" y="91"/>
                  </a:lnTo>
                  <a:lnTo>
                    <a:pt x="144" y="87"/>
                  </a:lnTo>
                  <a:lnTo>
                    <a:pt x="148" y="85"/>
                  </a:lnTo>
                  <a:lnTo>
                    <a:pt x="152" y="82"/>
                  </a:lnTo>
                  <a:lnTo>
                    <a:pt x="157" y="80"/>
                  </a:lnTo>
                  <a:lnTo>
                    <a:pt x="161" y="76"/>
                  </a:lnTo>
                  <a:lnTo>
                    <a:pt x="167" y="74"/>
                  </a:lnTo>
                  <a:lnTo>
                    <a:pt x="173" y="72"/>
                  </a:lnTo>
                  <a:lnTo>
                    <a:pt x="178" y="70"/>
                  </a:lnTo>
                  <a:lnTo>
                    <a:pt x="182" y="66"/>
                  </a:lnTo>
                  <a:lnTo>
                    <a:pt x="188" y="65"/>
                  </a:lnTo>
                  <a:lnTo>
                    <a:pt x="194" y="63"/>
                  </a:lnTo>
                  <a:lnTo>
                    <a:pt x="199" y="61"/>
                  </a:lnTo>
                  <a:lnTo>
                    <a:pt x="205" y="59"/>
                  </a:lnTo>
                  <a:lnTo>
                    <a:pt x="211" y="57"/>
                  </a:lnTo>
                  <a:lnTo>
                    <a:pt x="214" y="55"/>
                  </a:lnTo>
                  <a:lnTo>
                    <a:pt x="222" y="55"/>
                  </a:lnTo>
                  <a:lnTo>
                    <a:pt x="226" y="53"/>
                  </a:lnTo>
                  <a:lnTo>
                    <a:pt x="232" y="51"/>
                  </a:lnTo>
                  <a:lnTo>
                    <a:pt x="237" y="49"/>
                  </a:lnTo>
                  <a:lnTo>
                    <a:pt x="245" y="49"/>
                  </a:lnTo>
                  <a:lnTo>
                    <a:pt x="251" y="49"/>
                  </a:lnTo>
                  <a:lnTo>
                    <a:pt x="256" y="47"/>
                  </a:lnTo>
                  <a:lnTo>
                    <a:pt x="264" y="47"/>
                  </a:lnTo>
                  <a:lnTo>
                    <a:pt x="270" y="47"/>
                  </a:lnTo>
                  <a:lnTo>
                    <a:pt x="275" y="46"/>
                  </a:lnTo>
                  <a:lnTo>
                    <a:pt x="281" y="46"/>
                  </a:lnTo>
                  <a:lnTo>
                    <a:pt x="283" y="44"/>
                  </a:lnTo>
                  <a:lnTo>
                    <a:pt x="285" y="44"/>
                  </a:lnTo>
                  <a:lnTo>
                    <a:pt x="283" y="42"/>
                  </a:lnTo>
                  <a:lnTo>
                    <a:pt x="281" y="40"/>
                  </a:lnTo>
                  <a:lnTo>
                    <a:pt x="275" y="40"/>
                  </a:lnTo>
                  <a:lnTo>
                    <a:pt x="270" y="38"/>
                  </a:lnTo>
                  <a:lnTo>
                    <a:pt x="264" y="38"/>
                  </a:lnTo>
                  <a:lnTo>
                    <a:pt x="260" y="38"/>
                  </a:lnTo>
                  <a:lnTo>
                    <a:pt x="254" y="40"/>
                  </a:lnTo>
                  <a:lnTo>
                    <a:pt x="247" y="42"/>
                  </a:lnTo>
                  <a:lnTo>
                    <a:pt x="241" y="44"/>
                  </a:lnTo>
                  <a:lnTo>
                    <a:pt x="235" y="46"/>
                  </a:lnTo>
                  <a:lnTo>
                    <a:pt x="232" y="46"/>
                  </a:lnTo>
                  <a:lnTo>
                    <a:pt x="228" y="47"/>
                  </a:lnTo>
                  <a:lnTo>
                    <a:pt x="224" y="49"/>
                  </a:lnTo>
                  <a:lnTo>
                    <a:pt x="218" y="49"/>
                  </a:lnTo>
                  <a:lnTo>
                    <a:pt x="214" y="51"/>
                  </a:lnTo>
                  <a:lnTo>
                    <a:pt x="211" y="53"/>
                  </a:lnTo>
                  <a:lnTo>
                    <a:pt x="205" y="55"/>
                  </a:lnTo>
                  <a:lnTo>
                    <a:pt x="201" y="55"/>
                  </a:lnTo>
                  <a:lnTo>
                    <a:pt x="195" y="57"/>
                  </a:lnTo>
                  <a:lnTo>
                    <a:pt x="192" y="59"/>
                  </a:lnTo>
                  <a:lnTo>
                    <a:pt x="188" y="61"/>
                  </a:lnTo>
                  <a:lnTo>
                    <a:pt x="180" y="63"/>
                  </a:lnTo>
                  <a:lnTo>
                    <a:pt x="175" y="65"/>
                  </a:lnTo>
                  <a:lnTo>
                    <a:pt x="167" y="66"/>
                  </a:lnTo>
                  <a:lnTo>
                    <a:pt x="163" y="68"/>
                  </a:lnTo>
                  <a:lnTo>
                    <a:pt x="161" y="70"/>
                  </a:lnTo>
                  <a:lnTo>
                    <a:pt x="159" y="70"/>
                  </a:lnTo>
                  <a:lnTo>
                    <a:pt x="163" y="66"/>
                  </a:lnTo>
                  <a:lnTo>
                    <a:pt x="169" y="63"/>
                  </a:lnTo>
                  <a:lnTo>
                    <a:pt x="173" y="61"/>
                  </a:lnTo>
                  <a:lnTo>
                    <a:pt x="176" y="59"/>
                  </a:lnTo>
                  <a:lnTo>
                    <a:pt x="180" y="57"/>
                  </a:lnTo>
                  <a:lnTo>
                    <a:pt x="184" y="55"/>
                  </a:lnTo>
                  <a:lnTo>
                    <a:pt x="192" y="51"/>
                  </a:lnTo>
                  <a:lnTo>
                    <a:pt x="197" y="49"/>
                  </a:lnTo>
                  <a:lnTo>
                    <a:pt x="203" y="46"/>
                  </a:lnTo>
                  <a:lnTo>
                    <a:pt x="205" y="44"/>
                  </a:lnTo>
                  <a:lnTo>
                    <a:pt x="199" y="44"/>
                  </a:lnTo>
                  <a:lnTo>
                    <a:pt x="195" y="46"/>
                  </a:lnTo>
                  <a:lnTo>
                    <a:pt x="190" y="46"/>
                  </a:lnTo>
                  <a:lnTo>
                    <a:pt x="186" y="47"/>
                  </a:lnTo>
                  <a:lnTo>
                    <a:pt x="182" y="47"/>
                  </a:lnTo>
                  <a:lnTo>
                    <a:pt x="176" y="49"/>
                  </a:lnTo>
                  <a:lnTo>
                    <a:pt x="175" y="51"/>
                  </a:lnTo>
                  <a:lnTo>
                    <a:pt x="171" y="55"/>
                  </a:lnTo>
                  <a:lnTo>
                    <a:pt x="165" y="57"/>
                  </a:lnTo>
                  <a:lnTo>
                    <a:pt x="161" y="59"/>
                  </a:lnTo>
                  <a:lnTo>
                    <a:pt x="157" y="61"/>
                  </a:lnTo>
                  <a:lnTo>
                    <a:pt x="154" y="65"/>
                  </a:lnTo>
                  <a:lnTo>
                    <a:pt x="148" y="70"/>
                  </a:lnTo>
                  <a:lnTo>
                    <a:pt x="140" y="76"/>
                  </a:lnTo>
                  <a:lnTo>
                    <a:pt x="108" y="99"/>
                  </a:lnTo>
                  <a:lnTo>
                    <a:pt x="110" y="93"/>
                  </a:lnTo>
                  <a:lnTo>
                    <a:pt x="112" y="87"/>
                  </a:lnTo>
                  <a:lnTo>
                    <a:pt x="116" y="84"/>
                  </a:lnTo>
                  <a:lnTo>
                    <a:pt x="121" y="80"/>
                  </a:lnTo>
                  <a:lnTo>
                    <a:pt x="125" y="76"/>
                  </a:lnTo>
                  <a:lnTo>
                    <a:pt x="131" y="70"/>
                  </a:lnTo>
                  <a:lnTo>
                    <a:pt x="135" y="66"/>
                  </a:lnTo>
                  <a:lnTo>
                    <a:pt x="142" y="65"/>
                  </a:lnTo>
                  <a:lnTo>
                    <a:pt x="148" y="61"/>
                  </a:lnTo>
                  <a:lnTo>
                    <a:pt x="154" y="57"/>
                  </a:lnTo>
                  <a:lnTo>
                    <a:pt x="159" y="53"/>
                  </a:lnTo>
                  <a:lnTo>
                    <a:pt x="167" y="51"/>
                  </a:lnTo>
                  <a:lnTo>
                    <a:pt x="173" y="47"/>
                  </a:lnTo>
                  <a:lnTo>
                    <a:pt x="180" y="46"/>
                  </a:lnTo>
                  <a:lnTo>
                    <a:pt x="188" y="44"/>
                  </a:lnTo>
                  <a:lnTo>
                    <a:pt x="195" y="40"/>
                  </a:lnTo>
                  <a:lnTo>
                    <a:pt x="201" y="38"/>
                  </a:lnTo>
                  <a:lnTo>
                    <a:pt x="207" y="36"/>
                  </a:lnTo>
                  <a:lnTo>
                    <a:pt x="214" y="34"/>
                  </a:lnTo>
                  <a:lnTo>
                    <a:pt x="220" y="32"/>
                  </a:lnTo>
                  <a:lnTo>
                    <a:pt x="226" y="30"/>
                  </a:lnTo>
                  <a:lnTo>
                    <a:pt x="233" y="30"/>
                  </a:lnTo>
                  <a:lnTo>
                    <a:pt x="237" y="28"/>
                  </a:lnTo>
                  <a:lnTo>
                    <a:pt x="243" y="28"/>
                  </a:lnTo>
                  <a:lnTo>
                    <a:pt x="249" y="27"/>
                  </a:lnTo>
                  <a:lnTo>
                    <a:pt x="252" y="25"/>
                  </a:lnTo>
                  <a:lnTo>
                    <a:pt x="254" y="25"/>
                  </a:lnTo>
                  <a:lnTo>
                    <a:pt x="258" y="25"/>
                  </a:lnTo>
                  <a:lnTo>
                    <a:pt x="264" y="25"/>
                  </a:lnTo>
                  <a:lnTo>
                    <a:pt x="266" y="25"/>
                  </a:lnTo>
                  <a:lnTo>
                    <a:pt x="317" y="36"/>
                  </a:lnTo>
                  <a:lnTo>
                    <a:pt x="323" y="36"/>
                  </a:lnTo>
                  <a:lnTo>
                    <a:pt x="327" y="38"/>
                  </a:lnTo>
                  <a:lnTo>
                    <a:pt x="330" y="38"/>
                  </a:lnTo>
                  <a:lnTo>
                    <a:pt x="334" y="38"/>
                  </a:lnTo>
                  <a:lnTo>
                    <a:pt x="338" y="38"/>
                  </a:lnTo>
                  <a:lnTo>
                    <a:pt x="340" y="38"/>
                  </a:lnTo>
                  <a:lnTo>
                    <a:pt x="336" y="36"/>
                  </a:lnTo>
                  <a:lnTo>
                    <a:pt x="334" y="36"/>
                  </a:lnTo>
                  <a:lnTo>
                    <a:pt x="329" y="34"/>
                  </a:lnTo>
                  <a:lnTo>
                    <a:pt x="323" y="32"/>
                  </a:lnTo>
                  <a:lnTo>
                    <a:pt x="319" y="30"/>
                  </a:lnTo>
                  <a:lnTo>
                    <a:pt x="315" y="28"/>
                  </a:lnTo>
                  <a:lnTo>
                    <a:pt x="310" y="28"/>
                  </a:lnTo>
                  <a:lnTo>
                    <a:pt x="308" y="27"/>
                  </a:lnTo>
                  <a:lnTo>
                    <a:pt x="302" y="25"/>
                  </a:lnTo>
                  <a:lnTo>
                    <a:pt x="298" y="25"/>
                  </a:lnTo>
                  <a:lnTo>
                    <a:pt x="294" y="23"/>
                  </a:lnTo>
                  <a:lnTo>
                    <a:pt x="290" y="23"/>
                  </a:lnTo>
                  <a:lnTo>
                    <a:pt x="287" y="21"/>
                  </a:lnTo>
                  <a:lnTo>
                    <a:pt x="283" y="21"/>
                  </a:lnTo>
                  <a:lnTo>
                    <a:pt x="279" y="19"/>
                  </a:lnTo>
                  <a:lnTo>
                    <a:pt x="277" y="19"/>
                  </a:lnTo>
                  <a:lnTo>
                    <a:pt x="271" y="17"/>
                  </a:lnTo>
                  <a:lnTo>
                    <a:pt x="268" y="17"/>
                  </a:lnTo>
                  <a:lnTo>
                    <a:pt x="262" y="17"/>
                  </a:lnTo>
                  <a:lnTo>
                    <a:pt x="254" y="17"/>
                  </a:lnTo>
                  <a:lnTo>
                    <a:pt x="249" y="17"/>
                  </a:lnTo>
                  <a:lnTo>
                    <a:pt x="241" y="17"/>
                  </a:lnTo>
                  <a:lnTo>
                    <a:pt x="233" y="17"/>
                  </a:lnTo>
                  <a:lnTo>
                    <a:pt x="226" y="19"/>
                  </a:lnTo>
                  <a:lnTo>
                    <a:pt x="218" y="19"/>
                  </a:lnTo>
                  <a:lnTo>
                    <a:pt x="211" y="21"/>
                  </a:lnTo>
                  <a:lnTo>
                    <a:pt x="203" y="23"/>
                  </a:lnTo>
                  <a:lnTo>
                    <a:pt x="195" y="23"/>
                  </a:lnTo>
                  <a:lnTo>
                    <a:pt x="190" y="25"/>
                  </a:lnTo>
                  <a:lnTo>
                    <a:pt x="182" y="28"/>
                  </a:lnTo>
                  <a:lnTo>
                    <a:pt x="176" y="30"/>
                  </a:lnTo>
                  <a:lnTo>
                    <a:pt x="169" y="32"/>
                  </a:lnTo>
                  <a:lnTo>
                    <a:pt x="163" y="34"/>
                  </a:lnTo>
                  <a:lnTo>
                    <a:pt x="159" y="38"/>
                  </a:lnTo>
                  <a:lnTo>
                    <a:pt x="150" y="44"/>
                  </a:lnTo>
                  <a:lnTo>
                    <a:pt x="144" y="47"/>
                  </a:lnTo>
                  <a:lnTo>
                    <a:pt x="136" y="53"/>
                  </a:lnTo>
                  <a:lnTo>
                    <a:pt x="129" y="59"/>
                  </a:lnTo>
                  <a:lnTo>
                    <a:pt x="121" y="65"/>
                  </a:lnTo>
                  <a:lnTo>
                    <a:pt x="114" y="70"/>
                  </a:lnTo>
                  <a:lnTo>
                    <a:pt x="106" y="76"/>
                  </a:lnTo>
                  <a:lnTo>
                    <a:pt x="100" y="82"/>
                  </a:lnTo>
                  <a:lnTo>
                    <a:pt x="97" y="84"/>
                  </a:lnTo>
                  <a:lnTo>
                    <a:pt x="95" y="87"/>
                  </a:lnTo>
                  <a:lnTo>
                    <a:pt x="89" y="91"/>
                  </a:lnTo>
                  <a:lnTo>
                    <a:pt x="85" y="95"/>
                  </a:lnTo>
                  <a:lnTo>
                    <a:pt x="79" y="99"/>
                  </a:lnTo>
                  <a:lnTo>
                    <a:pt x="76" y="103"/>
                  </a:lnTo>
                  <a:lnTo>
                    <a:pt x="72" y="105"/>
                  </a:lnTo>
                  <a:lnTo>
                    <a:pt x="76" y="99"/>
                  </a:lnTo>
                  <a:lnTo>
                    <a:pt x="79" y="93"/>
                  </a:lnTo>
                  <a:lnTo>
                    <a:pt x="83" y="87"/>
                  </a:lnTo>
                  <a:lnTo>
                    <a:pt x="89" y="82"/>
                  </a:lnTo>
                  <a:lnTo>
                    <a:pt x="95" y="76"/>
                  </a:lnTo>
                  <a:lnTo>
                    <a:pt x="100" y="72"/>
                  </a:lnTo>
                  <a:lnTo>
                    <a:pt x="104" y="66"/>
                  </a:lnTo>
                  <a:lnTo>
                    <a:pt x="110" y="63"/>
                  </a:lnTo>
                  <a:lnTo>
                    <a:pt x="116" y="59"/>
                  </a:lnTo>
                  <a:lnTo>
                    <a:pt x="121" y="55"/>
                  </a:lnTo>
                  <a:lnTo>
                    <a:pt x="127" y="49"/>
                  </a:lnTo>
                  <a:lnTo>
                    <a:pt x="133" y="47"/>
                  </a:lnTo>
                  <a:lnTo>
                    <a:pt x="138" y="44"/>
                  </a:lnTo>
                  <a:lnTo>
                    <a:pt x="146" y="40"/>
                  </a:lnTo>
                  <a:lnTo>
                    <a:pt x="152" y="36"/>
                  </a:lnTo>
                  <a:lnTo>
                    <a:pt x="159" y="34"/>
                  </a:lnTo>
                  <a:lnTo>
                    <a:pt x="165" y="30"/>
                  </a:lnTo>
                  <a:lnTo>
                    <a:pt x="171" y="28"/>
                  </a:lnTo>
                  <a:lnTo>
                    <a:pt x="176" y="25"/>
                  </a:lnTo>
                  <a:lnTo>
                    <a:pt x="184" y="23"/>
                  </a:lnTo>
                  <a:lnTo>
                    <a:pt x="190" y="21"/>
                  </a:lnTo>
                  <a:lnTo>
                    <a:pt x="197" y="19"/>
                  </a:lnTo>
                  <a:lnTo>
                    <a:pt x="205" y="17"/>
                  </a:lnTo>
                  <a:lnTo>
                    <a:pt x="213" y="15"/>
                  </a:lnTo>
                  <a:lnTo>
                    <a:pt x="218" y="13"/>
                  </a:lnTo>
                  <a:lnTo>
                    <a:pt x="226" y="11"/>
                  </a:lnTo>
                  <a:lnTo>
                    <a:pt x="233" y="11"/>
                  </a:lnTo>
                  <a:lnTo>
                    <a:pt x="239" y="9"/>
                  </a:lnTo>
                  <a:lnTo>
                    <a:pt x="247" y="7"/>
                  </a:lnTo>
                  <a:lnTo>
                    <a:pt x="254" y="7"/>
                  </a:lnTo>
                  <a:lnTo>
                    <a:pt x="262" y="7"/>
                  </a:lnTo>
                  <a:lnTo>
                    <a:pt x="270" y="7"/>
                  </a:lnTo>
                  <a:lnTo>
                    <a:pt x="273" y="6"/>
                  </a:lnTo>
                  <a:lnTo>
                    <a:pt x="277" y="6"/>
                  </a:lnTo>
                  <a:lnTo>
                    <a:pt x="281" y="4"/>
                  </a:lnTo>
                  <a:lnTo>
                    <a:pt x="285" y="4"/>
                  </a:lnTo>
                  <a:lnTo>
                    <a:pt x="290" y="4"/>
                  </a:lnTo>
                  <a:lnTo>
                    <a:pt x="296" y="2"/>
                  </a:lnTo>
                  <a:lnTo>
                    <a:pt x="300" y="2"/>
                  </a:lnTo>
                  <a:lnTo>
                    <a:pt x="298" y="0"/>
                  </a:lnTo>
                  <a:lnTo>
                    <a:pt x="296" y="0"/>
                  </a:lnTo>
                  <a:lnTo>
                    <a:pt x="292" y="0"/>
                  </a:lnTo>
                  <a:lnTo>
                    <a:pt x="289" y="0"/>
                  </a:lnTo>
                  <a:lnTo>
                    <a:pt x="283" y="0"/>
                  </a:lnTo>
                  <a:lnTo>
                    <a:pt x="277" y="0"/>
                  </a:lnTo>
                  <a:lnTo>
                    <a:pt x="271" y="2"/>
                  </a:lnTo>
                  <a:lnTo>
                    <a:pt x="266" y="2"/>
                  </a:lnTo>
                  <a:lnTo>
                    <a:pt x="258" y="2"/>
                  </a:lnTo>
                  <a:lnTo>
                    <a:pt x="251" y="2"/>
                  </a:lnTo>
                  <a:lnTo>
                    <a:pt x="243" y="4"/>
                  </a:lnTo>
                  <a:lnTo>
                    <a:pt x="235" y="4"/>
                  </a:lnTo>
                  <a:lnTo>
                    <a:pt x="232" y="4"/>
                  </a:lnTo>
                  <a:lnTo>
                    <a:pt x="228" y="4"/>
                  </a:lnTo>
                  <a:lnTo>
                    <a:pt x="224" y="4"/>
                  </a:lnTo>
                  <a:lnTo>
                    <a:pt x="220" y="6"/>
                  </a:lnTo>
                  <a:lnTo>
                    <a:pt x="213" y="6"/>
                  </a:lnTo>
                  <a:lnTo>
                    <a:pt x="205" y="7"/>
                  </a:lnTo>
                  <a:lnTo>
                    <a:pt x="197" y="7"/>
                  </a:lnTo>
                  <a:lnTo>
                    <a:pt x="190" y="9"/>
                  </a:lnTo>
                  <a:lnTo>
                    <a:pt x="184" y="11"/>
                  </a:lnTo>
                  <a:lnTo>
                    <a:pt x="176" y="11"/>
                  </a:lnTo>
                  <a:lnTo>
                    <a:pt x="171" y="13"/>
                  </a:lnTo>
                  <a:lnTo>
                    <a:pt x="167" y="15"/>
                  </a:lnTo>
                  <a:lnTo>
                    <a:pt x="161" y="15"/>
                  </a:lnTo>
                  <a:lnTo>
                    <a:pt x="159" y="19"/>
                  </a:lnTo>
                  <a:lnTo>
                    <a:pt x="150" y="19"/>
                  </a:lnTo>
                  <a:lnTo>
                    <a:pt x="144" y="23"/>
                  </a:lnTo>
                  <a:lnTo>
                    <a:pt x="136" y="25"/>
                  </a:lnTo>
                  <a:lnTo>
                    <a:pt x="129" y="28"/>
                  </a:lnTo>
                  <a:lnTo>
                    <a:pt x="121" y="32"/>
                  </a:lnTo>
                  <a:lnTo>
                    <a:pt x="114" y="38"/>
                  </a:lnTo>
                  <a:lnTo>
                    <a:pt x="106" y="42"/>
                  </a:lnTo>
                  <a:lnTo>
                    <a:pt x="100" y="49"/>
                  </a:lnTo>
                  <a:lnTo>
                    <a:pt x="93" y="55"/>
                  </a:lnTo>
                  <a:lnTo>
                    <a:pt x="87" y="61"/>
                  </a:lnTo>
                  <a:lnTo>
                    <a:pt x="79" y="66"/>
                  </a:lnTo>
                  <a:lnTo>
                    <a:pt x="74" y="76"/>
                  </a:lnTo>
                  <a:lnTo>
                    <a:pt x="68" y="82"/>
                  </a:lnTo>
                  <a:lnTo>
                    <a:pt x="62" y="91"/>
                  </a:lnTo>
                  <a:lnTo>
                    <a:pt x="59" y="95"/>
                  </a:lnTo>
                  <a:lnTo>
                    <a:pt x="57" y="99"/>
                  </a:lnTo>
                  <a:lnTo>
                    <a:pt x="53" y="103"/>
                  </a:lnTo>
                  <a:lnTo>
                    <a:pt x="51" y="108"/>
                  </a:lnTo>
                  <a:lnTo>
                    <a:pt x="47" y="112"/>
                  </a:lnTo>
                  <a:lnTo>
                    <a:pt x="45" y="116"/>
                  </a:lnTo>
                  <a:lnTo>
                    <a:pt x="41" y="120"/>
                  </a:lnTo>
                  <a:lnTo>
                    <a:pt x="40" y="124"/>
                  </a:lnTo>
                  <a:lnTo>
                    <a:pt x="38" y="129"/>
                  </a:lnTo>
                  <a:lnTo>
                    <a:pt x="36" y="133"/>
                  </a:lnTo>
                  <a:lnTo>
                    <a:pt x="32" y="137"/>
                  </a:lnTo>
                  <a:lnTo>
                    <a:pt x="30" y="141"/>
                  </a:lnTo>
                  <a:lnTo>
                    <a:pt x="28" y="146"/>
                  </a:lnTo>
                  <a:lnTo>
                    <a:pt x="26" y="150"/>
                  </a:lnTo>
                  <a:lnTo>
                    <a:pt x="24" y="154"/>
                  </a:lnTo>
                  <a:lnTo>
                    <a:pt x="22" y="160"/>
                  </a:lnTo>
                  <a:lnTo>
                    <a:pt x="21" y="163"/>
                  </a:lnTo>
                  <a:lnTo>
                    <a:pt x="19" y="167"/>
                  </a:lnTo>
                  <a:lnTo>
                    <a:pt x="17" y="171"/>
                  </a:lnTo>
                  <a:lnTo>
                    <a:pt x="15" y="177"/>
                  </a:lnTo>
                  <a:lnTo>
                    <a:pt x="13" y="181"/>
                  </a:lnTo>
                  <a:lnTo>
                    <a:pt x="11" y="184"/>
                  </a:lnTo>
                  <a:lnTo>
                    <a:pt x="11" y="188"/>
                  </a:lnTo>
                  <a:lnTo>
                    <a:pt x="9" y="194"/>
                  </a:lnTo>
                  <a:lnTo>
                    <a:pt x="7" y="198"/>
                  </a:lnTo>
                  <a:lnTo>
                    <a:pt x="7" y="202"/>
                  </a:lnTo>
                  <a:lnTo>
                    <a:pt x="5" y="207"/>
                  </a:lnTo>
                  <a:lnTo>
                    <a:pt x="5" y="211"/>
                  </a:lnTo>
                  <a:lnTo>
                    <a:pt x="3" y="215"/>
                  </a:lnTo>
                  <a:lnTo>
                    <a:pt x="3" y="219"/>
                  </a:lnTo>
                  <a:lnTo>
                    <a:pt x="2" y="222"/>
                  </a:lnTo>
                  <a:lnTo>
                    <a:pt x="2" y="226"/>
                  </a:lnTo>
                  <a:lnTo>
                    <a:pt x="0" y="234"/>
                  </a:lnTo>
                  <a:lnTo>
                    <a:pt x="0" y="242"/>
                  </a:lnTo>
                  <a:lnTo>
                    <a:pt x="0" y="245"/>
                  </a:lnTo>
                  <a:lnTo>
                    <a:pt x="0" y="251"/>
                  </a:lnTo>
                  <a:lnTo>
                    <a:pt x="0" y="255"/>
                  </a:lnTo>
                  <a:lnTo>
                    <a:pt x="0" y="261"/>
                  </a:lnTo>
                  <a:lnTo>
                    <a:pt x="0" y="264"/>
                  </a:lnTo>
                  <a:lnTo>
                    <a:pt x="0" y="270"/>
                  </a:lnTo>
                  <a:lnTo>
                    <a:pt x="0" y="274"/>
                  </a:lnTo>
                  <a:lnTo>
                    <a:pt x="0" y="278"/>
                  </a:lnTo>
                  <a:lnTo>
                    <a:pt x="0" y="283"/>
                  </a:lnTo>
                  <a:lnTo>
                    <a:pt x="2" y="287"/>
                  </a:lnTo>
                  <a:lnTo>
                    <a:pt x="2" y="291"/>
                  </a:lnTo>
                  <a:lnTo>
                    <a:pt x="3" y="297"/>
                  </a:lnTo>
                  <a:lnTo>
                    <a:pt x="3" y="300"/>
                  </a:lnTo>
                  <a:lnTo>
                    <a:pt x="3" y="304"/>
                  </a:lnTo>
                  <a:lnTo>
                    <a:pt x="5" y="308"/>
                  </a:lnTo>
                  <a:lnTo>
                    <a:pt x="5" y="314"/>
                  </a:lnTo>
                  <a:lnTo>
                    <a:pt x="5" y="318"/>
                  </a:lnTo>
                  <a:lnTo>
                    <a:pt x="7" y="321"/>
                  </a:lnTo>
                  <a:lnTo>
                    <a:pt x="9" y="325"/>
                  </a:lnTo>
                  <a:lnTo>
                    <a:pt x="9" y="329"/>
                  </a:lnTo>
                  <a:lnTo>
                    <a:pt x="11" y="333"/>
                  </a:lnTo>
                  <a:lnTo>
                    <a:pt x="13" y="339"/>
                  </a:lnTo>
                  <a:lnTo>
                    <a:pt x="13" y="342"/>
                  </a:lnTo>
                  <a:lnTo>
                    <a:pt x="15" y="346"/>
                  </a:lnTo>
                  <a:lnTo>
                    <a:pt x="17" y="350"/>
                  </a:lnTo>
                  <a:lnTo>
                    <a:pt x="19" y="354"/>
                  </a:lnTo>
                  <a:lnTo>
                    <a:pt x="21" y="358"/>
                  </a:lnTo>
                  <a:lnTo>
                    <a:pt x="22" y="361"/>
                  </a:lnTo>
                  <a:lnTo>
                    <a:pt x="24" y="365"/>
                  </a:lnTo>
                  <a:lnTo>
                    <a:pt x="26" y="371"/>
                  </a:lnTo>
                  <a:lnTo>
                    <a:pt x="28" y="373"/>
                  </a:lnTo>
                  <a:lnTo>
                    <a:pt x="30" y="379"/>
                  </a:lnTo>
                  <a:lnTo>
                    <a:pt x="34" y="384"/>
                  </a:lnTo>
                  <a:lnTo>
                    <a:pt x="38" y="392"/>
                  </a:lnTo>
                  <a:lnTo>
                    <a:pt x="41" y="399"/>
                  </a:lnTo>
                  <a:lnTo>
                    <a:pt x="47" y="407"/>
                  </a:lnTo>
                  <a:lnTo>
                    <a:pt x="51" y="413"/>
                  </a:lnTo>
                  <a:lnTo>
                    <a:pt x="57" y="418"/>
                  </a:lnTo>
                  <a:lnTo>
                    <a:pt x="62" y="426"/>
                  </a:lnTo>
                  <a:lnTo>
                    <a:pt x="68" y="434"/>
                  </a:lnTo>
                  <a:lnTo>
                    <a:pt x="72" y="439"/>
                  </a:lnTo>
                  <a:lnTo>
                    <a:pt x="78" y="445"/>
                  </a:lnTo>
                  <a:lnTo>
                    <a:pt x="85" y="451"/>
                  </a:lnTo>
                  <a:lnTo>
                    <a:pt x="91" y="457"/>
                  </a:lnTo>
                  <a:lnTo>
                    <a:pt x="97" y="460"/>
                  </a:lnTo>
                  <a:lnTo>
                    <a:pt x="104" y="466"/>
                  </a:lnTo>
                  <a:lnTo>
                    <a:pt x="110" y="472"/>
                  </a:lnTo>
                  <a:lnTo>
                    <a:pt x="117" y="477"/>
                  </a:lnTo>
                  <a:lnTo>
                    <a:pt x="156" y="468"/>
                  </a:lnTo>
                  <a:lnTo>
                    <a:pt x="144" y="4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8" name="Freeform 628"/>
            <p:cNvSpPr>
              <a:spLocks/>
            </p:cNvSpPr>
            <p:nvPr/>
          </p:nvSpPr>
          <p:spPr bwMode="auto">
            <a:xfrm>
              <a:off x="1100" y="1536"/>
              <a:ext cx="217" cy="268"/>
            </a:xfrm>
            <a:custGeom>
              <a:avLst/>
              <a:gdLst>
                <a:gd name="T0" fmla="*/ 42 w 434"/>
                <a:gd name="T1" fmla="*/ 512 h 537"/>
                <a:gd name="T2" fmla="*/ 99 w 434"/>
                <a:gd name="T3" fmla="*/ 529 h 537"/>
                <a:gd name="T4" fmla="*/ 154 w 434"/>
                <a:gd name="T5" fmla="*/ 537 h 537"/>
                <a:gd name="T6" fmla="*/ 194 w 434"/>
                <a:gd name="T7" fmla="*/ 535 h 537"/>
                <a:gd name="T8" fmla="*/ 227 w 434"/>
                <a:gd name="T9" fmla="*/ 529 h 537"/>
                <a:gd name="T10" fmla="*/ 278 w 434"/>
                <a:gd name="T11" fmla="*/ 512 h 537"/>
                <a:gd name="T12" fmla="*/ 348 w 434"/>
                <a:gd name="T13" fmla="*/ 463 h 537"/>
                <a:gd name="T14" fmla="*/ 409 w 434"/>
                <a:gd name="T15" fmla="*/ 381 h 537"/>
                <a:gd name="T16" fmla="*/ 432 w 434"/>
                <a:gd name="T17" fmla="*/ 290 h 537"/>
                <a:gd name="T18" fmla="*/ 423 w 434"/>
                <a:gd name="T19" fmla="*/ 196 h 537"/>
                <a:gd name="T20" fmla="*/ 383 w 434"/>
                <a:gd name="T21" fmla="*/ 113 h 537"/>
                <a:gd name="T22" fmla="*/ 320 w 434"/>
                <a:gd name="T23" fmla="*/ 46 h 537"/>
                <a:gd name="T24" fmla="*/ 238 w 434"/>
                <a:gd name="T25" fmla="*/ 8 h 537"/>
                <a:gd name="T26" fmla="*/ 139 w 434"/>
                <a:gd name="T27" fmla="*/ 6 h 537"/>
                <a:gd name="T28" fmla="*/ 132 w 434"/>
                <a:gd name="T29" fmla="*/ 14 h 537"/>
                <a:gd name="T30" fmla="*/ 175 w 434"/>
                <a:gd name="T31" fmla="*/ 10 h 537"/>
                <a:gd name="T32" fmla="*/ 210 w 434"/>
                <a:gd name="T33" fmla="*/ 12 h 537"/>
                <a:gd name="T34" fmla="*/ 250 w 434"/>
                <a:gd name="T35" fmla="*/ 21 h 537"/>
                <a:gd name="T36" fmla="*/ 299 w 434"/>
                <a:gd name="T37" fmla="*/ 40 h 537"/>
                <a:gd name="T38" fmla="*/ 350 w 434"/>
                <a:gd name="T39" fmla="*/ 75 h 537"/>
                <a:gd name="T40" fmla="*/ 339 w 434"/>
                <a:gd name="T41" fmla="*/ 67 h 537"/>
                <a:gd name="T42" fmla="*/ 293 w 434"/>
                <a:gd name="T43" fmla="*/ 40 h 537"/>
                <a:gd name="T44" fmla="*/ 244 w 434"/>
                <a:gd name="T45" fmla="*/ 23 h 537"/>
                <a:gd name="T46" fmla="*/ 193 w 434"/>
                <a:gd name="T47" fmla="*/ 17 h 537"/>
                <a:gd name="T48" fmla="*/ 153 w 434"/>
                <a:gd name="T49" fmla="*/ 17 h 537"/>
                <a:gd name="T50" fmla="*/ 116 w 434"/>
                <a:gd name="T51" fmla="*/ 25 h 537"/>
                <a:gd name="T52" fmla="*/ 80 w 434"/>
                <a:gd name="T53" fmla="*/ 35 h 537"/>
                <a:gd name="T54" fmla="*/ 90 w 434"/>
                <a:gd name="T55" fmla="*/ 38 h 537"/>
                <a:gd name="T56" fmla="*/ 139 w 434"/>
                <a:gd name="T57" fmla="*/ 33 h 537"/>
                <a:gd name="T58" fmla="*/ 194 w 434"/>
                <a:gd name="T59" fmla="*/ 29 h 537"/>
                <a:gd name="T60" fmla="*/ 250 w 434"/>
                <a:gd name="T61" fmla="*/ 38 h 537"/>
                <a:gd name="T62" fmla="*/ 293 w 434"/>
                <a:gd name="T63" fmla="*/ 56 h 537"/>
                <a:gd name="T64" fmla="*/ 253 w 434"/>
                <a:gd name="T65" fmla="*/ 48 h 537"/>
                <a:gd name="T66" fmla="*/ 213 w 434"/>
                <a:gd name="T67" fmla="*/ 40 h 537"/>
                <a:gd name="T68" fmla="*/ 179 w 434"/>
                <a:gd name="T69" fmla="*/ 38 h 537"/>
                <a:gd name="T70" fmla="*/ 145 w 434"/>
                <a:gd name="T71" fmla="*/ 38 h 537"/>
                <a:gd name="T72" fmla="*/ 105 w 434"/>
                <a:gd name="T73" fmla="*/ 44 h 537"/>
                <a:gd name="T74" fmla="*/ 59 w 434"/>
                <a:gd name="T75" fmla="*/ 65 h 537"/>
                <a:gd name="T76" fmla="*/ 101 w 434"/>
                <a:gd name="T77" fmla="*/ 61 h 537"/>
                <a:gd name="T78" fmla="*/ 141 w 434"/>
                <a:gd name="T79" fmla="*/ 57 h 537"/>
                <a:gd name="T80" fmla="*/ 181 w 434"/>
                <a:gd name="T81" fmla="*/ 56 h 537"/>
                <a:gd name="T82" fmla="*/ 227 w 434"/>
                <a:gd name="T83" fmla="*/ 61 h 537"/>
                <a:gd name="T84" fmla="*/ 257 w 434"/>
                <a:gd name="T85" fmla="*/ 86 h 537"/>
                <a:gd name="T86" fmla="*/ 293 w 434"/>
                <a:gd name="T87" fmla="*/ 105 h 537"/>
                <a:gd name="T88" fmla="*/ 329 w 434"/>
                <a:gd name="T89" fmla="*/ 132 h 537"/>
                <a:gd name="T90" fmla="*/ 362 w 434"/>
                <a:gd name="T91" fmla="*/ 166 h 537"/>
                <a:gd name="T92" fmla="*/ 385 w 434"/>
                <a:gd name="T93" fmla="*/ 206 h 537"/>
                <a:gd name="T94" fmla="*/ 390 w 434"/>
                <a:gd name="T95" fmla="*/ 253 h 537"/>
                <a:gd name="T96" fmla="*/ 383 w 434"/>
                <a:gd name="T97" fmla="*/ 282 h 537"/>
                <a:gd name="T98" fmla="*/ 381 w 434"/>
                <a:gd name="T99" fmla="*/ 234 h 537"/>
                <a:gd name="T100" fmla="*/ 364 w 434"/>
                <a:gd name="T101" fmla="*/ 183 h 537"/>
                <a:gd name="T102" fmla="*/ 328 w 434"/>
                <a:gd name="T103" fmla="*/ 135 h 537"/>
                <a:gd name="T104" fmla="*/ 293 w 434"/>
                <a:gd name="T105" fmla="*/ 116 h 537"/>
                <a:gd name="T106" fmla="*/ 337 w 434"/>
                <a:gd name="T107" fmla="*/ 156 h 537"/>
                <a:gd name="T108" fmla="*/ 369 w 434"/>
                <a:gd name="T109" fmla="*/ 213 h 537"/>
                <a:gd name="T110" fmla="*/ 379 w 434"/>
                <a:gd name="T111" fmla="*/ 276 h 537"/>
                <a:gd name="T112" fmla="*/ 366 w 434"/>
                <a:gd name="T113" fmla="*/ 341 h 537"/>
                <a:gd name="T114" fmla="*/ 331 w 434"/>
                <a:gd name="T115" fmla="*/ 400 h 537"/>
                <a:gd name="T116" fmla="*/ 280 w 434"/>
                <a:gd name="T117" fmla="*/ 449 h 537"/>
                <a:gd name="T118" fmla="*/ 213 w 434"/>
                <a:gd name="T119" fmla="*/ 482 h 537"/>
                <a:gd name="T120" fmla="*/ 132 w 434"/>
                <a:gd name="T121" fmla="*/ 491 h 537"/>
                <a:gd name="T122" fmla="*/ 78 w 434"/>
                <a:gd name="T123" fmla="*/ 478 h 537"/>
                <a:gd name="T124" fmla="*/ 37 w 434"/>
                <a:gd name="T125" fmla="*/ 451 h 53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34"/>
                <a:gd name="T190" fmla="*/ 0 h 537"/>
                <a:gd name="T191" fmla="*/ 434 w 434"/>
                <a:gd name="T192" fmla="*/ 537 h 53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34" h="537">
                  <a:moveTo>
                    <a:pt x="0" y="487"/>
                  </a:moveTo>
                  <a:lnTo>
                    <a:pt x="6" y="491"/>
                  </a:lnTo>
                  <a:lnTo>
                    <a:pt x="12" y="493"/>
                  </a:lnTo>
                  <a:lnTo>
                    <a:pt x="18" y="497"/>
                  </a:lnTo>
                  <a:lnTo>
                    <a:pt x="23" y="503"/>
                  </a:lnTo>
                  <a:lnTo>
                    <a:pt x="31" y="505"/>
                  </a:lnTo>
                  <a:lnTo>
                    <a:pt x="37" y="508"/>
                  </a:lnTo>
                  <a:lnTo>
                    <a:pt x="42" y="512"/>
                  </a:lnTo>
                  <a:lnTo>
                    <a:pt x="50" y="514"/>
                  </a:lnTo>
                  <a:lnTo>
                    <a:pt x="58" y="518"/>
                  </a:lnTo>
                  <a:lnTo>
                    <a:pt x="63" y="520"/>
                  </a:lnTo>
                  <a:lnTo>
                    <a:pt x="71" y="522"/>
                  </a:lnTo>
                  <a:lnTo>
                    <a:pt x="78" y="526"/>
                  </a:lnTo>
                  <a:lnTo>
                    <a:pt x="84" y="526"/>
                  </a:lnTo>
                  <a:lnTo>
                    <a:pt x="92" y="529"/>
                  </a:lnTo>
                  <a:lnTo>
                    <a:pt x="99" y="529"/>
                  </a:lnTo>
                  <a:lnTo>
                    <a:pt x="107" y="533"/>
                  </a:lnTo>
                  <a:lnTo>
                    <a:pt x="115" y="533"/>
                  </a:lnTo>
                  <a:lnTo>
                    <a:pt x="122" y="533"/>
                  </a:lnTo>
                  <a:lnTo>
                    <a:pt x="128" y="535"/>
                  </a:lnTo>
                  <a:lnTo>
                    <a:pt x="137" y="535"/>
                  </a:lnTo>
                  <a:lnTo>
                    <a:pt x="143" y="535"/>
                  </a:lnTo>
                  <a:lnTo>
                    <a:pt x="153" y="537"/>
                  </a:lnTo>
                  <a:lnTo>
                    <a:pt x="154" y="537"/>
                  </a:lnTo>
                  <a:lnTo>
                    <a:pt x="158" y="537"/>
                  </a:lnTo>
                  <a:lnTo>
                    <a:pt x="164" y="537"/>
                  </a:lnTo>
                  <a:lnTo>
                    <a:pt x="168" y="537"/>
                  </a:lnTo>
                  <a:lnTo>
                    <a:pt x="175" y="537"/>
                  </a:lnTo>
                  <a:lnTo>
                    <a:pt x="183" y="537"/>
                  </a:lnTo>
                  <a:lnTo>
                    <a:pt x="187" y="535"/>
                  </a:lnTo>
                  <a:lnTo>
                    <a:pt x="191" y="535"/>
                  </a:lnTo>
                  <a:lnTo>
                    <a:pt x="194" y="535"/>
                  </a:lnTo>
                  <a:lnTo>
                    <a:pt x="198" y="535"/>
                  </a:lnTo>
                  <a:lnTo>
                    <a:pt x="202" y="535"/>
                  </a:lnTo>
                  <a:lnTo>
                    <a:pt x="206" y="533"/>
                  </a:lnTo>
                  <a:lnTo>
                    <a:pt x="210" y="533"/>
                  </a:lnTo>
                  <a:lnTo>
                    <a:pt x="215" y="533"/>
                  </a:lnTo>
                  <a:lnTo>
                    <a:pt x="217" y="531"/>
                  </a:lnTo>
                  <a:lnTo>
                    <a:pt x="221" y="531"/>
                  </a:lnTo>
                  <a:lnTo>
                    <a:pt x="227" y="529"/>
                  </a:lnTo>
                  <a:lnTo>
                    <a:pt x="231" y="529"/>
                  </a:lnTo>
                  <a:lnTo>
                    <a:pt x="238" y="527"/>
                  </a:lnTo>
                  <a:lnTo>
                    <a:pt x="244" y="526"/>
                  </a:lnTo>
                  <a:lnTo>
                    <a:pt x="251" y="524"/>
                  </a:lnTo>
                  <a:lnTo>
                    <a:pt x="259" y="522"/>
                  </a:lnTo>
                  <a:lnTo>
                    <a:pt x="267" y="518"/>
                  </a:lnTo>
                  <a:lnTo>
                    <a:pt x="274" y="514"/>
                  </a:lnTo>
                  <a:lnTo>
                    <a:pt x="278" y="512"/>
                  </a:lnTo>
                  <a:lnTo>
                    <a:pt x="282" y="510"/>
                  </a:lnTo>
                  <a:lnTo>
                    <a:pt x="288" y="508"/>
                  </a:lnTo>
                  <a:lnTo>
                    <a:pt x="291" y="506"/>
                  </a:lnTo>
                  <a:lnTo>
                    <a:pt x="305" y="497"/>
                  </a:lnTo>
                  <a:lnTo>
                    <a:pt x="316" y="489"/>
                  </a:lnTo>
                  <a:lnTo>
                    <a:pt x="328" y="480"/>
                  </a:lnTo>
                  <a:lnTo>
                    <a:pt x="339" y="472"/>
                  </a:lnTo>
                  <a:lnTo>
                    <a:pt x="348" y="463"/>
                  </a:lnTo>
                  <a:lnTo>
                    <a:pt x="360" y="453"/>
                  </a:lnTo>
                  <a:lnTo>
                    <a:pt x="367" y="444"/>
                  </a:lnTo>
                  <a:lnTo>
                    <a:pt x="377" y="434"/>
                  </a:lnTo>
                  <a:lnTo>
                    <a:pt x="385" y="425"/>
                  </a:lnTo>
                  <a:lnTo>
                    <a:pt x="392" y="413"/>
                  </a:lnTo>
                  <a:lnTo>
                    <a:pt x="398" y="404"/>
                  </a:lnTo>
                  <a:lnTo>
                    <a:pt x="404" y="392"/>
                  </a:lnTo>
                  <a:lnTo>
                    <a:pt x="409" y="381"/>
                  </a:lnTo>
                  <a:lnTo>
                    <a:pt x="415" y="369"/>
                  </a:lnTo>
                  <a:lnTo>
                    <a:pt x="419" y="360"/>
                  </a:lnTo>
                  <a:lnTo>
                    <a:pt x="423" y="349"/>
                  </a:lnTo>
                  <a:lnTo>
                    <a:pt x="424" y="335"/>
                  </a:lnTo>
                  <a:lnTo>
                    <a:pt x="428" y="324"/>
                  </a:lnTo>
                  <a:lnTo>
                    <a:pt x="430" y="312"/>
                  </a:lnTo>
                  <a:lnTo>
                    <a:pt x="432" y="301"/>
                  </a:lnTo>
                  <a:lnTo>
                    <a:pt x="432" y="290"/>
                  </a:lnTo>
                  <a:lnTo>
                    <a:pt x="434" y="278"/>
                  </a:lnTo>
                  <a:lnTo>
                    <a:pt x="434" y="265"/>
                  </a:lnTo>
                  <a:lnTo>
                    <a:pt x="434" y="255"/>
                  </a:lnTo>
                  <a:lnTo>
                    <a:pt x="432" y="242"/>
                  </a:lnTo>
                  <a:lnTo>
                    <a:pt x="430" y="231"/>
                  </a:lnTo>
                  <a:lnTo>
                    <a:pt x="428" y="219"/>
                  </a:lnTo>
                  <a:lnTo>
                    <a:pt x="426" y="208"/>
                  </a:lnTo>
                  <a:lnTo>
                    <a:pt x="423" y="196"/>
                  </a:lnTo>
                  <a:lnTo>
                    <a:pt x="419" y="185"/>
                  </a:lnTo>
                  <a:lnTo>
                    <a:pt x="415" y="175"/>
                  </a:lnTo>
                  <a:lnTo>
                    <a:pt x="413" y="164"/>
                  </a:lnTo>
                  <a:lnTo>
                    <a:pt x="407" y="154"/>
                  </a:lnTo>
                  <a:lnTo>
                    <a:pt x="402" y="143"/>
                  </a:lnTo>
                  <a:lnTo>
                    <a:pt x="396" y="132"/>
                  </a:lnTo>
                  <a:lnTo>
                    <a:pt x="390" y="122"/>
                  </a:lnTo>
                  <a:lnTo>
                    <a:pt x="383" y="113"/>
                  </a:lnTo>
                  <a:lnTo>
                    <a:pt x="377" y="103"/>
                  </a:lnTo>
                  <a:lnTo>
                    <a:pt x="369" y="94"/>
                  </a:lnTo>
                  <a:lnTo>
                    <a:pt x="364" y="86"/>
                  </a:lnTo>
                  <a:lnTo>
                    <a:pt x="354" y="76"/>
                  </a:lnTo>
                  <a:lnTo>
                    <a:pt x="347" y="67"/>
                  </a:lnTo>
                  <a:lnTo>
                    <a:pt x="339" y="59"/>
                  </a:lnTo>
                  <a:lnTo>
                    <a:pt x="329" y="54"/>
                  </a:lnTo>
                  <a:lnTo>
                    <a:pt x="320" y="46"/>
                  </a:lnTo>
                  <a:lnTo>
                    <a:pt x="312" y="40"/>
                  </a:lnTo>
                  <a:lnTo>
                    <a:pt x="303" y="33"/>
                  </a:lnTo>
                  <a:lnTo>
                    <a:pt x="293" y="29"/>
                  </a:lnTo>
                  <a:lnTo>
                    <a:pt x="282" y="23"/>
                  </a:lnTo>
                  <a:lnTo>
                    <a:pt x="270" y="17"/>
                  </a:lnTo>
                  <a:lnTo>
                    <a:pt x="261" y="14"/>
                  </a:lnTo>
                  <a:lnTo>
                    <a:pt x="250" y="12"/>
                  </a:lnTo>
                  <a:lnTo>
                    <a:pt x="238" y="8"/>
                  </a:lnTo>
                  <a:lnTo>
                    <a:pt x="227" y="6"/>
                  </a:lnTo>
                  <a:lnTo>
                    <a:pt x="215" y="2"/>
                  </a:lnTo>
                  <a:lnTo>
                    <a:pt x="202" y="2"/>
                  </a:lnTo>
                  <a:lnTo>
                    <a:pt x="191" y="0"/>
                  </a:lnTo>
                  <a:lnTo>
                    <a:pt x="177" y="2"/>
                  </a:lnTo>
                  <a:lnTo>
                    <a:pt x="164" y="2"/>
                  </a:lnTo>
                  <a:lnTo>
                    <a:pt x="153" y="4"/>
                  </a:lnTo>
                  <a:lnTo>
                    <a:pt x="139" y="6"/>
                  </a:lnTo>
                  <a:lnTo>
                    <a:pt x="126" y="10"/>
                  </a:lnTo>
                  <a:lnTo>
                    <a:pt x="113" y="14"/>
                  </a:lnTo>
                  <a:lnTo>
                    <a:pt x="99" y="17"/>
                  </a:lnTo>
                  <a:lnTo>
                    <a:pt x="105" y="17"/>
                  </a:lnTo>
                  <a:lnTo>
                    <a:pt x="113" y="16"/>
                  </a:lnTo>
                  <a:lnTo>
                    <a:pt x="118" y="16"/>
                  </a:lnTo>
                  <a:lnTo>
                    <a:pt x="126" y="14"/>
                  </a:lnTo>
                  <a:lnTo>
                    <a:pt x="132" y="14"/>
                  </a:lnTo>
                  <a:lnTo>
                    <a:pt x="139" y="14"/>
                  </a:lnTo>
                  <a:lnTo>
                    <a:pt x="145" y="12"/>
                  </a:lnTo>
                  <a:lnTo>
                    <a:pt x="151" y="12"/>
                  </a:lnTo>
                  <a:lnTo>
                    <a:pt x="154" y="12"/>
                  </a:lnTo>
                  <a:lnTo>
                    <a:pt x="160" y="12"/>
                  </a:lnTo>
                  <a:lnTo>
                    <a:pt x="166" y="10"/>
                  </a:lnTo>
                  <a:lnTo>
                    <a:pt x="170" y="10"/>
                  </a:lnTo>
                  <a:lnTo>
                    <a:pt x="175" y="10"/>
                  </a:lnTo>
                  <a:lnTo>
                    <a:pt x="179" y="10"/>
                  </a:lnTo>
                  <a:lnTo>
                    <a:pt x="183" y="10"/>
                  </a:lnTo>
                  <a:lnTo>
                    <a:pt x="189" y="10"/>
                  </a:lnTo>
                  <a:lnTo>
                    <a:pt x="193" y="10"/>
                  </a:lnTo>
                  <a:lnTo>
                    <a:pt x="196" y="10"/>
                  </a:lnTo>
                  <a:lnTo>
                    <a:pt x="202" y="10"/>
                  </a:lnTo>
                  <a:lnTo>
                    <a:pt x="206" y="12"/>
                  </a:lnTo>
                  <a:lnTo>
                    <a:pt x="210" y="12"/>
                  </a:lnTo>
                  <a:lnTo>
                    <a:pt x="215" y="12"/>
                  </a:lnTo>
                  <a:lnTo>
                    <a:pt x="219" y="12"/>
                  </a:lnTo>
                  <a:lnTo>
                    <a:pt x="225" y="14"/>
                  </a:lnTo>
                  <a:lnTo>
                    <a:pt x="229" y="14"/>
                  </a:lnTo>
                  <a:lnTo>
                    <a:pt x="234" y="16"/>
                  </a:lnTo>
                  <a:lnTo>
                    <a:pt x="238" y="17"/>
                  </a:lnTo>
                  <a:lnTo>
                    <a:pt x="244" y="19"/>
                  </a:lnTo>
                  <a:lnTo>
                    <a:pt x="250" y="21"/>
                  </a:lnTo>
                  <a:lnTo>
                    <a:pt x="255" y="23"/>
                  </a:lnTo>
                  <a:lnTo>
                    <a:pt x="263" y="25"/>
                  </a:lnTo>
                  <a:lnTo>
                    <a:pt x="269" y="29"/>
                  </a:lnTo>
                  <a:lnTo>
                    <a:pt x="274" y="29"/>
                  </a:lnTo>
                  <a:lnTo>
                    <a:pt x="280" y="31"/>
                  </a:lnTo>
                  <a:lnTo>
                    <a:pt x="286" y="35"/>
                  </a:lnTo>
                  <a:lnTo>
                    <a:pt x="293" y="37"/>
                  </a:lnTo>
                  <a:lnTo>
                    <a:pt x="299" y="40"/>
                  </a:lnTo>
                  <a:lnTo>
                    <a:pt x="307" y="44"/>
                  </a:lnTo>
                  <a:lnTo>
                    <a:pt x="312" y="48"/>
                  </a:lnTo>
                  <a:lnTo>
                    <a:pt x="320" y="52"/>
                  </a:lnTo>
                  <a:lnTo>
                    <a:pt x="328" y="56"/>
                  </a:lnTo>
                  <a:lnTo>
                    <a:pt x="333" y="61"/>
                  </a:lnTo>
                  <a:lnTo>
                    <a:pt x="339" y="65"/>
                  </a:lnTo>
                  <a:lnTo>
                    <a:pt x="345" y="71"/>
                  </a:lnTo>
                  <a:lnTo>
                    <a:pt x="350" y="75"/>
                  </a:lnTo>
                  <a:lnTo>
                    <a:pt x="354" y="80"/>
                  </a:lnTo>
                  <a:lnTo>
                    <a:pt x="356" y="84"/>
                  </a:lnTo>
                  <a:lnTo>
                    <a:pt x="360" y="88"/>
                  </a:lnTo>
                  <a:lnTo>
                    <a:pt x="356" y="84"/>
                  </a:lnTo>
                  <a:lnTo>
                    <a:pt x="350" y="80"/>
                  </a:lnTo>
                  <a:lnTo>
                    <a:pt x="347" y="76"/>
                  </a:lnTo>
                  <a:lnTo>
                    <a:pt x="343" y="73"/>
                  </a:lnTo>
                  <a:lnTo>
                    <a:pt x="339" y="67"/>
                  </a:lnTo>
                  <a:lnTo>
                    <a:pt x="333" y="65"/>
                  </a:lnTo>
                  <a:lnTo>
                    <a:pt x="328" y="61"/>
                  </a:lnTo>
                  <a:lnTo>
                    <a:pt x="324" y="57"/>
                  </a:lnTo>
                  <a:lnTo>
                    <a:pt x="318" y="54"/>
                  </a:lnTo>
                  <a:lnTo>
                    <a:pt x="312" y="50"/>
                  </a:lnTo>
                  <a:lnTo>
                    <a:pt x="307" y="48"/>
                  </a:lnTo>
                  <a:lnTo>
                    <a:pt x="301" y="44"/>
                  </a:lnTo>
                  <a:lnTo>
                    <a:pt x="293" y="40"/>
                  </a:lnTo>
                  <a:lnTo>
                    <a:pt x="288" y="38"/>
                  </a:lnTo>
                  <a:lnTo>
                    <a:pt x="282" y="37"/>
                  </a:lnTo>
                  <a:lnTo>
                    <a:pt x="276" y="35"/>
                  </a:lnTo>
                  <a:lnTo>
                    <a:pt x="270" y="31"/>
                  </a:lnTo>
                  <a:lnTo>
                    <a:pt x="263" y="29"/>
                  </a:lnTo>
                  <a:lnTo>
                    <a:pt x="257" y="27"/>
                  </a:lnTo>
                  <a:lnTo>
                    <a:pt x="250" y="25"/>
                  </a:lnTo>
                  <a:lnTo>
                    <a:pt x="244" y="23"/>
                  </a:lnTo>
                  <a:lnTo>
                    <a:pt x="238" y="23"/>
                  </a:lnTo>
                  <a:lnTo>
                    <a:pt x="231" y="21"/>
                  </a:lnTo>
                  <a:lnTo>
                    <a:pt x="225" y="21"/>
                  </a:lnTo>
                  <a:lnTo>
                    <a:pt x="217" y="19"/>
                  </a:lnTo>
                  <a:lnTo>
                    <a:pt x="212" y="17"/>
                  </a:lnTo>
                  <a:lnTo>
                    <a:pt x="206" y="17"/>
                  </a:lnTo>
                  <a:lnTo>
                    <a:pt x="200" y="17"/>
                  </a:lnTo>
                  <a:lnTo>
                    <a:pt x="193" y="17"/>
                  </a:lnTo>
                  <a:lnTo>
                    <a:pt x="189" y="17"/>
                  </a:lnTo>
                  <a:lnTo>
                    <a:pt x="181" y="17"/>
                  </a:lnTo>
                  <a:lnTo>
                    <a:pt x="177" y="17"/>
                  </a:lnTo>
                  <a:lnTo>
                    <a:pt x="173" y="17"/>
                  </a:lnTo>
                  <a:lnTo>
                    <a:pt x="170" y="17"/>
                  </a:lnTo>
                  <a:lnTo>
                    <a:pt x="164" y="17"/>
                  </a:lnTo>
                  <a:lnTo>
                    <a:pt x="156" y="17"/>
                  </a:lnTo>
                  <a:lnTo>
                    <a:pt x="153" y="17"/>
                  </a:lnTo>
                  <a:lnTo>
                    <a:pt x="149" y="19"/>
                  </a:lnTo>
                  <a:lnTo>
                    <a:pt x="143" y="19"/>
                  </a:lnTo>
                  <a:lnTo>
                    <a:pt x="139" y="21"/>
                  </a:lnTo>
                  <a:lnTo>
                    <a:pt x="134" y="21"/>
                  </a:lnTo>
                  <a:lnTo>
                    <a:pt x="130" y="23"/>
                  </a:lnTo>
                  <a:lnTo>
                    <a:pt x="126" y="23"/>
                  </a:lnTo>
                  <a:lnTo>
                    <a:pt x="122" y="25"/>
                  </a:lnTo>
                  <a:lnTo>
                    <a:pt x="116" y="25"/>
                  </a:lnTo>
                  <a:lnTo>
                    <a:pt x="113" y="27"/>
                  </a:lnTo>
                  <a:lnTo>
                    <a:pt x="107" y="27"/>
                  </a:lnTo>
                  <a:lnTo>
                    <a:pt x="103" y="29"/>
                  </a:lnTo>
                  <a:lnTo>
                    <a:pt x="99" y="29"/>
                  </a:lnTo>
                  <a:lnTo>
                    <a:pt x="94" y="31"/>
                  </a:lnTo>
                  <a:lnTo>
                    <a:pt x="90" y="33"/>
                  </a:lnTo>
                  <a:lnTo>
                    <a:pt x="88" y="33"/>
                  </a:lnTo>
                  <a:lnTo>
                    <a:pt x="80" y="35"/>
                  </a:lnTo>
                  <a:lnTo>
                    <a:pt x="75" y="37"/>
                  </a:lnTo>
                  <a:lnTo>
                    <a:pt x="73" y="38"/>
                  </a:lnTo>
                  <a:lnTo>
                    <a:pt x="71" y="40"/>
                  </a:lnTo>
                  <a:lnTo>
                    <a:pt x="75" y="38"/>
                  </a:lnTo>
                  <a:lnTo>
                    <a:pt x="78" y="38"/>
                  </a:lnTo>
                  <a:lnTo>
                    <a:pt x="82" y="38"/>
                  </a:lnTo>
                  <a:lnTo>
                    <a:pt x="86" y="38"/>
                  </a:lnTo>
                  <a:lnTo>
                    <a:pt x="90" y="38"/>
                  </a:lnTo>
                  <a:lnTo>
                    <a:pt x="94" y="38"/>
                  </a:lnTo>
                  <a:lnTo>
                    <a:pt x="97" y="38"/>
                  </a:lnTo>
                  <a:lnTo>
                    <a:pt x="101" y="38"/>
                  </a:lnTo>
                  <a:lnTo>
                    <a:pt x="109" y="37"/>
                  </a:lnTo>
                  <a:lnTo>
                    <a:pt x="116" y="37"/>
                  </a:lnTo>
                  <a:lnTo>
                    <a:pt x="124" y="35"/>
                  </a:lnTo>
                  <a:lnTo>
                    <a:pt x="132" y="35"/>
                  </a:lnTo>
                  <a:lnTo>
                    <a:pt x="139" y="33"/>
                  </a:lnTo>
                  <a:lnTo>
                    <a:pt x="147" y="33"/>
                  </a:lnTo>
                  <a:lnTo>
                    <a:pt x="153" y="33"/>
                  </a:lnTo>
                  <a:lnTo>
                    <a:pt x="160" y="31"/>
                  </a:lnTo>
                  <a:lnTo>
                    <a:pt x="166" y="31"/>
                  </a:lnTo>
                  <a:lnTo>
                    <a:pt x="173" y="31"/>
                  </a:lnTo>
                  <a:lnTo>
                    <a:pt x="181" y="31"/>
                  </a:lnTo>
                  <a:lnTo>
                    <a:pt x="189" y="31"/>
                  </a:lnTo>
                  <a:lnTo>
                    <a:pt x="194" y="29"/>
                  </a:lnTo>
                  <a:lnTo>
                    <a:pt x="202" y="29"/>
                  </a:lnTo>
                  <a:lnTo>
                    <a:pt x="208" y="29"/>
                  </a:lnTo>
                  <a:lnTo>
                    <a:pt x="215" y="31"/>
                  </a:lnTo>
                  <a:lnTo>
                    <a:pt x="221" y="31"/>
                  </a:lnTo>
                  <a:lnTo>
                    <a:pt x="229" y="33"/>
                  </a:lnTo>
                  <a:lnTo>
                    <a:pt x="236" y="35"/>
                  </a:lnTo>
                  <a:lnTo>
                    <a:pt x="244" y="37"/>
                  </a:lnTo>
                  <a:lnTo>
                    <a:pt x="250" y="38"/>
                  </a:lnTo>
                  <a:lnTo>
                    <a:pt x="259" y="40"/>
                  </a:lnTo>
                  <a:lnTo>
                    <a:pt x="265" y="42"/>
                  </a:lnTo>
                  <a:lnTo>
                    <a:pt x="274" y="46"/>
                  </a:lnTo>
                  <a:lnTo>
                    <a:pt x="276" y="48"/>
                  </a:lnTo>
                  <a:lnTo>
                    <a:pt x="282" y="50"/>
                  </a:lnTo>
                  <a:lnTo>
                    <a:pt x="286" y="52"/>
                  </a:lnTo>
                  <a:lnTo>
                    <a:pt x="289" y="54"/>
                  </a:lnTo>
                  <a:lnTo>
                    <a:pt x="293" y="56"/>
                  </a:lnTo>
                  <a:lnTo>
                    <a:pt x="297" y="59"/>
                  </a:lnTo>
                  <a:lnTo>
                    <a:pt x="303" y="61"/>
                  </a:lnTo>
                  <a:lnTo>
                    <a:pt x="307" y="65"/>
                  </a:lnTo>
                  <a:lnTo>
                    <a:pt x="280" y="59"/>
                  </a:lnTo>
                  <a:lnTo>
                    <a:pt x="274" y="56"/>
                  </a:lnTo>
                  <a:lnTo>
                    <a:pt x="267" y="54"/>
                  </a:lnTo>
                  <a:lnTo>
                    <a:pt x="261" y="50"/>
                  </a:lnTo>
                  <a:lnTo>
                    <a:pt x="253" y="48"/>
                  </a:lnTo>
                  <a:lnTo>
                    <a:pt x="246" y="46"/>
                  </a:lnTo>
                  <a:lnTo>
                    <a:pt x="238" y="44"/>
                  </a:lnTo>
                  <a:lnTo>
                    <a:pt x="234" y="44"/>
                  </a:lnTo>
                  <a:lnTo>
                    <a:pt x="231" y="42"/>
                  </a:lnTo>
                  <a:lnTo>
                    <a:pt x="227" y="42"/>
                  </a:lnTo>
                  <a:lnTo>
                    <a:pt x="223" y="42"/>
                  </a:lnTo>
                  <a:lnTo>
                    <a:pt x="217" y="40"/>
                  </a:lnTo>
                  <a:lnTo>
                    <a:pt x="213" y="40"/>
                  </a:lnTo>
                  <a:lnTo>
                    <a:pt x="210" y="40"/>
                  </a:lnTo>
                  <a:lnTo>
                    <a:pt x="206" y="40"/>
                  </a:lnTo>
                  <a:lnTo>
                    <a:pt x="200" y="38"/>
                  </a:lnTo>
                  <a:lnTo>
                    <a:pt x="196" y="38"/>
                  </a:lnTo>
                  <a:lnTo>
                    <a:pt x="193" y="38"/>
                  </a:lnTo>
                  <a:lnTo>
                    <a:pt x="189" y="38"/>
                  </a:lnTo>
                  <a:lnTo>
                    <a:pt x="183" y="38"/>
                  </a:lnTo>
                  <a:lnTo>
                    <a:pt x="179" y="38"/>
                  </a:lnTo>
                  <a:lnTo>
                    <a:pt x="173" y="38"/>
                  </a:lnTo>
                  <a:lnTo>
                    <a:pt x="170" y="38"/>
                  </a:lnTo>
                  <a:lnTo>
                    <a:pt x="166" y="38"/>
                  </a:lnTo>
                  <a:lnTo>
                    <a:pt x="160" y="38"/>
                  </a:lnTo>
                  <a:lnTo>
                    <a:pt x="156" y="38"/>
                  </a:lnTo>
                  <a:lnTo>
                    <a:pt x="153" y="38"/>
                  </a:lnTo>
                  <a:lnTo>
                    <a:pt x="149" y="38"/>
                  </a:lnTo>
                  <a:lnTo>
                    <a:pt x="145" y="38"/>
                  </a:lnTo>
                  <a:lnTo>
                    <a:pt x="141" y="38"/>
                  </a:lnTo>
                  <a:lnTo>
                    <a:pt x="135" y="38"/>
                  </a:lnTo>
                  <a:lnTo>
                    <a:pt x="132" y="38"/>
                  </a:lnTo>
                  <a:lnTo>
                    <a:pt x="128" y="40"/>
                  </a:lnTo>
                  <a:lnTo>
                    <a:pt x="124" y="40"/>
                  </a:lnTo>
                  <a:lnTo>
                    <a:pt x="120" y="40"/>
                  </a:lnTo>
                  <a:lnTo>
                    <a:pt x="113" y="42"/>
                  </a:lnTo>
                  <a:lnTo>
                    <a:pt x="105" y="44"/>
                  </a:lnTo>
                  <a:lnTo>
                    <a:pt x="99" y="44"/>
                  </a:lnTo>
                  <a:lnTo>
                    <a:pt x="94" y="48"/>
                  </a:lnTo>
                  <a:lnTo>
                    <a:pt x="86" y="48"/>
                  </a:lnTo>
                  <a:lnTo>
                    <a:pt x="80" y="50"/>
                  </a:lnTo>
                  <a:lnTo>
                    <a:pt x="75" y="54"/>
                  </a:lnTo>
                  <a:lnTo>
                    <a:pt x="71" y="56"/>
                  </a:lnTo>
                  <a:lnTo>
                    <a:pt x="63" y="59"/>
                  </a:lnTo>
                  <a:lnTo>
                    <a:pt x="59" y="65"/>
                  </a:lnTo>
                  <a:lnTo>
                    <a:pt x="65" y="65"/>
                  </a:lnTo>
                  <a:lnTo>
                    <a:pt x="71" y="65"/>
                  </a:lnTo>
                  <a:lnTo>
                    <a:pt x="77" y="63"/>
                  </a:lnTo>
                  <a:lnTo>
                    <a:pt x="82" y="63"/>
                  </a:lnTo>
                  <a:lnTo>
                    <a:pt x="86" y="63"/>
                  </a:lnTo>
                  <a:lnTo>
                    <a:pt x="92" y="61"/>
                  </a:lnTo>
                  <a:lnTo>
                    <a:pt x="96" y="61"/>
                  </a:lnTo>
                  <a:lnTo>
                    <a:pt x="101" y="61"/>
                  </a:lnTo>
                  <a:lnTo>
                    <a:pt x="107" y="61"/>
                  </a:lnTo>
                  <a:lnTo>
                    <a:pt x="111" y="59"/>
                  </a:lnTo>
                  <a:lnTo>
                    <a:pt x="116" y="59"/>
                  </a:lnTo>
                  <a:lnTo>
                    <a:pt x="122" y="59"/>
                  </a:lnTo>
                  <a:lnTo>
                    <a:pt x="126" y="59"/>
                  </a:lnTo>
                  <a:lnTo>
                    <a:pt x="132" y="57"/>
                  </a:lnTo>
                  <a:lnTo>
                    <a:pt x="137" y="57"/>
                  </a:lnTo>
                  <a:lnTo>
                    <a:pt x="141" y="57"/>
                  </a:lnTo>
                  <a:lnTo>
                    <a:pt x="147" y="57"/>
                  </a:lnTo>
                  <a:lnTo>
                    <a:pt x="151" y="56"/>
                  </a:lnTo>
                  <a:lnTo>
                    <a:pt x="156" y="56"/>
                  </a:lnTo>
                  <a:lnTo>
                    <a:pt x="160" y="56"/>
                  </a:lnTo>
                  <a:lnTo>
                    <a:pt x="166" y="56"/>
                  </a:lnTo>
                  <a:lnTo>
                    <a:pt x="170" y="56"/>
                  </a:lnTo>
                  <a:lnTo>
                    <a:pt x="175" y="56"/>
                  </a:lnTo>
                  <a:lnTo>
                    <a:pt x="181" y="56"/>
                  </a:lnTo>
                  <a:lnTo>
                    <a:pt x="185" y="56"/>
                  </a:lnTo>
                  <a:lnTo>
                    <a:pt x="191" y="56"/>
                  </a:lnTo>
                  <a:lnTo>
                    <a:pt x="196" y="57"/>
                  </a:lnTo>
                  <a:lnTo>
                    <a:pt x="202" y="57"/>
                  </a:lnTo>
                  <a:lnTo>
                    <a:pt x="208" y="57"/>
                  </a:lnTo>
                  <a:lnTo>
                    <a:pt x="213" y="59"/>
                  </a:lnTo>
                  <a:lnTo>
                    <a:pt x="219" y="59"/>
                  </a:lnTo>
                  <a:lnTo>
                    <a:pt x="227" y="61"/>
                  </a:lnTo>
                  <a:lnTo>
                    <a:pt x="250" y="69"/>
                  </a:lnTo>
                  <a:lnTo>
                    <a:pt x="213" y="65"/>
                  </a:lnTo>
                  <a:lnTo>
                    <a:pt x="229" y="73"/>
                  </a:lnTo>
                  <a:lnTo>
                    <a:pt x="234" y="75"/>
                  </a:lnTo>
                  <a:lnTo>
                    <a:pt x="242" y="78"/>
                  </a:lnTo>
                  <a:lnTo>
                    <a:pt x="250" y="82"/>
                  </a:lnTo>
                  <a:lnTo>
                    <a:pt x="253" y="84"/>
                  </a:lnTo>
                  <a:lnTo>
                    <a:pt x="257" y="86"/>
                  </a:lnTo>
                  <a:lnTo>
                    <a:pt x="261" y="88"/>
                  </a:lnTo>
                  <a:lnTo>
                    <a:pt x="265" y="90"/>
                  </a:lnTo>
                  <a:lnTo>
                    <a:pt x="270" y="92"/>
                  </a:lnTo>
                  <a:lnTo>
                    <a:pt x="274" y="95"/>
                  </a:lnTo>
                  <a:lnTo>
                    <a:pt x="280" y="97"/>
                  </a:lnTo>
                  <a:lnTo>
                    <a:pt x="284" y="101"/>
                  </a:lnTo>
                  <a:lnTo>
                    <a:pt x="288" y="103"/>
                  </a:lnTo>
                  <a:lnTo>
                    <a:pt x="293" y="105"/>
                  </a:lnTo>
                  <a:lnTo>
                    <a:pt x="297" y="109"/>
                  </a:lnTo>
                  <a:lnTo>
                    <a:pt x="303" y="113"/>
                  </a:lnTo>
                  <a:lnTo>
                    <a:pt x="307" y="115"/>
                  </a:lnTo>
                  <a:lnTo>
                    <a:pt x="312" y="118"/>
                  </a:lnTo>
                  <a:lnTo>
                    <a:pt x="316" y="122"/>
                  </a:lnTo>
                  <a:lnTo>
                    <a:pt x="322" y="126"/>
                  </a:lnTo>
                  <a:lnTo>
                    <a:pt x="326" y="128"/>
                  </a:lnTo>
                  <a:lnTo>
                    <a:pt x="329" y="132"/>
                  </a:lnTo>
                  <a:lnTo>
                    <a:pt x="333" y="135"/>
                  </a:lnTo>
                  <a:lnTo>
                    <a:pt x="339" y="139"/>
                  </a:lnTo>
                  <a:lnTo>
                    <a:pt x="341" y="143"/>
                  </a:lnTo>
                  <a:lnTo>
                    <a:pt x="347" y="149"/>
                  </a:lnTo>
                  <a:lnTo>
                    <a:pt x="350" y="153"/>
                  </a:lnTo>
                  <a:lnTo>
                    <a:pt x="354" y="156"/>
                  </a:lnTo>
                  <a:lnTo>
                    <a:pt x="358" y="160"/>
                  </a:lnTo>
                  <a:lnTo>
                    <a:pt x="362" y="166"/>
                  </a:lnTo>
                  <a:lnTo>
                    <a:pt x="366" y="170"/>
                  </a:lnTo>
                  <a:lnTo>
                    <a:pt x="367" y="175"/>
                  </a:lnTo>
                  <a:lnTo>
                    <a:pt x="371" y="179"/>
                  </a:lnTo>
                  <a:lnTo>
                    <a:pt x="375" y="185"/>
                  </a:lnTo>
                  <a:lnTo>
                    <a:pt x="377" y="191"/>
                  </a:lnTo>
                  <a:lnTo>
                    <a:pt x="381" y="196"/>
                  </a:lnTo>
                  <a:lnTo>
                    <a:pt x="383" y="200"/>
                  </a:lnTo>
                  <a:lnTo>
                    <a:pt x="385" y="206"/>
                  </a:lnTo>
                  <a:lnTo>
                    <a:pt x="386" y="210"/>
                  </a:lnTo>
                  <a:lnTo>
                    <a:pt x="388" y="217"/>
                  </a:lnTo>
                  <a:lnTo>
                    <a:pt x="388" y="223"/>
                  </a:lnTo>
                  <a:lnTo>
                    <a:pt x="390" y="229"/>
                  </a:lnTo>
                  <a:lnTo>
                    <a:pt x="390" y="234"/>
                  </a:lnTo>
                  <a:lnTo>
                    <a:pt x="392" y="240"/>
                  </a:lnTo>
                  <a:lnTo>
                    <a:pt x="390" y="246"/>
                  </a:lnTo>
                  <a:lnTo>
                    <a:pt x="390" y="253"/>
                  </a:lnTo>
                  <a:lnTo>
                    <a:pt x="390" y="259"/>
                  </a:lnTo>
                  <a:lnTo>
                    <a:pt x="388" y="267"/>
                  </a:lnTo>
                  <a:lnTo>
                    <a:pt x="388" y="272"/>
                  </a:lnTo>
                  <a:lnTo>
                    <a:pt x="386" y="280"/>
                  </a:lnTo>
                  <a:lnTo>
                    <a:pt x="385" y="288"/>
                  </a:lnTo>
                  <a:lnTo>
                    <a:pt x="383" y="295"/>
                  </a:lnTo>
                  <a:lnTo>
                    <a:pt x="383" y="288"/>
                  </a:lnTo>
                  <a:lnTo>
                    <a:pt x="383" y="282"/>
                  </a:lnTo>
                  <a:lnTo>
                    <a:pt x="383" y="276"/>
                  </a:lnTo>
                  <a:lnTo>
                    <a:pt x="385" y="271"/>
                  </a:lnTo>
                  <a:lnTo>
                    <a:pt x="383" y="265"/>
                  </a:lnTo>
                  <a:lnTo>
                    <a:pt x="383" y="259"/>
                  </a:lnTo>
                  <a:lnTo>
                    <a:pt x="383" y="252"/>
                  </a:lnTo>
                  <a:lnTo>
                    <a:pt x="383" y="246"/>
                  </a:lnTo>
                  <a:lnTo>
                    <a:pt x="383" y="240"/>
                  </a:lnTo>
                  <a:lnTo>
                    <a:pt x="381" y="234"/>
                  </a:lnTo>
                  <a:lnTo>
                    <a:pt x="379" y="227"/>
                  </a:lnTo>
                  <a:lnTo>
                    <a:pt x="379" y="221"/>
                  </a:lnTo>
                  <a:lnTo>
                    <a:pt x="377" y="213"/>
                  </a:lnTo>
                  <a:lnTo>
                    <a:pt x="375" y="208"/>
                  </a:lnTo>
                  <a:lnTo>
                    <a:pt x="373" y="202"/>
                  </a:lnTo>
                  <a:lnTo>
                    <a:pt x="371" y="196"/>
                  </a:lnTo>
                  <a:lnTo>
                    <a:pt x="367" y="189"/>
                  </a:lnTo>
                  <a:lnTo>
                    <a:pt x="364" y="183"/>
                  </a:lnTo>
                  <a:lnTo>
                    <a:pt x="360" y="175"/>
                  </a:lnTo>
                  <a:lnTo>
                    <a:pt x="356" y="170"/>
                  </a:lnTo>
                  <a:lnTo>
                    <a:pt x="352" y="164"/>
                  </a:lnTo>
                  <a:lnTo>
                    <a:pt x="348" y="158"/>
                  </a:lnTo>
                  <a:lnTo>
                    <a:pt x="343" y="153"/>
                  </a:lnTo>
                  <a:lnTo>
                    <a:pt x="339" y="147"/>
                  </a:lnTo>
                  <a:lnTo>
                    <a:pt x="333" y="141"/>
                  </a:lnTo>
                  <a:lnTo>
                    <a:pt x="328" y="135"/>
                  </a:lnTo>
                  <a:lnTo>
                    <a:pt x="320" y="130"/>
                  </a:lnTo>
                  <a:lnTo>
                    <a:pt x="314" y="126"/>
                  </a:lnTo>
                  <a:lnTo>
                    <a:pt x="308" y="120"/>
                  </a:lnTo>
                  <a:lnTo>
                    <a:pt x="301" y="116"/>
                  </a:lnTo>
                  <a:lnTo>
                    <a:pt x="293" y="111"/>
                  </a:lnTo>
                  <a:lnTo>
                    <a:pt x="286" y="107"/>
                  </a:lnTo>
                  <a:lnTo>
                    <a:pt x="289" y="111"/>
                  </a:lnTo>
                  <a:lnTo>
                    <a:pt x="293" y="116"/>
                  </a:lnTo>
                  <a:lnTo>
                    <a:pt x="297" y="120"/>
                  </a:lnTo>
                  <a:lnTo>
                    <a:pt x="297" y="122"/>
                  </a:lnTo>
                  <a:lnTo>
                    <a:pt x="305" y="126"/>
                  </a:lnTo>
                  <a:lnTo>
                    <a:pt x="312" y="132"/>
                  </a:lnTo>
                  <a:lnTo>
                    <a:pt x="318" y="137"/>
                  </a:lnTo>
                  <a:lnTo>
                    <a:pt x="326" y="143"/>
                  </a:lnTo>
                  <a:lnTo>
                    <a:pt x="331" y="149"/>
                  </a:lnTo>
                  <a:lnTo>
                    <a:pt x="337" y="156"/>
                  </a:lnTo>
                  <a:lnTo>
                    <a:pt x="343" y="162"/>
                  </a:lnTo>
                  <a:lnTo>
                    <a:pt x="348" y="170"/>
                  </a:lnTo>
                  <a:lnTo>
                    <a:pt x="352" y="175"/>
                  </a:lnTo>
                  <a:lnTo>
                    <a:pt x="356" y="183"/>
                  </a:lnTo>
                  <a:lnTo>
                    <a:pt x="360" y="191"/>
                  </a:lnTo>
                  <a:lnTo>
                    <a:pt x="364" y="198"/>
                  </a:lnTo>
                  <a:lnTo>
                    <a:pt x="367" y="206"/>
                  </a:lnTo>
                  <a:lnTo>
                    <a:pt x="369" y="213"/>
                  </a:lnTo>
                  <a:lnTo>
                    <a:pt x="371" y="219"/>
                  </a:lnTo>
                  <a:lnTo>
                    <a:pt x="375" y="229"/>
                  </a:lnTo>
                  <a:lnTo>
                    <a:pt x="375" y="236"/>
                  </a:lnTo>
                  <a:lnTo>
                    <a:pt x="377" y="244"/>
                  </a:lnTo>
                  <a:lnTo>
                    <a:pt x="377" y="252"/>
                  </a:lnTo>
                  <a:lnTo>
                    <a:pt x="379" y="261"/>
                  </a:lnTo>
                  <a:lnTo>
                    <a:pt x="379" y="269"/>
                  </a:lnTo>
                  <a:lnTo>
                    <a:pt x="379" y="276"/>
                  </a:lnTo>
                  <a:lnTo>
                    <a:pt x="377" y="284"/>
                  </a:lnTo>
                  <a:lnTo>
                    <a:pt x="377" y="293"/>
                  </a:lnTo>
                  <a:lnTo>
                    <a:pt x="377" y="301"/>
                  </a:lnTo>
                  <a:lnTo>
                    <a:pt x="375" y="309"/>
                  </a:lnTo>
                  <a:lnTo>
                    <a:pt x="373" y="316"/>
                  </a:lnTo>
                  <a:lnTo>
                    <a:pt x="371" y="324"/>
                  </a:lnTo>
                  <a:lnTo>
                    <a:pt x="367" y="333"/>
                  </a:lnTo>
                  <a:lnTo>
                    <a:pt x="366" y="341"/>
                  </a:lnTo>
                  <a:lnTo>
                    <a:pt x="362" y="349"/>
                  </a:lnTo>
                  <a:lnTo>
                    <a:pt x="360" y="356"/>
                  </a:lnTo>
                  <a:lnTo>
                    <a:pt x="356" y="364"/>
                  </a:lnTo>
                  <a:lnTo>
                    <a:pt x="350" y="371"/>
                  </a:lnTo>
                  <a:lnTo>
                    <a:pt x="347" y="379"/>
                  </a:lnTo>
                  <a:lnTo>
                    <a:pt x="343" y="387"/>
                  </a:lnTo>
                  <a:lnTo>
                    <a:pt x="337" y="392"/>
                  </a:lnTo>
                  <a:lnTo>
                    <a:pt x="331" y="400"/>
                  </a:lnTo>
                  <a:lnTo>
                    <a:pt x="328" y="408"/>
                  </a:lnTo>
                  <a:lnTo>
                    <a:pt x="322" y="413"/>
                  </a:lnTo>
                  <a:lnTo>
                    <a:pt x="314" y="419"/>
                  </a:lnTo>
                  <a:lnTo>
                    <a:pt x="308" y="427"/>
                  </a:lnTo>
                  <a:lnTo>
                    <a:pt x="303" y="432"/>
                  </a:lnTo>
                  <a:lnTo>
                    <a:pt x="295" y="438"/>
                  </a:lnTo>
                  <a:lnTo>
                    <a:pt x="288" y="444"/>
                  </a:lnTo>
                  <a:lnTo>
                    <a:pt x="280" y="449"/>
                  </a:lnTo>
                  <a:lnTo>
                    <a:pt x="274" y="453"/>
                  </a:lnTo>
                  <a:lnTo>
                    <a:pt x="267" y="459"/>
                  </a:lnTo>
                  <a:lnTo>
                    <a:pt x="257" y="463"/>
                  </a:lnTo>
                  <a:lnTo>
                    <a:pt x="250" y="467"/>
                  </a:lnTo>
                  <a:lnTo>
                    <a:pt x="240" y="470"/>
                  </a:lnTo>
                  <a:lnTo>
                    <a:pt x="232" y="476"/>
                  </a:lnTo>
                  <a:lnTo>
                    <a:pt x="223" y="478"/>
                  </a:lnTo>
                  <a:lnTo>
                    <a:pt x="213" y="482"/>
                  </a:lnTo>
                  <a:lnTo>
                    <a:pt x="204" y="484"/>
                  </a:lnTo>
                  <a:lnTo>
                    <a:pt x="194" y="486"/>
                  </a:lnTo>
                  <a:lnTo>
                    <a:pt x="185" y="487"/>
                  </a:lnTo>
                  <a:lnTo>
                    <a:pt x="175" y="489"/>
                  </a:lnTo>
                  <a:lnTo>
                    <a:pt x="164" y="489"/>
                  </a:lnTo>
                  <a:lnTo>
                    <a:pt x="154" y="491"/>
                  </a:lnTo>
                  <a:lnTo>
                    <a:pt x="143" y="491"/>
                  </a:lnTo>
                  <a:lnTo>
                    <a:pt x="132" y="491"/>
                  </a:lnTo>
                  <a:lnTo>
                    <a:pt x="122" y="491"/>
                  </a:lnTo>
                  <a:lnTo>
                    <a:pt x="111" y="489"/>
                  </a:lnTo>
                  <a:lnTo>
                    <a:pt x="105" y="487"/>
                  </a:lnTo>
                  <a:lnTo>
                    <a:pt x="99" y="486"/>
                  </a:lnTo>
                  <a:lnTo>
                    <a:pt x="96" y="484"/>
                  </a:lnTo>
                  <a:lnTo>
                    <a:pt x="90" y="482"/>
                  </a:lnTo>
                  <a:lnTo>
                    <a:pt x="84" y="480"/>
                  </a:lnTo>
                  <a:lnTo>
                    <a:pt x="78" y="478"/>
                  </a:lnTo>
                  <a:lnTo>
                    <a:pt x="75" y="474"/>
                  </a:lnTo>
                  <a:lnTo>
                    <a:pt x="69" y="472"/>
                  </a:lnTo>
                  <a:lnTo>
                    <a:pt x="63" y="468"/>
                  </a:lnTo>
                  <a:lnTo>
                    <a:pt x="58" y="467"/>
                  </a:lnTo>
                  <a:lnTo>
                    <a:pt x="52" y="463"/>
                  </a:lnTo>
                  <a:lnTo>
                    <a:pt x="48" y="459"/>
                  </a:lnTo>
                  <a:lnTo>
                    <a:pt x="42" y="455"/>
                  </a:lnTo>
                  <a:lnTo>
                    <a:pt x="37" y="451"/>
                  </a:lnTo>
                  <a:lnTo>
                    <a:pt x="31" y="449"/>
                  </a:lnTo>
                  <a:lnTo>
                    <a:pt x="27" y="446"/>
                  </a:lnTo>
                  <a:lnTo>
                    <a:pt x="0" y="48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9" name="Freeform 629"/>
            <p:cNvSpPr>
              <a:spLocks/>
            </p:cNvSpPr>
            <p:nvPr/>
          </p:nvSpPr>
          <p:spPr bwMode="auto">
            <a:xfrm>
              <a:off x="1064" y="1488"/>
              <a:ext cx="108" cy="89"/>
            </a:xfrm>
            <a:custGeom>
              <a:avLst/>
              <a:gdLst>
                <a:gd name="T0" fmla="*/ 69 w 217"/>
                <a:gd name="T1" fmla="*/ 177 h 179"/>
                <a:gd name="T2" fmla="*/ 53 w 217"/>
                <a:gd name="T3" fmla="*/ 162 h 179"/>
                <a:gd name="T4" fmla="*/ 34 w 217"/>
                <a:gd name="T5" fmla="*/ 141 h 179"/>
                <a:gd name="T6" fmla="*/ 38 w 217"/>
                <a:gd name="T7" fmla="*/ 141 h 179"/>
                <a:gd name="T8" fmla="*/ 57 w 217"/>
                <a:gd name="T9" fmla="*/ 160 h 179"/>
                <a:gd name="T10" fmla="*/ 71 w 217"/>
                <a:gd name="T11" fmla="*/ 168 h 179"/>
                <a:gd name="T12" fmla="*/ 78 w 217"/>
                <a:gd name="T13" fmla="*/ 172 h 179"/>
                <a:gd name="T14" fmla="*/ 55 w 217"/>
                <a:gd name="T15" fmla="*/ 145 h 179"/>
                <a:gd name="T16" fmla="*/ 57 w 217"/>
                <a:gd name="T17" fmla="*/ 141 h 179"/>
                <a:gd name="T18" fmla="*/ 69 w 217"/>
                <a:gd name="T19" fmla="*/ 153 h 179"/>
                <a:gd name="T20" fmla="*/ 91 w 217"/>
                <a:gd name="T21" fmla="*/ 168 h 179"/>
                <a:gd name="T22" fmla="*/ 105 w 217"/>
                <a:gd name="T23" fmla="*/ 172 h 179"/>
                <a:gd name="T24" fmla="*/ 91 w 217"/>
                <a:gd name="T25" fmla="*/ 156 h 179"/>
                <a:gd name="T26" fmla="*/ 78 w 217"/>
                <a:gd name="T27" fmla="*/ 137 h 179"/>
                <a:gd name="T28" fmla="*/ 74 w 217"/>
                <a:gd name="T29" fmla="*/ 124 h 179"/>
                <a:gd name="T30" fmla="*/ 53 w 217"/>
                <a:gd name="T31" fmla="*/ 99 h 179"/>
                <a:gd name="T32" fmla="*/ 59 w 217"/>
                <a:gd name="T33" fmla="*/ 95 h 179"/>
                <a:gd name="T34" fmla="*/ 76 w 217"/>
                <a:gd name="T35" fmla="*/ 113 h 179"/>
                <a:gd name="T36" fmla="*/ 80 w 217"/>
                <a:gd name="T37" fmla="*/ 109 h 179"/>
                <a:gd name="T38" fmla="*/ 63 w 217"/>
                <a:gd name="T39" fmla="*/ 94 h 179"/>
                <a:gd name="T40" fmla="*/ 52 w 217"/>
                <a:gd name="T41" fmla="*/ 78 h 179"/>
                <a:gd name="T42" fmla="*/ 71 w 217"/>
                <a:gd name="T43" fmla="*/ 61 h 179"/>
                <a:gd name="T44" fmla="*/ 91 w 217"/>
                <a:gd name="T45" fmla="*/ 52 h 179"/>
                <a:gd name="T46" fmla="*/ 109 w 217"/>
                <a:gd name="T47" fmla="*/ 46 h 179"/>
                <a:gd name="T48" fmla="*/ 130 w 217"/>
                <a:gd name="T49" fmla="*/ 40 h 179"/>
                <a:gd name="T50" fmla="*/ 150 w 217"/>
                <a:gd name="T51" fmla="*/ 40 h 179"/>
                <a:gd name="T52" fmla="*/ 160 w 217"/>
                <a:gd name="T53" fmla="*/ 50 h 179"/>
                <a:gd name="T54" fmla="*/ 168 w 217"/>
                <a:gd name="T55" fmla="*/ 76 h 179"/>
                <a:gd name="T56" fmla="*/ 175 w 217"/>
                <a:gd name="T57" fmla="*/ 103 h 179"/>
                <a:gd name="T58" fmla="*/ 181 w 217"/>
                <a:gd name="T59" fmla="*/ 116 h 179"/>
                <a:gd name="T60" fmla="*/ 175 w 217"/>
                <a:gd name="T61" fmla="*/ 84 h 179"/>
                <a:gd name="T62" fmla="*/ 183 w 217"/>
                <a:gd name="T63" fmla="*/ 92 h 179"/>
                <a:gd name="T64" fmla="*/ 183 w 217"/>
                <a:gd name="T65" fmla="*/ 80 h 179"/>
                <a:gd name="T66" fmla="*/ 188 w 217"/>
                <a:gd name="T67" fmla="*/ 97 h 179"/>
                <a:gd name="T68" fmla="*/ 198 w 217"/>
                <a:gd name="T69" fmla="*/ 114 h 179"/>
                <a:gd name="T70" fmla="*/ 204 w 217"/>
                <a:gd name="T71" fmla="*/ 109 h 179"/>
                <a:gd name="T72" fmla="*/ 198 w 217"/>
                <a:gd name="T73" fmla="*/ 92 h 179"/>
                <a:gd name="T74" fmla="*/ 194 w 217"/>
                <a:gd name="T75" fmla="*/ 75 h 179"/>
                <a:gd name="T76" fmla="*/ 192 w 217"/>
                <a:gd name="T77" fmla="*/ 57 h 179"/>
                <a:gd name="T78" fmla="*/ 200 w 217"/>
                <a:gd name="T79" fmla="*/ 75 h 179"/>
                <a:gd name="T80" fmla="*/ 206 w 217"/>
                <a:gd name="T81" fmla="*/ 92 h 179"/>
                <a:gd name="T82" fmla="*/ 217 w 217"/>
                <a:gd name="T83" fmla="*/ 109 h 179"/>
                <a:gd name="T84" fmla="*/ 209 w 217"/>
                <a:gd name="T85" fmla="*/ 84 h 179"/>
                <a:gd name="T86" fmla="*/ 209 w 217"/>
                <a:gd name="T87" fmla="*/ 73 h 179"/>
                <a:gd name="T88" fmla="*/ 204 w 217"/>
                <a:gd name="T89" fmla="*/ 46 h 179"/>
                <a:gd name="T90" fmla="*/ 196 w 217"/>
                <a:gd name="T91" fmla="*/ 19 h 179"/>
                <a:gd name="T92" fmla="*/ 190 w 217"/>
                <a:gd name="T93" fmla="*/ 0 h 179"/>
                <a:gd name="T94" fmla="*/ 169 w 217"/>
                <a:gd name="T95" fmla="*/ 0 h 179"/>
                <a:gd name="T96" fmla="*/ 147 w 217"/>
                <a:gd name="T97" fmla="*/ 0 h 179"/>
                <a:gd name="T98" fmla="*/ 120 w 217"/>
                <a:gd name="T99" fmla="*/ 4 h 179"/>
                <a:gd name="T100" fmla="*/ 93 w 217"/>
                <a:gd name="T101" fmla="*/ 10 h 179"/>
                <a:gd name="T102" fmla="*/ 67 w 217"/>
                <a:gd name="T103" fmla="*/ 19 h 179"/>
                <a:gd name="T104" fmla="*/ 42 w 217"/>
                <a:gd name="T105" fmla="*/ 33 h 179"/>
                <a:gd name="T106" fmla="*/ 19 w 217"/>
                <a:gd name="T107" fmla="*/ 54 h 179"/>
                <a:gd name="T108" fmla="*/ 4 w 217"/>
                <a:gd name="T109" fmla="*/ 73 h 179"/>
                <a:gd name="T110" fmla="*/ 4 w 217"/>
                <a:gd name="T111" fmla="*/ 92 h 179"/>
                <a:gd name="T112" fmla="*/ 15 w 217"/>
                <a:gd name="T113" fmla="*/ 118 h 179"/>
                <a:gd name="T114" fmla="*/ 33 w 217"/>
                <a:gd name="T115" fmla="*/ 145 h 179"/>
                <a:gd name="T116" fmla="*/ 52 w 217"/>
                <a:gd name="T117" fmla="*/ 168 h 17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7"/>
                <a:gd name="T178" fmla="*/ 0 h 179"/>
                <a:gd name="T179" fmla="*/ 217 w 217"/>
                <a:gd name="T180" fmla="*/ 179 h 179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7" h="179">
                  <a:moveTo>
                    <a:pt x="63" y="177"/>
                  </a:moveTo>
                  <a:lnTo>
                    <a:pt x="65" y="177"/>
                  </a:lnTo>
                  <a:lnTo>
                    <a:pt x="67" y="177"/>
                  </a:lnTo>
                  <a:lnTo>
                    <a:pt x="69" y="177"/>
                  </a:lnTo>
                  <a:lnTo>
                    <a:pt x="69" y="175"/>
                  </a:lnTo>
                  <a:lnTo>
                    <a:pt x="63" y="172"/>
                  </a:lnTo>
                  <a:lnTo>
                    <a:pt x="59" y="166"/>
                  </a:lnTo>
                  <a:lnTo>
                    <a:pt x="53" y="162"/>
                  </a:lnTo>
                  <a:lnTo>
                    <a:pt x="50" y="156"/>
                  </a:lnTo>
                  <a:lnTo>
                    <a:pt x="44" y="153"/>
                  </a:lnTo>
                  <a:lnTo>
                    <a:pt x="40" y="147"/>
                  </a:lnTo>
                  <a:lnTo>
                    <a:pt x="34" y="141"/>
                  </a:lnTo>
                  <a:lnTo>
                    <a:pt x="31" y="137"/>
                  </a:lnTo>
                  <a:lnTo>
                    <a:pt x="31" y="135"/>
                  </a:lnTo>
                  <a:lnTo>
                    <a:pt x="34" y="137"/>
                  </a:lnTo>
                  <a:lnTo>
                    <a:pt x="38" y="141"/>
                  </a:lnTo>
                  <a:lnTo>
                    <a:pt x="44" y="147"/>
                  </a:lnTo>
                  <a:lnTo>
                    <a:pt x="50" y="151"/>
                  </a:lnTo>
                  <a:lnTo>
                    <a:pt x="53" y="156"/>
                  </a:lnTo>
                  <a:lnTo>
                    <a:pt x="57" y="160"/>
                  </a:lnTo>
                  <a:lnTo>
                    <a:pt x="59" y="162"/>
                  </a:lnTo>
                  <a:lnTo>
                    <a:pt x="61" y="162"/>
                  </a:lnTo>
                  <a:lnTo>
                    <a:pt x="67" y="164"/>
                  </a:lnTo>
                  <a:lnTo>
                    <a:pt x="71" y="168"/>
                  </a:lnTo>
                  <a:lnTo>
                    <a:pt x="72" y="173"/>
                  </a:lnTo>
                  <a:lnTo>
                    <a:pt x="84" y="179"/>
                  </a:lnTo>
                  <a:lnTo>
                    <a:pt x="82" y="175"/>
                  </a:lnTo>
                  <a:lnTo>
                    <a:pt x="78" y="172"/>
                  </a:lnTo>
                  <a:lnTo>
                    <a:pt x="72" y="164"/>
                  </a:lnTo>
                  <a:lnTo>
                    <a:pt x="67" y="156"/>
                  </a:lnTo>
                  <a:lnTo>
                    <a:pt x="61" y="151"/>
                  </a:lnTo>
                  <a:lnTo>
                    <a:pt x="55" y="145"/>
                  </a:lnTo>
                  <a:lnTo>
                    <a:pt x="52" y="139"/>
                  </a:lnTo>
                  <a:lnTo>
                    <a:pt x="52" y="137"/>
                  </a:lnTo>
                  <a:lnTo>
                    <a:pt x="55" y="139"/>
                  </a:lnTo>
                  <a:lnTo>
                    <a:pt x="57" y="141"/>
                  </a:lnTo>
                  <a:lnTo>
                    <a:pt x="59" y="141"/>
                  </a:lnTo>
                  <a:lnTo>
                    <a:pt x="61" y="145"/>
                  </a:lnTo>
                  <a:lnTo>
                    <a:pt x="65" y="149"/>
                  </a:lnTo>
                  <a:lnTo>
                    <a:pt x="69" y="153"/>
                  </a:lnTo>
                  <a:lnTo>
                    <a:pt x="74" y="156"/>
                  </a:lnTo>
                  <a:lnTo>
                    <a:pt x="80" y="158"/>
                  </a:lnTo>
                  <a:lnTo>
                    <a:pt x="86" y="162"/>
                  </a:lnTo>
                  <a:lnTo>
                    <a:pt x="91" y="168"/>
                  </a:lnTo>
                  <a:lnTo>
                    <a:pt x="93" y="170"/>
                  </a:lnTo>
                  <a:lnTo>
                    <a:pt x="97" y="172"/>
                  </a:lnTo>
                  <a:lnTo>
                    <a:pt x="101" y="172"/>
                  </a:lnTo>
                  <a:lnTo>
                    <a:pt x="105" y="172"/>
                  </a:lnTo>
                  <a:lnTo>
                    <a:pt x="103" y="170"/>
                  </a:lnTo>
                  <a:lnTo>
                    <a:pt x="101" y="166"/>
                  </a:lnTo>
                  <a:lnTo>
                    <a:pt x="95" y="160"/>
                  </a:lnTo>
                  <a:lnTo>
                    <a:pt x="91" y="156"/>
                  </a:lnTo>
                  <a:lnTo>
                    <a:pt x="86" y="151"/>
                  </a:lnTo>
                  <a:lnTo>
                    <a:pt x="82" y="145"/>
                  </a:lnTo>
                  <a:lnTo>
                    <a:pt x="78" y="139"/>
                  </a:lnTo>
                  <a:lnTo>
                    <a:pt x="78" y="137"/>
                  </a:lnTo>
                  <a:lnTo>
                    <a:pt x="88" y="141"/>
                  </a:lnTo>
                  <a:lnTo>
                    <a:pt x="88" y="135"/>
                  </a:lnTo>
                  <a:lnTo>
                    <a:pt x="80" y="130"/>
                  </a:lnTo>
                  <a:lnTo>
                    <a:pt x="74" y="124"/>
                  </a:lnTo>
                  <a:lnTo>
                    <a:pt x="67" y="118"/>
                  </a:lnTo>
                  <a:lnTo>
                    <a:pt x="63" y="113"/>
                  </a:lnTo>
                  <a:lnTo>
                    <a:pt x="59" y="105"/>
                  </a:lnTo>
                  <a:lnTo>
                    <a:pt x="53" y="99"/>
                  </a:lnTo>
                  <a:lnTo>
                    <a:pt x="50" y="92"/>
                  </a:lnTo>
                  <a:lnTo>
                    <a:pt x="46" y="84"/>
                  </a:lnTo>
                  <a:lnTo>
                    <a:pt x="52" y="88"/>
                  </a:lnTo>
                  <a:lnTo>
                    <a:pt x="59" y="95"/>
                  </a:lnTo>
                  <a:lnTo>
                    <a:pt x="65" y="103"/>
                  </a:lnTo>
                  <a:lnTo>
                    <a:pt x="67" y="107"/>
                  </a:lnTo>
                  <a:lnTo>
                    <a:pt x="71" y="109"/>
                  </a:lnTo>
                  <a:lnTo>
                    <a:pt x="76" y="113"/>
                  </a:lnTo>
                  <a:lnTo>
                    <a:pt x="82" y="118"/>
                  </a:lnTo>
                  <a:lnTo>
                    <a:pt x="86" y="120"/>
                  </a:lnTo>
                  <a:lnTo>
                    <a:pt x="86" y="114"/>
                  </a:lnTo>
                  <a:lnTo>
                    <a:pt x="80" y="109"/>
                  </a:lnTo>
                  <a:lnTo>
                    <a:pt x="76" y="105"/>
                  </a:lnTo>
                  <a:lnTo>
                    <a:pt x="71" y="101"/>
                  </a:lnTo>
                  <a:lnTo>
                    <a:pt x="67" y="97"/>
                  </a:lnTo>
                  <a:lnTo>
                    <a:pt x="63" y="94"/>
                  </a:lnTo>
                  <a:lnTo>
                    <a:pt x="59" y="90"/>
                  </a:lnTo>
                  <a:lnTo>
                    <a:pt x="55" y="84"/>
                  </a:lnTo>
                  <a:lnTo>
                    <a:pt x="52" y="80"/>
                  </a:lnTo>
                  <a:lnTo>
                    <a:pt x="52" y="78"/>
                  </a:lnTo>
                  <a:lnTo>
                    <a:pt x="57" y="73"/>
                  </a:lnTo>
                  <a:lnTo>
                    <a:pt x="61" y="69"/>
                  </a:lnTo>
                  <a:lnTo>
                    <a:pt x="65" y="65"/>
                  </a:lnTo>
                  <a:lnTo>
                    <a:pt x="71" y="61"/>
                  </a:lnTo>
                  <a:lnTo>
                    <a:pt x="78" y="57"/>
                  </a:lnTo>
                  <a:lnTo>
                    <a:pt x="82" y="55"/>
                  </a:lnTo>
                  <a:lnTo>
                    <a:pt x="86" y="54"/>
                  </a:lnTo>
                  <a:lnTo>
                    <a:pt x="91" y="52"/>
                  </a:lnTo>
                  <a:lnTo>
                    <a:pt x="95" y="50"/>
                  </a:lnTo>
                  <a:lnTo>
                    <a:pt x="99" y="48"/>
                  </a:lnTo>
                  <a:lnTo>
                    <a:pt x="103" y="46"/>
                  </a:lnTo>
                  <a:lnTo>
                    <a:pt x="109" y="46"/>
                  </a:lnTo>
                  <a:lnTo>
                    <a:pt x="114" y="44"/>
                  </a:lnTo>
                  <a:lnTo>
                    <a:pt x="118" y="42"/>
                  </a:lnTo>
                  <a:lnTo>
                    <a:pt x="124" y="42"/>
                  </a:lnTo>
                  <a:lnTo>
                    <a:pt x="130" y="40"/>
                  </a:lnTo>
                  <a:lnTo>
                    <a:pt x="135" y="40"/>
                  </a:lnTo>
                  <a:lnTo>
                    <a:pt x="139" y="40"/>
                  </a:lnTo>
                  <a:lnTo>
                    <a:pt x="145" y="40"/>
                  </a:lnTo>
                  <a:lnTo>
                    <a:pt x="150" y="40"/>
                  </a:lnTo>
                  <a:lnTo>
                    <a:pt x="156" y="42"/>
                  </a:lnTo>
                  <a:lnTo>
                    <a:pt x="158" y="46"/>
                  </a:lnTo>
                  <a:lnTo>
                    <a:pt x="160" y="50"/>
                  </a:lnTo>
                  <a:lnTo>
                    <a:pt x="162" y="57"/>
                  </a:lnTo>
                  <a:lnTo>
                    <a:pt x="162" y="63"/>
                  </a:lnTo>
                  <a:lnTo>
                    <a:pt x="166" y="69"/>
                  </a:lnTo>
                  <a:lnTo>
                    <a:pt x="168" y="76"/>
                  </a:lnTo>
                  <a:lnTo>
                    <a:pt x="169" y="84"/>
                  </a:lnTo>
                  <a:lnTo>
                    <a:pt x="171" y="90"/>
                  </a:lnTo>
                  <a:lnTo>
                    <a:pt x="173" y="95"/>
                  </a:lnTo>
                  <a:lnTo>
                    <a:pt x="175" y="103"/>
                  </a:lnTo>
                  <a:lnTo>
                    <a:pt x="177" y="109"/>
                  </a:lnTo>
                  <a:lnTo>
                    <a:pt x="179" y="111"/>
                  </a:lnTo>
                  <a:lnTo>
                    <a:pt x="181" y="114"/>
                  </a:lnTo>
                  <a:lnTo>
                    <a:pt x="181" y="116"/>
                  </a:lnTo>
                  <a:lnTo>
                    <a:pt x="183" y="116"/>
                  </a:lnTo>
                  <a:lnTo>
                    <a:pt x="181" y="105"/>
                  </a:lnTo>
                  <a:lnTo>
                    <a:pt x="173" y="84"/>
                  </a:lnTo>
                  <a:lnTo>
                    <a:pt x="175" y="84"/>
                  </a:lnTo>
                  <a:lnTo>
                    <a:pt x="177" y="88"/>
                  </a:lnTo>
                  <a:lnTo>
                    <a:pt x="179" y="92"/>
                  </a:lnTo>
                  <a:lnTo>
                    <a:pt x="179" y="94"/>
                  </a:lnTo>
                  <a:lnTo>
                    <a:pt x="183" y="92"/>
                  </a:lnTo>
                  <a:lnTo>
                    <a:pt x="177" y="78"/>
                  </a:lnTo>
                  <a:lnTo>
                    <a:pt x="175" y="71"/>
                  </a:lnTo>
                  <a:lnTo>
                    <a:pt x="179" y="73"/>
                  </a:lnTo>
                  <a:lnTo>
                    <a:pt x="183" y="80"/>
                  </a:lnTo>
                  <a:lnTo>
                    <a:pt x="183" y="84"/>
                  </a:lnTo>
                  <a:lnTo>
                    <a:pt x="185" y="88"/>
                  </a:lnTo>
                  <a:lnTo>
                    <a:pt x="187" y="94"/>
                  </a:lnTo>
                  <a:lnTo>
                    <a:pt x="188" y="97"/>
                  </a:lnTo>
                  <a:lnTo>
                    <a:pt x="190" y="103"/>
                  </a:lnTo>
                  <a:lnTo>
                    <a:pt x="192" y="107"/>
                  </a:lnTo>
                  <a:lnTo>
                    <a:pt x="194" y="111"/>
                  </a:lnTo>
                  <a:lnTo>
                    <a:pt x="198" y="114"/>
                  </a:lnTo>
                  <a:lnTo>
                    <a:pt x="202" y="118"/>
                  </a:lnTo>
                  <a:lnTo>
                    <a:pt x="207" y="120"/>
                  </a:lnTo>
                  <a:lnTo>
                    <a:pt x="206" y="114"/>
                  </a:lnTo>
                  <a:lnTo>
                    <a:pt x="204" y="109"/>
                  </a:lnTo>
                  <a:lnTo>
                    <a:pt x="202" y="105"/>
                  </a:lnTo>
                  <a:lnTo>
                    <a:pt x="200" y="99"/>
                  </a:lnTo>
                  <a:lnTo>
                    <a:pt x="200" y="95"/>
                  </a:lnTo>
                  <a:lnTo>
                    <a:pt x="198" y="92"/>
                  </a:lnTo>
                  <a:lnTo>
                    <a:pt x="198" y="86"/>
                  </a:lnTo>
                  <a:lnTo>
                    <a:pt x="196" y="82"/>
                  </a:lnTo>
                  <a:lnTo>
                    <a:pt x="194" y="76"/>
                  </a:lnTo>
                  <a:lnTo>
                    <a:pt x="194" y="75"/>
                  </a:lnTo>
                  <a:lnTo>
                    <a:pt x="190" y="67"/>
                  </a:lnTo>
                  <a:lnTo>
                    <a:pt x="190" y="55"/>
                  </a:lnTo>
                  <a:lnTo>
                    <a:pt x="192" y="57"/>
                  </a:lnTo>
                  <a:lnTo>
                    <a:pt x="196" y="63"/>
                  </a:lnTo>
                  <a:lnTo>
                    <a:pt x="196" y="67"/>
                  </a:lnTo>
                  <a:lnTo>
                    <a:pt x="198" y="71"/>
                  </a:lnTo>
                  <a:lnTo>
                    <a:pt x="200" y="75"/>
                  </a:lnTo>
                  <a:lnTo>
                    <a:pt x="202" y="78"/>
                  </a:lnTo>
                  <a:lnTo>
                    <a:pt x="204" y="84"/>
                  </a:lnTo>
                  <a:lnTo>
                    <a:pt x="206" y="88"/>
                  </a:lnTo>
                  <a:lnTo>
                    <a:pt x="206" y="92"/>
                  </a:lnTo>
                  <a:lnTo>
                    <a:pt x="209" y="95"/>
                  </a:lnTo>
                  <a:lnTo>
                    <a:pt x="211" y="103"/>
                  </a:lnTo>
                  <a:lnTo>
                    <a:pt x="213" y="107"/>
                  </a:lnTo>
                  <a:lnTo>
                    <a:pt x="217" y="109"/>
                  </a:lnTo>
                  <a:lnTo>
                    <a:pt x="217" y="103"/>
                  </a:lnTo>
                  <a:lnTo>
                    <a:pt x="215" y="95"/>
                  </a:lnTo>
                  <a:lnTo>
                    <a:pt x="211" y="90"/>
                  </a:lnTo>
                  <a:lnTo>
                    <a:pt x="209" y="84"/>
                  </a:lnTo>
                  <a:lnTo>
                    <a:pt x="209" y="82"/>
                  </a:lnTo>
                  <a:lnTo>
                    <a:pt x="209" y="80"/>
                  </a:lnTo>
                  <a:lnTo>
                    <a:pt x="209" y="76"/>
                  </a:lnTo>
                  <a:lnTo>
                    <a:pt x="209" y="73"/>
                  </a:lnTo>
                  <a:lnTo>
                    <a:pt x="207" y="65"/>
                  </a:lnTo>
                  <a:lnTo>
                    <a:pt x="206" y="59"/>
                  </a:lnTo>
                  <a:lnTo>
                    <a:pt x="204" y="52"/>
                  </a:lnTo>
                  <a:lnTo>
                    <a:pt x="204" y="46"/>
                  </a:lnTo>
                  <a:lnTo>
                    <a:pt x="200" y="38"/>
                  </a:lnTo>
                  <a:lnTo>
                    <a:pt x="200" y="31"/>
                  </a:lnTo>
                  <a:lnTo>
                    <a:pt x="198" y="25"/>
                  </a:lnTo>
                  <a:lnTo>
                    <a:pt x="196" y="19"/>
                  </a:lnTo>
                  <a:lnTo>
                    <a:pt x="194" y="12"/>
                  </a:lnTo>
                  <a:lnTo>
                    <a:pt x="192" y="8"/>
                  </a:lnTo>
                  <a:lnTo>
                    <a:pt x="190" y="4"/>
                  </a:lnTo>
                  <a:lnTo>
                    <a:pt x="190" y="0"/>
                  </a:lnTo>
                  <a:lnTo>
                    <a:pt x="187" y="0"/>
                  </a:lnTo>
                  <a:lnTo>
                    <a:pt x="181" y="0"/>
                  </a:lnTo>
                  <a:lnTo>
                    <a:pt x="175" y="0"/>
                  </a:lnTo>
                  <a:lnTo>
                    <a:pt x="169" y="0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52" y="0"/>
                  </a:lnTo>
                  <a:lnTo>
                    <a:pt x="147" y="0"/>
                  </a:lnTo>
                  <a:lnTo>
                    <a:pt x="139" y="0"/>
                  </a:lnTo>
                  <a:lnTo>
                    <a:pt x="133" y="0"/>
                  </a:lnTo>
                  <a:lnTo>
                    <a:pt x="126" y="2"/>
                  </a:lnTo>
                  <a:lnTo>
                    <a:pt x="120" y="4"/>
                  </a:lnTo>
                  <a:lnTo>
                    <a:pt x="112" y="4"/>
                  </a:lnTo>
                  <a:lnTo>
                    <a:pt x="107" y="6"/>
                  </a:lnTo>
                  <a:lnTo>
                    <a:pt x="101" y="8"/>
                  </a:lnTo>
                  <a:lnTo>
                    <a:pt x="93" y="10"/>
                  </a:lnTo>
                  <a:lnTo>
                    <a:pt x="86" y="10"/>
                  </a:lnTo>
                  <a:lnTo>
                    <a:pt x="80" y="14"/>
                  </a:lnTo>
                  <a:lnTo>
                    <a:pt x="72" y="16"/>
                  </a:lnTo>
                  <a:lnTo>
                    <a:pt x="67" y="19"/>
                  </a:lnTo>
                  <a:lnTo>
                    <a:pt x="61" y="21"/>
                  </a:lnTo>
                  <a:lnTo>
                    <a:pt x="53" y="25"/>
                  </a:lnTo>
                  <a:lnTo>
                    <a:pt x="48" y="29"/>
                  </a:lnTo>
                  <a:lnTo>
                    <a:pt x="42" y="33"/>
                  </a:lnTo>
                  <a:lnTo>
                    <a:pt x="36" y="36"/>
                  </a:lnTo>
                  <a:lnTo>
                    <a:pt x="29" y="42"/>
                  </a:lnTo>
                  <a:lnTo>
                    <a:pt x="23" y="46"/>
                  </a:lnTo>
                  <a:lnTo>
                    <a:pt x="19" y="54"/>
                  </a:lnTo>
                  <a:lnTo>
                    <a:pt x="14" y="59"/>
                  </a:lnTo>
                  <a:lnTo>
                    <a:pt x="8" y="67"/>
                  </a:lnTo>
                  <a:lnTo>
                    <a:pt x="6" y="69"/>
                  </a:lnTo>
                  <a:lnTo>
                    <a:pt x="4" y="73"/>
                  </a:lnTo>
                  <a:lnTo>
                    <a:pt x="2" y="78"/>
                  </a:lnTo>
                  <a:lnTo>
                    <a:pt x="0" y="82"/>
                  </a:lnTo>
                  <a:lnTo>
                    <a:pt x="2" y="86"/>
                  </a:lnTo>
                  <a:lnTo>
                    <a:pt x="4" y="92"/>
                  </a:lnTo>
                  <a:lnTo>
                    <a:pt x="6" y="97"/>
                  </a:lnTo>
                  <a:lnTo>
                    <a:pt x="10" y="105"/>
                  </a:lnTo>
                  <a:lnTo>
                    <a:pt x="12" y="111"/>
                  </a:lnTo>
                  <a:lnTo>
                    <a:pt x="15" y="118"/>
                  </a:lnTo>
                  <a:lnTo>
                    <a:pt x="19" y="124"/>
                  </a:lnTo>
                  <a:lnTo>
                    <a:pt x="23" y="132"/>
                  </a:lnTo>
                  <a:lnTo>
                    <a:pt x="29" y="137"/>
                  </a:lnTo>
                  <a:lnTo>
                    <a:pt x="33" y="145"/>
                  </a:lnTo>
                  <a:lnTo>
                    <a:pt x="36" y="151"/>
                  </a:lnTo>
                  <a:lnTo>
                    <a:pt x="42" y="158"/>
                  </a:lnTo>
                  <a:lnTo>
                    <a:pt x="46" y="162"/>
                  </a:lnTo>
                  <a:lnTo>
                    <a:pt x="52" y="168"/>
                  </a:lnTo>
                  <a:lnTo>
                    <a:pt x="57" y="173"/>
                  </a:lnTo>
                  <a:lnTo>
                    <a:pt x="63" y="17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0" name="Freeform 630"/>
            <p:cNvSpPr>
              <a:spLocks/>
            </p:cNvSpPr>
            <p:nvPr/>
          </p:nvSpPr>
          <p:spPr bwMode="auto">
            <a:xfrm>
              <a:off x="1259" y="1738"/>
              <a:ext cx="10" cy="12"/>
            </a:xfrm>
            <a:custGeom>
              <a:avLst/>
              <a:gdLst>
                <a:gd name="T0" fmla="*/ 21 w 21"/>
                <a:gd name="T1" fmla="*/ 0 h 24"/>
                <a:gd name="T2" fmla="*/ 15 w 21"/>
                <a:gd name="T3" fmla="*/ 5 h 24"/>
                <a:gd name="T4" fmla="*/ 10 w 21"/>
                <a:gd name="T5" fmla="*/ 13 h 24"/>
                <a:gd name="T6" fmla="*/ 2 w 21"/>
                <a:gd name="T7" fmla="*/ 19 h 24"/>
                <a:gd name="T8" fmla="*/ 0 w 21"/>
                <a:gd name="T9" fmla="*/ 24 h 24"/>
                <a:gd name="T10" fmla="*/ 6 w 21"/>
                <a:gd name="T11" fmla="*/ 21 h 24"/>
                <a:gd name="T12" fmla="*/ 11 w 21"/>
                <a:gd name="T13" fmla="*/ 15 h 24"/>
                <a:gd name="T14" fmla="*/ 17 w 21"/>
                <a:gd name="T15" fmla="*/ 9 h 24"/>
                <a:gd name="T16" fmla="*/ 21 w 21"/>
                <a:gd name="T17" fmla="*/ 4 h 24"/>
                <a:gd name="T18" fmla="*/ 21 w 21"/>
                <a:gd name="T19" fmla="*/ 4 h 24"/>
                <a:gd name="T20" fmla="*/ 21 w 21"/>
                <a:gd name="T21" fmla="*/ 2 h 24"/>
                <a:gd name="T22" fmla="*/ 21 w 21"/>
                <a:gd name="T23" fmla="*/ 0 h 24"/>
                <a:gd name="T24" fmla="*/ 21 w 21"/>
                <a:gd name="T25" fmla="*/ 0 h 24"/>
                <a:gd name="T26" fmla="*/ 21 w 21"/>
                <a:gd name="T27" fmla="*/ 0 h 2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"/>
                <a:gd name="T43" fmla="*/ 0 h 24"/>
                <a:gd name="T44" fmla="*/ 21 w 21"/>
                <a:gd name="T45" fmla="*/ 24 h 2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" h="24">
                  <a:moveTo>
                    <a:pt x="21" y="0"/>
                  </a:moveTo>
                  <a:lnTo>
                    <a:pt x="15" y="5"/>
                  </a:lnTo>
                  <a:lnTo>
                    <a:pt x="10" y="13"/>
                  </a:lnTo>
                  <a:lnTo>
                    <a:pt x="2" y="19"/>
                  </a:lnTo>
                  <a:lnTo>
                    <a:pt x="0" y="24"/>
                  </a:lnTo>
                  <a:lnTo>
                    <a:pt x="6" y="21"/>
                  </a:lnTo>
                  <a:lnTo>
                    <a:pt x="11" y="15"/>
                  </a:lnTo>
                  <a:lnTo>
                    <a:pt x="17" y="9"/>
                  </a:lnTo>
                  <a:lnTo>
                    <a:pt x="21" y="4"/>
                  </a:lnTo>
                  <a:lnTo>
                    <a:pt x="21" y="2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1" name="Freeform 631"/>
            <p:cNvSpPr>
              <a:spLocks/>
            </p:cNvSpPr>
            <p:nvPr/>
          </p:nvSpPr>
          <p:spPr bwMode="auto">
            <a:xfrm>
              <a:off x="1273" y="1702"/>
              <a:ext cx="15" cy="32"/>
            </a:xfrm>
            <a:custGeom>
              <a:avLst/>
              <a:gdLst>
                <a:gd name="T0" fmla="*/ 30 w 30"/>
                <a:gd name="T1" fmla="*/ 2 h 65"/>
                <a:gd name="T2" fmla="*/ 30 w 30"/>
                <a:gd name="T3" fmla="*/ 4 h 65"/>
                <a:gd name="T4" fmla="*/ 30 w 30"/>
                <a:gd name="T5" fmla="*/ 8 h 65"/>
                <a:gd name="T6" fmla="*/ 30 w 30"/>
                <a:gd name="T7" fmla="*/ 12 h 65"/>
                <a:gd name="T8" fmla="*/ 30 w 30"/>
                <a:gd name="T9" fmla="*/ 16 h 65"/>
                <a:gd name="T10" fmla="*/ 28 w 30"/>
                <a:gd name="T11" fmla="*/ 19 h 65"/>
                <a:gd name="T12" fmla="*/ 26 w 30"/>
                <a:gd name="T13" fmla="*/ 25 h 65"/>
                <a:gd name="T14" fmla="*/ 24 w 30"/>
                <a:gd name="T15" fmla="*/ 29 h 65"/>
                <a:gd name="T16" fmla="*/ 20 w 30"/>
                <a:gd name="T17" fmla="*/ 35 h 65"/>
                <a:gd name="T18" fmla="*/ 19 w 30"/>
                <a:gd name="T19" fmla="*/ 40 h 65"/>
                <a:gd name="T20" fmla="*/ 15 w 30"/>
                <a:gd name="T21" fmla="*/ 44 h 65"/>
                <a:gd name="T22" fmla="*/ 13 w 30"/>
                <a:gd name="T23" fmla="*/ 50 h 65"/>
                <a:gd name="T24" fmla="*/ 9 w 30"/>
                <a:gd name="T25" fmla="*/ 54 h 65"/>
                <a:gd name="T26" fmla="*/ 5 w 30"/>
                <a:gd name="T27" fmla="*/ 58 h 65"/>
                <a:gd name="T28" fmla="*/ 3 w 30"/>
                <a:gd name="T29" fmla="*/ 59 h 65"/>
                <a:gd name="T30" fmla="*/ 1 w 30"/>
                <a:gd name="T31" fmla="*/ 61 h 65"/>
                <a:gd name="T32" fmla="*/ 0 w 30"/>
                <a:gd name="T33" fmla="*/ 65 h 65"/>
                <a:gd name="T34" fmla="*/ 1 w 30"/>
                <a:gd name="T35" fmla="*/ 61 h 65"/>
                <a:gd name="T36" fmla="*/ 3 w 30"/>
                <a:gd name="T37" fmla="*/ 58 h 65"/>
                <a:gd name="T38" fmla="*/ 5 w 30"/>
                <a:gd name="T39" fmla="*/ 52 h 65"/>
                <a:gd name="T40" fmla="*/ 9 w 30"/>
                <a:gd name="T41" fmla="*/ 48 h 65"/>
                <a:gd name="T42" fmla="*/ 11 w 30"/>
                <a:gd name="T43" fmla="*/ 42 h 65"/>
                <a:gd name="T44" fmla="*/ 15 w 30"/>
                <a:gd name="T45" fmla="*/ 37 h 65"/>
                <a:gd name="T46" fmla="*/ 17 w 30"/>
                <a:gd name="T47" fmla="*/ 31 h 65"/>
                <a:gd name="T48" fmla="*/ 20 w 30"/>
                <a:gd name="T49" fmla="*/ 25 h 65"/>
                <a:gd name="T50" fmla="*/ 20 w 30"/>
                <a:gd name="T51" fmla="*/ 19 h 65"/>
                <a:gd name="T52" fmla="*/ 24 w 30"/>
                <a:gd name="T53" fmla="*/ 14 h 65"/>
                <a:gd name="T54" fmla="*/ 26 w 30"/>
                <a:gd name="T55" fmla="*/ 10 h 65"/>
                <a:gd name="T56" fmla="*/ 28 w 30"/>
                <a:gd name="T57" fmla="*/ 6 h 65"/>
                <a:gd name="T58" fmla="*/ 30 w 30"/>
                <a:gd name="T59" fmla="*/ 0 h 65"/>
                <a:gd name="T60" fmla="*/ 30 w 30"/>
                <a:gd name="T61" fmla="*/ 2 h 65"/>
                <a:gd name="T62" fmla="*/ 30 w 30"/>
                <a:gd name="T63" fmla="*/ 2 h 6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0"/>
                <a:gd name="T97" fmla="*/ 0 h 65"/>
                <a:gd name="T98" fmla="*/ 30 w 30"/>
                <a:gd name="T99" fmla="*/ 65 h 6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0" h="65">
                  <a:moveTo>
                    <a:pt x="30" y="2"/>
                  </a:moveTo>
                  <a:lnTo>
                    <a:pt x="30" y="4"/>
                  </a:lnTo>
                  <a:lnTo>
                    <a:pt x="30" y="8"/>
                  </a:lnTo>
                  <a:lnTo>
                    <a:pt x="30" y="12"/>
                  </a:lnTo>
                  <a:lnTo>
                    <a:pt x="30" y="16"/>
                  </a:lnTo>
                  <a:lnTo>
                    <a:pt x="28" y="19"/>
                  </a:lnTo>
                  <a:lnTo>
                    <a:pt x="26" y="25"/>
                  </a:lnTo>
                  <a:lnTo>
                    <a:pt x="24" y="29"/>
                  </a:lnTo>
                  <a:lnTo>
                    <a:pt x="20" y="35"/>
                  </a:lnTo>
                  <a:lnTo>
                    <a:pt x="19" y="40"/>
                  </a:lnTo>
                  <a:lnTo>
                    <a:pt x="15" y="44"/>
                  </a:lnTo>
                  <a:lnTo>
                    <a:pt x="13" y="50"/>
                  </a:lnTo>
                  <a:lnTo>
                    <a:pt x="9" y="54"/>
                  </a:lnTo>
                  <a:lnTo>
                    <a:pt x="5" y="58"/>
                  </a:lnTo>
                  <a:lnTo>
                    <a:pt x="3" y="59"/>
                  </a:lnTo>
                  <a:lnTo>
                    <a:pt x="1" y="61"/>
                  </a:lnTo>
                  <a:lnTo>
                    <a:pt x="0" y="65"/>
                  </a:lnTo>
                  <a:lnTo>
                    <a:pt x="1" y="61"/>
                  </a:lnTo>
                  <a:lnTo>
                    <a:pt x="3" y="58"/>
                  </a:lnTo>
                  <a:lnTo>
                    <a:pt x="5" y="52"/>
                  </a:lnTo>
                  <a:lnTo>
                    <a:pt x="9" y="48"/>
                  </a:lnTo>
                  <a:lnTo>
                    <a:pt x="11" y="42"/>
                  </a:lnTo>
                  <a:lnTo>
                    <a:pt x="15" y="37"/>
                  </a:lnTo>
                  <a:lnTo>
                    <a:pt x="17" y="31"/>
                  </a:lnTo>
                  <a:lnTo>
                    <a:pt x="20" y="25"/>
                  </a:lnTo>
                  <a:lnTo>
                    <a:pt x="20" y="19"/>
                  </a:lnTo>
                  <a:lnTo>
                    <a:pt x="24" y="14"/>
                  </a:lnTo>
                  <a:lnTo>
                    <a:pt x="26" y="10"/>
                  </a:lnTo>
                  <a:lnTo>
                    <a:pt x="28" y="6"/>
                  </a:lnTo>
                  <a:lnTo>
                    <a:pt x="30" y="0"/>
                  </a:lnTo>
                  <a:lnTo>
                    <a:pt x="3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2" name="Freeform 632"/>
            <p:cNvSpPr>
              <a:spLocks/>
            </p:cNvSpPr>
            <p:nvPr/>
          </p:nvSpPr>
          <p:spPr bwMode="auto">
            <a:xfrm>
              <a:off x="1187" y="1719"/>
              <a:ext cx="111" cy="82"/>
            </a:xfrm>
            <a:custGeom>
              <a:avLst/>
              <a:gdLst>
                <a:gd name="T0" fmla="*/ 6 w 223"/>
                <a:gd name="T1" fmla="*/ 161 h 163"/>
                <a:gd name="T2" fmla="*/ 14 w 223"/>
                <a:gd name="T3" fmla="*/ 161 h 163"/>
                <a:gd name="T4" fmla="*/ 21 w 223"/>
                <a:gd name="T5" fmla="*/ 161 h 163"/>
                <a:gd name="T6" fmla="*/ 31 w 223"/>
                <a:gd name="T7" fmla="*/ 160 h 163"/>
                <a:gd name="T8" fmla="*/ 39 w 223"/>
                <a:gd name="T9" fmla="*/ 158 h 163"/>
                <a:gd name="T10" fmla="*/ 46 w 223"/>
                <a:gd name="T11" fmla="*/ 156 h 163"/>
                <a:gd name="T12" fmla="*/ 54 w 223"/>
                <a:gd name="T13" fmla="*/ 154 h 163"/>
                <a:gd name="T14" fmla="*/ 63 w 223"/>
                <a:gd name="T15" fmla="*/ 150 h 163"/>
                <a:gd name="T16" fmla="*/ 71 w 223"/>
                <a:gd name="T17" fmla="*/ 148 h 163"/>
                <a:gd name="T18" fmla="*/ 78 w 223"/>
                <a:gd name="T19" fmla="*/ 142 h 163"/>
                <a:gd name="T20" fmla="*/ 86 w 223"/>
                <a:gd name="T21" fmla="*/ 140 h 163"/>
                <a:gd name="T22" fmla="*/ 94 w 223"/>
                <a:gd name="T23" fmla="*/ 135 h 163"/>
                <a:gd name="T24" fmla="*/ 107 w 223"/>
                <a:gd name="T25" fmla="*/ 129 h 163"/>
                <a:gd name="T26" fmla="*/ 118 w 223"/>
                <a:gd name="T27" fmla="*/ 121 h 163"/>
                <a:gd name="T28" fmla="*/ 126 w 223"/>
                <a:gd name="T29" fmla="*/ 116 h 163"/>
                <a:gd name="T30" fmla="*/ 135 w 223"/>
                <a:gd name="T31" fmla="*/ 108 h 163"/>
                <a:gd name="T32" fmla="*/ 151 w 223"/>
                <a:gd name="T33" fmla="*/ 97 h 163"/>
                <a:gd name="T34" fmla="*/ 164 w 223"/>
                <a:gd name="T35" fmla="*/ 83 h 163"/>
                <a:gd name="T36" fmla="*/ 175 w 223"/>
                <a:gd name="T37" fmla="*/ 70 h 163"/>
                <a:gd name="T38" fmla="*/ 187 w 223"/>
                <a:gd name="T39" fmla="*/ 57 h 163"/>
                <a:gd name="T40" fmla="*/ 198 w 223"/>
                <a:gd name="T41" fmla="*/ 43 h 163"/>
                <a:gd name="T42" fmla="*/ 208 w 223"/>
                <a:gd name="T43" fmla="*/ 30 h 163"/>
                <a:gd name="T44" fmla="*/ 215 w 223"/>
                <a:gd name="T45" fmla="*/ 17 h 163"/>
                <a:gd name="T46" fmla="*/ 221 w 223"/>
                <a:gd name="T47" fmla="*/ 7 h 163"/>
                <a:gd name="T48" fmla="*/ 223 w 223"/>
                <a:gd name="T49" fmla="*/ 0 h 163"/>
                <a:gd name="T50" fmla="*/ 196 w 223"/>
                <a:gd name="T51" fmla="*/ 43 h 163"/>
                <a:gd name="T52" fmla="*/ 191 w 223"/>
                <a:gd name="T53" fmla="*/ 49 h 163"/>
                <a:gd name="T54" fmla="*/ 185 w 223"/>
                <a:gd name="T55" fmla="*/ 59 h 163"/>
                <a:gd name="T56" fmla="*/ 175 w 223"/>
                <a:gd name="T57" fmla="*/ 66 h 163"/>
                <a:gd name="T58" fmla="*/ 166 w 223"/>
                <a:gd name="T59" fmla="*/ 76 h 163"/>
                <a:gd name="T60" fmla="*/ 155 w 223"/>
                <a:gd name="T61" fmla="*/ 83 h 163"/>
                <a:gd name="T62" fmla="*/ 143 w 223"/>
                <a:gd name="T63" fmla="*/ 93 h 163"/>
                <a:gd name="T64" fmla="*/ 130 w 223"/>
                <a:gd name="T65" fmla="*/ 102 h 163"/>
                <a:gd name="T66" fmla="*/ 118 w 223"/>
                <a:gd name="T67" fmla="*/ 112 h 163"/>
                <a:gd name="T68" fmla="*/ 103 w 223"/>
                <a:gd name="T69" fmla="*/ 120 h 163"/>
                <a:gd name="T70" fmla="*/ 90 w 223"/>
                <a:gd name="T71" fmla="*/ 127 h 163"/>
                <a:gd name="T72" fmla="*/ 77 w 223"/>
                <a:gd name="T73" fmla="*/ 135 h 163"/>
                <a:gd name="T74" fmla="*/ 61 w 223"/>
                <a:gd name="T75" fmla="*/ 142 h 163"/>
                <a:gd name="T76" fmla="*/ 46 w 223"/>
                <a:gd name="T77" fmla="*/ 148 h 163"/>
                <a:gd name="T78" fmla="*/ 33 w 223"/>
                <a:gd name="T79" fmla="*/ 154 h 163"/>
                <a:gd name="T80" fmla="*/ 18 w 223"/>
                <a:gd name="T81" fmla="*/ 158 h 163"/>
                <a:gd name="T82" fmla="*/ 6 w 223"/>
                <a:gd name="T83" fmla="*/ 160 h 163"/>
                <a:gd name="T84" fmla="*/ 0 w 223"/>
                <a:gd name="T85" fmla="*/ 161 h 163"/>
                <a:gd name="T86" fmla="*/ 2 w 223"/>
                <a:gd name="T87" fmla="*/ 163 h 16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23"/>
                <a:gd name="T133" fmla="*/ 0 h 163"/>
                <a:gd name="T134" fmla="*/ 223 w 223"/>
                <a:gd name="T135" fmla="*/ 163 h 163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23" h="163">
                  <a:moveTo>
                    <a:pt x="2" y="163"/>
                  </a:moveTo>
                  <a:lnTo>
                    <a:pt x="6" y="161"/>
                  </a:lnTo>
                  <a:lnTo>
                    <a:pt x="10" y="161"/>
                  </a:lnTo>
                  <a:lnTo>
                    <a:pt x="14" y="161"/>
                  </a:lnTo>
                  <a:lnTo>
                    <a:pt x="18" y="161"/>
                  </a:lnTo>
                  <a:lnTo>
                    <a:pt x="21" y="161"/>
                  </a:lnTo>
                  <a:lnTo>
                    <a:pt x="27" y="160"/>
                  </a:lnTo>
                  <a:lnTo>
                    <a:pt x="31" y="160"/>
                  </a:lnTo>
                  <a:lnTo>
                    <a:pt x="35" y="160"/>
                  </a:lnTo>
                  <a:lnTo>
                    <a:pt x="39" y="158"/>
                  </a:lnTo>
                  <a:lnTo>
                    <a:pt x="42" y="158"/>
                  </a:lnTo>
                  <a:lnTo>
                    <a:pt x="46" y="156"/>
                  </a:lnTo>
                  <a:lnTo>
                    <a:pt x="50" y="154"/>
                  </a:lnTo>
                  <a:lnTo>
                    <a:pt x="54" y="154"/>
                  </a:lnTo>
                  <a:lnTo>
                    <a:pt x="59" y="152"/>
                  </a:lnTo>
                  <a:lnTo>
                    <a:pt x="63" y="150"/>
                  </a:lnTo>
                  <a:lnTo>
                    <a:pt x="67" y="150"/>
                  </a:lnTo>
                  <a:lnTo>
                    <a:pt x="71" y="148"/>
                  </a:lnTo>
                  <a:lnTo>
                    <a:pt x="75" y="146"/>
                  </a:lnTo>
                  <a:lnTo>
                    <a:pt x="78" y="142"/>
                  </a:lnTo>
                  <a:lnTo>
                    <a:pt x="82" y="142"/>
                  </a:lnTo>
                  <a:lnTo>
                    <a:pt x="86" y="140"/>
                  </a:lnTo>
                  <a:lnTo>
                    <a:pt x="92" y="137"/>
                  </a:lnTo>
                  <a:lnTo>
                    <a:pt x="94" y="135"/>
                  </a:lnTo>
                  <a:lnTo>
                    <a:pt x="99" y="133"/>
                  </a:lnTo>
                  <a:lnTo>
                    <a:pt x="107" y="129"/>
                  </a:lnTo>
                  <a:lnTo>
                    <a:pt x="115" y="125"/>
                  </a:lnTo>
                  <a:lnTo>
                    <a:pt x="118" y="121"/>
                  </a:lnTo>
                  <a:lnTo>
                    <a:pt x="122" y="120"/>
                  </a:lnTo>
                  <a:lnTo>
                    <a:pt x="126" y="116"/>
                  </a:lnTo>
                  <a:lnTo>
                    <a:pt x="130" y="114"/>
                  </a:lnTo>
                  <a:lnTo>
                    <a:pt x="135" y="108"/>
                  </a:lnTo>
                  <a:lnTo>
                    <a:pt x="143" y="102"/>
                  </a:lnTo>
                  <a:lnTo>
                    <a:pt x="151" y="97"/>
                  </a:lnTo>
                  <a:lnTo>
                    <a:pt x="156" y="91"/>
                  </a:lnTo>
                  <a:lnTo>
                    <a:pt x="164" y="83"/>
                  </a:lnTo>
                  <a:lnTo>
                    <a:pt x="170" y="78"/>
                  </a:lnTo>
                  <a:lnTo>
                    <a:pt x="175" y="70"/>
                  </a:lnTo>
                  <a:lnTo>
                    <a:pt x="183" y="64"/>
                  </a:lnTo>
                  <a:lnTo>
                    <a:pt x="187" y="57"/>
                  </a:lnTo>
                  <a:lnTo>
                    <a:pt x="193" y="51"/>
                  </a:lnTo>
                  <a:lnTo>
                    <a:pt x="198" y="43"/>
                  </a:lnTo>
                  <a:lnTo>
                    <a:pt x="204" y="38"/>
                  </a:lnTo>
                  <a:lnTo>
                    <a:pt x="208" y="30"/>
                  </a:lnTo>
                  <a:lnTo>
                    <a:pt x="212" y="23"/>
                  </a:lnTo>
                  <a:lnTo>
                    <a:pt x="215" y="17"/>
                  </a:lnTo>
                  <a:lnTo>
                    <a:pt x="219" y="9"/>
                  </a:lnTo>
                  <a:lnTo>
                    <a:pt x="221" y="7"/>
                  </a:lnTo>
                  <a:lnTo>
                    <a:pt x="223" y="3"/>
                  </a:lnTo>
                  <a:lnTo>
                    <a:pt x="223" y="0"/>
                  </a:lnTo>
                  <a:lnTo>
                    <a:pt x="196" y="43"/>
                  </a:lnTo>
                  <a:lnTo>
                    <a:pt x="194" y="45"/>
                  </a:lnTo>
                  <a:lnTo>
                    <a:pt x="191" y="49"/>
                  </a:lnTo>
                  <a:lnTo>
                    <a:pt x="187" y="53"/>
                  </a:lnTo>
                  <a:lnTo>
                    <a:pt x="185" y="59"/>
                  </a:lnTo>
                  <a:lnTo>
                    <a:pt x="179" y="62"/>
                  </a:lnTo>
                  <a:lnTo>
                    <a:pt x="175" y="66"/>
                  </a:lnTo>
                  <a:lnTo>
                    <a:pt x="172" y="70"/>
                  </a:lnTo>
                  <a:lnTo>
                    <a:pt x="166" y="76"/>
                  </a:lnTo>
                  <a:lnTo>
                    <a:pt x="160" y="80"/>
                  </a:lnTo>
                  <a:lnTo>
                    <a:pt x="155" y="83"/>
                  </a:lnTo>
                  <a:lnTo>
                    <a:pt x="149" y="89"/>
                  </a:lnTo>
                  <a:lnTo>
                    <a:pt x="143" y="93"/>
                  </a:lnTo>
                  <a:lnTo>
                    <a:pt x="137" y="99"/>
                  </a:lnTo>
                  <a:lnTo>
                    <a:pt x="130" y="102"/>
                  </a:lnTo>
                  <a:lnTo>
                    <a:pt x="124" y="106"/>
                  </a:lnTo>
                  <a:lnTo>
                    <a:pt x="118" y="112"/>
                  </a:lnTo>
                  <a:lnTo>
                    <a:pt x="111" y="116"/>
                  </a:lnTo>
                  <a:lnTo>
                    <a:pt x="103" y="120"/>
                  </a:lnTo>
                  <a:lnTo>
                    <a:pt x="97" y="123"/>
                  </a:lnTo>
                  <a:lnTo>
                    <a:pt x="90" y="127"/>
                  </a:lnTo>
                  <a:lnTo>
                    <a:pt x="82" y="131"/>
                  </a:lnTo>
                  <a:lnTo>
                    <a:pt x="77" y="135"/>
                  </a:lnTo>
                  <a:lnTo>
                    <a:pt x="67" y="139"/>
                  </a:lnTo>
                  <a:lnTo>
                    <a:pt x="61" y="142"/>
                  </a:lnTo>
                  <a:lnTo>
                    <a:pt x="54" y="146"/>
                  </a:lnTo>
                  <a:lnTo>
                    <a:pt x="46" y="148"/>
                  </a:lnTo>
                  <a:lnTo>
                    <a:pt x="39" y="150"/>
                  </a:lnTo>
                  <a:lnTo>
                    <a:pt x="33" y="154"/>
                  </a:lnTo>
                  <a:lnTo>
                    <a:pt x="25" y="154"/>
                  </a:lnTo>
                  <a:lnTo>
                    <a:pt x="18" y="158"/>
                  </a:lnTo>
                  <a:lnTo>
                    <a:pt x="12" y="158"/>
                  </a:lnTo>
                  <a:lnTo>
                    <a:pt x="6" y="160"/>
                  </a:lnTo>
                  <a:lnTo>
                    <a:pt x="2" y="160"/>
                  </a:lnTo>
                  <a:lnTo>
                    <a:pt x="0" y="161"/>
                  </a:lnTo>
                  <a:lnTo>
                    <a:pt x="2" y="16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3" name="Freeform 633"/>
            <p:cNvSpPr>
              <a:spLocks/>
            </p:cNvSpPr>
            <p:nvPr/>
          </p:nvSpPr>
          <p:spPr bwMode="auto">
            <a:xfrm>
              <a:off x="1175" y="1799"/>
              <a:ext cx="10" cy="2"/>
            </a:xfrm>
            <a:custGeom>
              <a:avLst/>
              <a:gdLst>
                <a:gd name="T0" fmla="*/ 0 w 19"/>
                <a:gd name="T1" fmla="*/ 3 h 3"/>
                <a:gd name="T2" fmla="*/ 3 w 19"/>
                <a:gd name="T3" fmla="*/ 3 h 3"/>
                <a:gd name="T4" fmla="*/ 9 w 19"/>
                <a:gd name="T5" fmla="*/ 3 h 3"/>
                <a:gd name="T6" fmla="*/ 13 w 19"/>
                <a:gd name="T7" fmla="*/ 1 h 3"/>
                <a:gd name="T8" fmla="*/ 19 w 19"/>
                <a:gd name="T9" fmla="*/ 1 h 3"/>
                <a:gd name="T10" fmla="*/ 13 w 19"/>
                <a:gd name="T11" fmla="*/ 0 h 3"/>
                <a:gd name="T12" fmla="*/ 9 w 19"/>
                <a:gd name="T13" fmla="*/ 0 h 3"/>
                <a:gd name="T14" fmla="*/ 3 w 19"/>
                <a:gd name="T15" fmla="*/ 0 h 3"/>
                <a:gd name="T16" fmla="*/ 0 w 19"/>
                <a:gd name="T17" fmla="*/ 3 h 3"/>
                <a:gd name="T18" fmla="*/ 0 w 19"/>
                <a:gd name="T19" fmla="*/ 3 h 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9"/>
                <a:gd name="T31" fmla="*/ 0 h 3"/>
                <a:gd name="T32" fmla="*/ 19 w 19"/>
                <a:gd name="T33" fmla="*/ 3 h 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9" h="3">
                  <a:moveTo>
                    <a:pt x="0" y="3"/>
                  </a:moveTo>
                  <a:lnTo>
                    <a:pt x="3" y="3"/>
                  </a:lnTo>
                  <a:lnTo>
                    <a:pt x="9" y="3"/>
                  </a:lnTo>
                  <a:lnTo>
                    <a:pt x="13" y="1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9" y="0"/>
                  </a:lnTo>
                  <a:lnTo>
                    <a:pt x="3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4" name="Freeform 634"/>
            <p:cNvSpPr>
              <a:spLocks/>
            </p:cNvSpPr>
            <p:nvPr/>
          </p:nvSpPr>
          <p:spPr bwMode="auto">
            <a:xfrm>
              <a:off x="1137" y="1769"/>
              <a:ext cx="36" cy="11"/>
            </a:xfrm>
            <a:custGeom>
              <a:avLst/>
              <a:gdLst>
                <a:gd name="T0" fmla="*/ 72 w 72"/>
                <a:gd name="T1" fmla="*/ 20 h 20"/>
                <a:gd name="T2" fmla="*/ 66 w 72"/>
                <a:gd name="T3" fmla="*/ 19 h 20"/>
                <a:gd name="T4" fmla="*/ 62 w 72"/>
                <a:gd name="T5" fmla="*/ 19 h 20"/>
                <a:gd name="T6" fmla="*/ 57 w 72"/>
                <a:gd name="T7" fmla="*/ 17 h 20"/>
                <a:gd name="T8" fmla="*/ 53 w 72"/>
                <a:gd name="T9" fmla="*/ 15 h 20"/>
                <a:gd name="T10" fmla="*/ 49 w 72"/>
                <a:gd name="T11" fmla="*/ 15 h 20"/>
                <a:gd name="T12" fmla="*/ 43 w 72"/>
                <a:gd name="T13" fmla="*/ 13 h 20"/>
                <a:gd name="T14" fmla="*/ 40 w 72"/>
                <a:gd name="T15" fmla="*/ 11 h 20"/>
                <a:gd name="T16" fmla="*/ 36 w 72"/>
                <a:gd name="T17" fmla="*/ 11 h 20"/>
                <a:gd name="T18" fmla="*/ 30 w 72"/>
                <a:gd name="T19" fmla="*/ 9 h 20"/>
                <a:gd name="T20" fmla="*/ 26 w 72"/>
                <a:gd name="T21" fmla="*/ 7 h 20"/>
                <a:gd name="T22" fmla="*/ 22 w 72"/>
                <a:gd name="T23" fmla="*/ 5 h 20"/>
                <a:gd name="T24" fmla="*/ 19 w 72"/>
                <a:gd name="T25" fmla="*/ 5 h 20"/>
                <a:gd name="T26" fmla="*/ 13 w 72"/>
                <a:gd name="T27" fmla="*/ 3 h 20"/>
                <a:gd name="T28" fmla="*/ 9 w 72"/>
                <a:gd name="T29" fmla="*/ 1 h 20"/>
                <a:gd name="T30" fmla="*/ 3 w 72"/>
                <a:gd name="T31" fmla="*/ 0 h 20"/>
                <a:gd name="T32" fmla="*/ 0 w 72"/>
                <a:gd name="T33" fmla="*/ 0 h 20"/>
                <a:gd name="T34" fmla="*/ 3 w 72"/>
                <a:gd name="T35" fmla="*/ 1 h 20"/>
                <a:gd name="T36" fmla="*/ 7 w 72"/>
                <a:gd name="T37" fmla="*/ 5 h 20"/>
                <a:gd name="T38" fmla="*/ 11 w 72"/>
                <a:gd name="T39" fmla="*/ 7 h 20"/>
                <a:gd name="T40" fmla="*/ 15 w 72"/>
                <a:gd name="T41" fmla="*/ 9 h 20"/>
                <a:gd name="T42" fmla="*/ 21 w 72"/>
                <a:gd name="T43" fmla="*/ 11 h 20"/>
                <a:gd name="T44" fmla="*/ 24 w 72"/>
                <a:gd name="T45" fmla="*/ 11 h 20"/>
                <a:gd name="T46" fmla="*/ 28 w 72"/>
                <a:gd name="T47" fmla="*/ 13 h 20"/>
                <a:gd name="T48" fmla="*/ 34 w 72"/>
                <a:gd name="T49" fmla="*/ 15 h 20"/>
                <a:gd name="T50" fmla="*/ 38 w 72"/>
                <a:gd name="T51" fmla="*/ 15 h 20"/>
                <a:gd name="T52" fmla="*/ 43 w 72"/>
                <a:gd name="T53" fmla="*/ 17 h 20"/>
                <a:gd name="T54" fmla="*/ 47 w 72"/>
                <a:gd name="T55" fmla="*/ 17 h 20"/>
                <a:gd name="T56" fmla="*/ 53 w 72"/>
                <a:gd name="T57" fmla="*/ 19 h 20"/>
                <a:gd name="T58" fmla="*/ 57 w 72"/>
                <a:gd name="T59" fmla="*/ 19 h 20"/>
                <a:gd name="T60" fmla="*/ 62 w 72"/>
                <a:gd name="T61" fmla="*/ 19 h 20"/>
                <a:gd name="T62" fmla="*/ 66 w 72"/>
                <a:gd name="T63" fmla="*/ 19 h 20"/>
                <a:gd name="T64" fmla="*/ 72 w 72"/>
                <a:gd name="T65" fmla="*/ 20 h 20"/>
                <a:gd name="T66" fmla="*/ 72 w 72"/>
                <a:gd name="T67" fmla="*/ 20 h 2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2"/>
                <a:gd name="T103" fmla="*/ 0 h 20"/>
                <a:gd name="T104" fmla="*/ 72 w 72"/>
                <a:gd name="T105" fmla="*/ 20 h 2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2" h="20">
                  <a:moveTo>
                    <a:pt x="72" y="20"/>
                  </a:moveTo>
                  <a:lnTo>
                    <a:pt x="66" y="19"/>
                  </a:lnTo>
                  <a:lnTo>
                    <a:pt x="62" y="19"/>
                  </a:lnTo>
                  <a:lnTo>
                    <a:pt x="57" y="17"/>
                  </a:lnTo>
                  <a:lnTo>
                    <a:pt x="53" y="15"/>
                  </a:lnTo>
                  <a:lnTo>
                    <a:pt x="49" y="15"/>
                  </a:lnTo>
                  <a:lnTo>
                    <a:pt x="43" y="13"/>
                  </a:lnTo>
                  <a:lnTo>
                    <a:pt x="40" y="11"/>
                  </a:lnTo>
                  <a:lnTo>
                    <a:pt x="36" y="11"/>
                  </a:lnTo>
                  <a:lnTo>
                    <a:pt x="30" y="9"/>
                  </a:lnTo>
                  <a:lnTo>
                    <a:pt x="26" y="7"/>
                  </a:lnTo>
                  <a:lnTo>
                    <a:pt x="22" y="5"/>
                  </a:lnTo>
                  <a:lnTo>
                    <a:pt x="19" y="5"/>
                  </a:lnTo>
                  <a:lnTo>
                    <a:pt x="13" y="3"/>
                  </a:lnTo>
                  <a:lnTo>
                    <a:pt x="9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3" y="1"/>
                  </a:lnTo>
                  <a:lnTo>
                    <a:pt x="7" y="5"/>
                  </a:lnTo>
                  <a:lnTo>
                    <a:pt x="11" y="7"/>
                  </a:lnTo>
                  <a:lnTo>
                    <a:pt x="15" y="9"/>
                  </a:lnTo>
                  <a:lnTo>
                    <a:pt x="21" y="11"/>
                  </a:lnTo>
                  <a:lnTo>
                    <a:pt x="24" y="11"/>
                  </a:lnTo>
                  <a:lnTo>
                    <a:pt x="28" y="13"/>
                  </a:lnTo>
                  <a:lnTo>
                    <a:pt x="34" y="15"/>
                  </a:lnTo>
                  <a:lnTo>
                    <a:pt x="38" y="15"/>
                  </a:lnTo>
                  <a:lnTo>
                    <a:pt x="43" y="17"/>
                  </a:lnTo>
                  <a:lnTo>
                    <a:pt x="47" y="17"/>
                  </a:lnTo>
                  <a:lnTo>
                    <a:pt x="53" y="19"/>
                  </a:lnTo>
                  <a:lnTo>
                    <a:pt x="57" y="19"/>
                  </a:lnTo>
                  <a:lnTo>
                    <a:pt x="62" y="19"/>
                  </a:lnTo>
                  <a:lnTo>
                    <a:pt x="66" y="19"/>
                  </a:lnTo>
                  <a:lnTo>
                    <a:pt x="72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5" name="Freeform 635"/>
            <p:cNvSpPr>
              <a:spLocks/>
            </p:cNvSpPr>
            <p:nvPr/>
          </p:nvSpPr>
          <p:spPr bwMode="auto">
            <a:xfrm>
              <a:off x="1049" y="1652"/>
              <a:ext cx="25" cy="90"/>
            </a:xfrm>
            <a:custGeom>
              <a:avLst/>
              <a:gdLst>
                <a:gd name="T0" fmla="*/ 47 w 49"/>
                <a:gd name="T1" fmla="*/ 176 h 179"/>
                <a:gd name="T2" fmla="*/ 42 w 49"/>
                <a:gd name="T3" fmla="*/ 166 h 179"/>
                <a:gd name="T4" fmla="*/ 36 w 49"/>
                <a:gd name="T5" fmla="*/ 157 h 179"/>
                <a:gd name="T6" fmla="*/ 32 w 49"/>
                <a:gd name="T7" fmla="*/ 147 h 179"/>
                <a:gd name="T8" fmla="*/ 26 w 49"/>
                <a:gd name="T9" fmla="*/ 137 h 179"/>
                <a:gd name="T10" fmla="*/ 23 w 49"/>
                <a:gd name="T11" fmla="*/ 128 h 179"/>
                <a:gd name="T12" fmla="*/ 17 w 49"/>
                <a:gd name="T13" fmla="*/ 118 h 179"/>
                <a:gd name="T14" fmla="*/ 15 w 49"/>
                <a:gd name="T15" fmla="*/ 107 h 179"/>
                <a:gd name="T16" fmla="*/ 11 w 49"/>
                <a:gd name="T17" fmla="*/ 98 h 179"/>
                <a:gd name="T18" fmla="*/ 7 w 49"/>
                <a:gd name="T19" fmla="*/ 86 h 179"/>
                <a:gd name="T20" fmla="*/ 4 w 49"/>
                <a:gd name="T21" fmla="*/ 77 h 179"/>
                <a:gd name="T22" fmla="*/ 2 w 49"/>
                <a:gd name="T23" fmla="*/ 65 h 179"/>
                <a:gd name="T24" fmla="*/ 0 w 49"/>
                <a:gd name="T25" fmla="*/ 56 h 179"/>
                <a:gd name="T26" fmla="*/ 0 w 49"/>
                <a:gd name="T27" fmla="*/ 44 h 179"/>
                <a:gd name="T28" fmla="*/ 0 w 49"/>
                <a:gd name="T29" fmla="*/ 35 h 179"/>
                <a:gd name="T30" fmla="*/ 0 w 49"/>
                <a:gd name="T31" fmla="*/ 23 h 179"/>
                <a:gd name="T32" fmla="*/ 2 w 49"/>
                <a:gd name="T33" fmla="*/ 18 h 179"/>
                <a:gd name="T34" fmla="*/ 2 w 49"/>
                <a:gd name="T35" fmla="*/ 12 h 179"/>
                <a:gd name="T36" fmla="*/ 4 w 49"/>
                <a:gd name="T37" fmla="*/ 0 h 179"/>
                <a:gd name="T38" fmla="*/ 6 w 49"/>
                <a:gd name="T39" fmla="*/ 6 h 179"/>
                <a:gd name="T40" fmla="*/ 4 w 49"/>
                <a:gd name="T41" fmla="*/ 18 h 179"/>
                <a:gd name="T42" fmla="*/ 4 w 49"/>
                <a:gd name="T43" fmla="*/ 29 h 179"/>
                <a:gd name="T44" fmla="*/ 4 w 49"/>
                <a:gd name="T45" fmla="*/ 42 h 179"/>
                <a:gd name="T46" fmla="*/ 6 w 49"/>
                <a:gd name="T47" fmla="*/ 54 h 179"/>
                <a:gd name="T48" fmla="*/ 6 w 49"/>
                <a:gd name="T49" fmla="*/ 65 h 179"/>
                <a:gd name="T50" fmla="*/ 9 w 49"/>
                <a:gd name="T51" fmla="*/ 77 h 179"/>
                <a:gd name="T52" fmla="*/ 11 w 49"/>
                <a:gd name="T53" fmla="*/ 88 h 179"/>
                <a:gd name="T54" fmla="*/ 15 w 49"/>
                <a:gd name="T55" fmla="*/ 98 h 179"/>
                <a:gd name="T56" fmla="*/ 17 w 49"/>
                <a:gd name="T57" fmla="*/ 109 h 179"/>
                <a:gd name="T58" fmla="*/ 23 w 49"/>
                <a:gd name="T59" fmla="*/ 118 h 179"/>
                <a:gd name="T60" fmla="*/ 26 w 49"/>
                <a:gd name="T61" fmla="*/ 130 h 179"/>
                <a:gd name="T62" fmla="*/ 32 w 49"/>
                <a:gd name="T63" fmla="*/ 141 h 179"/>
                <a:gd name="T64" fmla="*/ 36 w 49"/>
                <a:gd name="T65" fmla="*/ 151 h 179"/>
                <a:gd name="T66" fmla="*/ 42 w 49"/>
                <a:gd name="T67" fmla="*/ 162 h 179"/>
                <a:gd name="T68" fmla="*/ 47 w 49"/>
                <a:gd name="T69" fmla="*/ 174 h 179"/>
                <a:gd name="T70" fmla="*/ 49 w 49"/>
                <a:gd name="T71" fmla="*/ 179 h 17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9"/>
                <a:gd name="T109" fmla="*/ 0 h 179"/>
                <a:gd name="T110" fmla="*/ 49 w 49"/>
                <a:gd name="T111" fmla="*/ 179 h 17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9" h="179">
                  <a:moveTo>
                    <a:pt x="49" y="179"/>
                  </a:moveTo>
                  <a:lnTo>
                    <a:pt x="47" y="176"/>
                  </a:lnTo>
                  <a:lnTo>
                    <a:pt x="44" y="170"/>
                  </a:lnTo>
                  <a:lnTo>
                    <a:pt x="42" y="166"/>
                  </a:lnTo>
                  <a:lnTo>
                    <a:pt x="40" y="162"/>
                  </a:lnTo>
                  <a:lnTo>
                    <a:pt x="36" y="157"/>
                  </a:lnTo>
                  <a:lnTo>
                    <a:pt x="34" y="153"/>
                  </a:lnTo>
                  <a:lnTo>
                    <a:pt x="32" y="147"/>
                  </a:lnTo>
                  <a:lnTo>
                    <a:pt x="28" y="143"/>
                  </a:lnTo>
                  <a:lnTo>
                    <a:pt x="26" y="137"/>
                  </a:lnTo>
                  <a:lnTo>
                    <a:pt x="25" y="134"/>
                  </a:lnTo>
                  <a:lnTo>
                    <a:pt x="23" y="128"/>
                  </a:lnTo>
                  <a:lnTo>
                    <a:pt x="21" y="122"/>
                  </a:lnTo>
                  <a:lnTo>
                    <a:pt x="17" y="118"/>
                  </a:lnTo>
                  <a:lnTo>
                    <a:pt x="15" y="113"/>
                  </a:lnTo>
                  <a:lnTo>
                    <a:pt x="15" y="107"/>
                  </a:lnTo>
                  <a:lnTo>
                    <a:pt x="13" y="103"/>
                  </a:lnTo>
                  <a:lnTo>
                    <a:pt x="11" y="98"/>
                  </a:lnTo>
                  <a:lnTo>
                    <a:pt x="9" y="92"/>
                  </a:lnTo>
                  <a:lnTo>
                    <a:pt x="7" y="86"/>
                  </a:lnTo>
                  <a:lnTo>
                    <a:pt x="6" y="82"/>
                  </a:lnTo>
                  <a:lnTo>
                    <a:pt x="4" y="77"/>
                  </a:lnTo>
                  <a:lnTo>
                    <a:pt x="2" y="71"/>
                  </a:lnTo>
                  <a:lnTo>
                    <a:pt x="2" y="65"/>
                  </a:lnTo>
                  <a:lnTo>
                    <a:pt x="2" y="61"/>
                  </a:lnTo>
                  <a:lnTo>
                    <a:pt x="0" y="56"/>
                  </a:lnTo>
                  <a:lnTo>
                    <a:pt x="0" y="50"/>
                  </a:lnTo>
                  <a:lnTo>
                    <a:pt x="0" y="44"/>
                  </a:lnTo>
                  <a:lnTo>
                    <a:pt x="0" y="40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2" y="20"/>
                  </a:lnTo>
                  <a:lnTo>
                    <a:pt x="2" y="18"/>
                  </a:lnTo>
                  <a:lnTo>
                    <a:pt x="2" y="14"/>
                  </a:lnTo>
                  <a:lnTo>
                    <a:pt x="2" y="12"/>
                  </a:lnTo>
                  <a:lnTo>
                    <a:pt x="2" y="8"/>
                  </a:lnTo>
                  <a:lnTo>
                    <a:pt x="4" y="0"/>
                  </a:lnTo>
                  <a:lnTo>
                    <a:pt x="7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4" y="18"/>
                  </a:lnTo>
                  <a:lnTo>
                    <a:pt x="4" y="23"/>
                  </a:lnTo>
                  <a:lnTo>
                    <a:pt x="4" y="29"/>
                  </a:lnTo>
                  <a:lnTo>
                    <a:pt x="4" y="37"/>
                  </a:lnTo>
                  <a:lnTo>
                    <a:pt x="4" y="42"/>
                  </a:lnTo>
                  <a:lnTo>
                    <a:pt x="6" y="48"/>
                  </a:lnTo>
                  <a:lnTo>
                    <a:pt x="6" y="54"/>
                  </a:lnTo>
                  <a:lnTo>
                    <a:pt x="6" y="59"/>
                  </a:lnTo>
                  <a:lnTo>
                    <a:pt x="6" y="65"/>
                  </a:lnTo>
                  <a:lnTo>
                    <a:pt x="7" y="71"/>
                  </a:lnTo>
                  <a:lnTo>
                    <a:pt x="9" y="77"/>
                  </a:lnTo>
                  <a:lnTo>
                    <a:pt x="9" y="82"/>
                  </a:lnTo>
                  <a:lnTo>
                    <a:pt x="11" y="88"/>
                  </a:lnTo>
                  <a:lnTo>
                    <a:pt x="13" y="94"/>
                  </a:lnTo>
                  <a:lnTo>
                    <a:pt x="15" y="98"/>
                  </a:lnTo>
                  <a:lnTo>
                    <a:pt x="17" y="103"/>
                  </a:lnTo>
                  <a:lnTo>
                    <a:pt x="17" y="109"/>
                  </a:lnTo>
                  <a:lnTo>
                    <a:pt x="21" y="115"/>
                  </a:lnTo>
                  <a:lnTo>
                    <a:pt x="23" y="118"/>
                  </a:lnTo>
                  <a:lnTo>
                    <a:pt x="25" y="124"/>
                  </a:lnTo>
                  <a:lnTo>
                    <a:pt x="26" y="130"/>
                  </a:lnTo>
                  <a:lnTo>
                    <a:pt x="28" y="136"/>
                  </a:lnTo>
                  <a:lnTo>
                    <a:pt x="32" y="141"/>
                  </a:lnTo>
                  <a:lnTo>
                    <a:pt x="34" y="147"/>
                  </a:lnTo>
                  <a:lnTo>
                    <a:pt x="36" y="151"/>
                  </a:lnTo>
                  <a:lnTo>
                    <a:pt x="40" y="158"/>
                  </a:lnTo>
                  <a:lnTo>
                    <a:pt x="42" y="162"/>
                  </a:lnTo>
                  <a:lnTo>
                    <a:pt x="44" y="168"/>
                  </a:lnTo>
                  <a:lnTo>
                    <a:pt x="47" y="174"/>
                  </a:lnTo>
                  <a:lnTo>
                    <a:pt x="49" y="17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6" name="Freeform 636"/>
            <p:cNvSpPr>
              <a:spLocks/>
            </p:cNvSpPr>
            <p:nvPr/>
          </p:nvSpPr>
          <p:spPr bwMode="auto">
            <a:xfrm>
              <a:off x="1053" y="1629"/>
              <a:ext cx="4" cy="14"/>
            </a:xfrm>
            <a:custGeom>
              <a:avLst/>
              <a:gdLst>
                <a:gd name="T0" fmla="*/ 2 w 8"/>
                <a:gd name="T1" fmla="*/ 26 h 26"/>
                <a:gd name="T2" fmla="*/ 2 w 8"/>
                <a:gd name="T3" fmla="*/ 23 h 26"/>
                <a:gd name="T4" fmla="*/ 4 w 8"/>
                <a:gd name="T5" fmla="*/ 17 h 26"/>
                <a:gd name="T6" fmla="*/ 6 w 8"/>
                <a:gd name="T7" fmla="*/ 11 h 26"/>
                <a:gd name="T8" fmla="*/ 8 w 8"/>
                <a:gd name="T9" fmla="*/ 7 h 26"/>
                <a:gd name="T10" fmla="*/ 8 w 8"/>
                <a:gd name="T11" fmla="*/ 0 h 26"/>
                <a:gd name="T12" fmla="*/ 6 w 8"/>
                <a:gd name="T13" fmla="*/ 6 h 26"/>
                <a:gd name="T14" fmla="*/ 4 w 8"/>
                <a:gd name="T15" fmla="*/ 9 h 26"/>
                <a:gd name="T16" fmla="*/ 2 w 8"/>
                <a:gd name="T17" fmla="*/ 17 h 26"/>
                <a:gd name="T18" fmla="*/ 0 w 8"/>
                <a:gd name="T19" fmla="*/ 23 h 26"/>
                <a:gd name="T20" fmla="*/ 2 w 8"/>
                <a:gd name="T21" fmla="*/ 26 h 26"/>
                <a:gd name="T22" fmla="*/ 2 w 8"/>
                <a:gd name="T23" fmla="*/ 26 h 2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"/>
                <a:gd name="T37" fmla="*/ 0 h 26"/>
                <a:gd name="T38" fmla="*/ 8 w 8"/>
                <a:gd name="T39" fmla="*/ 26 h 2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" h="26">
                  <a:moveTo>
                    <a:pt x="2" y="26"/>
                  </a:moveTo>
                  <a:lnTo>
                    <a:pt x="2" y="23"/>
                  </a:lnTo>
                  <a:lnTo>
                    <a:pt x="4" y="17"/>
                  </a:lnTo>
                  <a:lnTo>
                    <a:pt x="6" y="11"/>
                  </a:lnTo>
                  <a:lnTo>
                    <a:pt x="8" y="7"/>
                  </a:lnTo>
                  <a:lnTo>
                    <a:pt x="8" y="0"/>
                  </a:lnTo>
                  <a:lnTo>
                    <a:pt x="6" y="6"/>
                  </a:lnTo>
                  <a:lnTo>
                    <a:pt x="4" y="9"/>
                  </a:lnTo>
                  <a:lnTo>
                    <a:pt x="2" y="17"/>
                  </a:lnTo>
                  <a:lnTo>
                    <a:pt x="0" y="23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7" name="Freeform 637"/>
            <p:cNvSpPr>
              <a:spLocks/>
            </p:cNvSpPr>
            <p:nvPr/>
          </p:nvSpPr>
          <p:spPr bwMode="auto">
            <a:xfrm>
              <a:off x="1083" y="1718"/>
              <a:ext cx="9" cy="14"/>
            </a:xfrm>
            <a:custGeom>
              <a:avLst/>
              <a:gdLst>
                <a:gd name="T0" fmla="*/ 0 w 17"/>
                <a:gd name="T1" fmla="*/ 0 h 28"/>
                <a:gd name="T2" fmla="*/ 2 w 17"/>
                <a:gd name="T3" fmla="*/ 7 h 28"/>
                <a:gd name="T4" fmla="*/ 8 w 17"/>
                <a:gd name="T5" fmla="*/ 15 h 28"/>
                <a:gd name="T6" fmla="*/ 12 w 17"/>
                <a:gd name="T7" fmla="*/ 23 h 28"/>
                <a:gd name="T8" fmla="*/ 17 w 17"/>
                <a:gd name="T9" fmla="*/ 28 h 28"/>
                <a:gd name="T10" fmla="*/ 15 w 17"/>
                <a:gd name="T11" fmla="*/ 25 h 28"/>
                <a:gd name="T12" fmla="*/ 14 w 17"/>
                <a:gd name="T13" fmla="*/ 21 h 28"/>
                <a:gd name="T14" fmla="*/ 12 w 17"/>
                <a:gd name="T15" fmla="*/ 17 h 28"/>
                <a:gd name="T16" fmla="*/ 10 w 17"/>
                <a:gd name="T17" fmla="*/ 13 h 28"/>
                <a:gd name="T18" fmla="*/ 4 w 17"/>
                <a:gd name="T19" fmla="*/ 5 h 28"/>
                <a:gd name="T20" fmla="*/ 0 w 17"/>
                <a:gd name="T21" fmla="*/ 0 h 28"/>
                <a:gd name="T22" fmla="*/ 0 w 17"/>
                <a:gd name="T23" fmla="*/ 0 h 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7"/>
                <a:gd name="T37" fmla="*/ 0 h 28"/>
                <a:gd name="T38" fmla="*/ 17 w 17"/>
                <a:gd name="T39" fmla="*/ 28 h 2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7" h="28">
                  <a:moveTo>
                    <a:pt x="0" y="0"/>
                  </a:moveTo>
                  <a:lnTo>
                    <a:pt x="2" y="7"/>
                  </a:lnTo>
                  <a:lnTo>
                    <a:pt x="8" y="15"/>
                  </a:lnTo>
                  <a:lnTo>
                    <a:pt x="12" y="23"/>
                  </a:lnTo>
                  <a:lnTo>
                    <a:pt x="17" y="28"/>
                  </a:lnTo>
                  <a:lnTo>
                    <a:pt x="15" y="25"/>
                  </a:lnTo>
                  <a:lnTo>
                    <a:pt x="14" y="21"/>
                  </a:lnTo>
                  <a:lnTo>
                    <a:pt x="12" y="17"/>
                  </a:lnTo>
                  <a:lnTo>
                    <a:pt x="10" y="13"/>
                  </a:lnTo>
                  <a:lnTo>
                    <a:pt x="4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8" name="Freeform 638"/>
            <p:cNvSpPr>
              <a:spLocks/>
            </p:cNvSpPr>
            <p:nvPr/>
          </p:nvSpPr>
          <p:spPr bwMode="auto">
            <a:xfrm>
              <a:off x="1072" y="1693"/>
              <a:ext cx="8" cy="22"/>
            </a:xfrm>
            <a:custGeom>
              <a:avLst/>
              <a:gdLst>
                <a:gd name="T0" fmla="*/ 0 w 18"/>
                <a:gd name="T1" fmla="*/ 0 h 44"/>
                <a:gd name="T2" fmla="*/ 2 w 18"/>
                <a:gd name="T3" fmla="*/ 4 h 44"/>
                <a:gd name="T4" fmla="*/ 4 w 18"/>
                <a:gd name="T5" fmla="*/ 10 h 44"/>
                <a:gd name="T6" fmla="*/ 6 w 18"/>
                <a:gd name="T7" fmla="*/ 16 h 44"/>
                <a:gd name="T8" fmla="*/ 8 w 18"/>
                <a:gd name="T9" fmla="*/ 21 h 44"/>
                <a:gd name="T10" fmla="*/ 10 w 18"/>
                <a:gd name="T11" fmla="*/ 27 h 44"/>
                <a:gd name="T12" fmla="*/ 12 w 18"/>
                <a:gd name="T13" fmla="*/ 33 h 44"/>
                <a:gd name="T14" fmla="*/ 14 w 18"/>
                <a:gd name="T15" fmla="*/ 38 h 44"/>
                <a:gd name="T16" fmla="*/ 18 w 18"/>
                <a:gd name="T17" fmla="*/ 44 h 44"/>
                <a:gd name="T18" fmla="*/ 16 w 18"/>
                <a:gd name="T19" fmla="*/ 40 h 44"/>
                <a:gd name="T20" fmla="*/ 14 w 18"/>
                <a:gd name="T21" fmla="*/ 35 h 44"/>
                <a:gd name="T22" fmla="*/ 12 w 18"/>
                <a:gd name="T23" fmla="*/ 27 h 44"/>
                <a:gd name="T24" fmla="*/ 10 w 18"/>
                <a:gd name="T25" fmla="*/ 19 h 44"/>
                <a:gd name="T26" fmla="*/ 6 w 18"/>
                <a:gd name="T27" fmla="*/ 14 h 44"/>
                <a:gd name="T28" fmla="*/ 4 w 18"/>
                <a:gd name="T29" fmla="*/ 6 h 44"/>
                <a:gd name="T30" fmla="*/ 2 w 18"/>
                <a:gd name="T31" fmla="*/ 2 h 44"/>
                <a:gd name="T32" fmla="*/ 0 w 18"/>
                <a:gd name="T33" fmla="*/ 0 h 44"/>
                <a:gd name="T34" fmla="*/ 0 w 18"/>
                <a:gd name="T35" fmla="*/ 0 h 4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"/>
                <a:gd name="T55" fmla="*/ 0 h 44"/>
                <a:gd name="T56" fmla="*/ 18 w 18"/>
                <a:gd name="T57" fmla="*/ 44 h 4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" h="44">
                  <a:moveTo>
                    <a:pt x="0" y="0"/>
                  </a:moveTo>
                  <a:lnTo>
                    <a:pt x="2" y="4"/>
                  </a:lnTo>
                  <a:lnTo>
                    <a:pt x="4" y="10"/>
                  </a:lnTo>
                  <a:lnTo>
                    <a:pt x="6" y="16"/>
                  </a:lnTo>
                  <a:lnTo>
                    <a:pt x="8" y="21"/>
                  </a:lnTo>
                  <a:lnTo>
                    <a:pt x="10" y="27"/>
                  </a:lnTo>
                  <a:lnTo>
                    <a:pt x="12" y="33"/>
                  </a:lnTo>
                  <a:lnTo>
                    <a:pt x="14" y="38"/>
                  </a:lnTo>
                  <a:lnTo>
                    <a:pt x="18" y="44"/>
                  </a:lnTo>
                  <a:lnTo>
                    <a:pt x="16" y="40"/>
                  </a:lnTo>
                  <a:lnTo>
                    <a:pt x="14" y="35"/>
                  </a:lnTo>
                  <a:lnTo>
                    <a:pt x="12" y="27"/>
                  </a:lnTo>
                  <a:lnTo>
                    <a:pt x="10" y="19"/>
                  </a:lnTo>
                  <a:lnTo>
                    <a:pt x="6" y="14"/>
                  </a:lnTo>
                  <a:lnTo>
                    <a:pt x="4" y="6"/>
                  </a:lnTo>
                  <a:lnTo>
                    <a:pt x="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9" name="Freeform 639"/>
            <p:cNvSpPr>
              <a:spLocks/>
            </p:cNvSpPr>
            <p:nvPr/>
          </p:nvSpPr>
          <p:spPr bwMode="auto">
            <a:xfrm>
              <a:off x="1138" y="1494"/>
              <a:ext cx="18" cy="9"/>
            </a:xfrm>
            <a:custGeom>
              <a:avLst/>
              <a:gdLst>
                <a:gd name="T0" fmla="*/ 30 w 36"/>
                <a:gd name="T1" fmla="*/ 5 h 17"/>
                <a:gd name="T2" fmla="*/ 28 w 36"/>
                <a:gd name="T3" fmla="*/ 5 h 17"/>
                <a:gd name="T4" fmla="*/ 24 w 36"/>
                <a:gd name="T5" fmla="*/ 5 h 17"/>
                <a:gd name="T6" fmla="*/ 19 w 36"/>
                <a:gd name="T7" fmla="*/ 3 h 17"/>
                <a:gd name="T8" fmla="*/ 15 w 36"/>
                <a:gd name="T9" fmla="*/ 3 h 17"/>
                <a:gd name="T10" fmla="*/ 11 w 36"/>
                <a:gd name="T11" fmla="*/ 2 h 17"/>
                <a:gd name="T12" fmla="*/ 5 w 36"/>
                <a:gd name="T13" fmla="*/ 2 h 17"/>
                <a:gd name="T14" fmla="*/ 1 w 36"/>
                <a:gd name="T15" fmla="*/ 2 h 17"/>
                <a:gd name="T16" fmla="*/ 0 w 36"/>
                <a:gd name="T17" fmla="*/ 0 h 17"/>
                <a:gd name="T18" fmla="*/ 3 w 36"/>
                <a:gd name="T19" fmla="*/ 0 h 17"/>
                <a:gd name="T20" fmla="*/ 11 w 36"/>
                <a:gd name="T21" fmla="*/ 0 h 17"/>
                <a:gd name="T22" fmla="*/ 17 w 36"/>
                <a:gd name="T23" fmla="*/ 0 h 17"/>
                <a:gd name="T24" fmla="*/ 24 w 36"/>
                <a:gd name="T25" fmla="*/ 0 h 17"/>
                <a:gd name="T26" fmla="*/ 30 w 36"/>
                <a:gd name="T27" fmla="*/ 0 h 17"/>
                <a:gd name="T28" fmla="*/ 34 w 36"/>
                <a:gd name="T29" fmla="*/ 3 h 17"/>
                <a:gd name="T30" fmla="*/ 34 w 36"/>
                <a:gd name="T31" fmla="*/ 5 h 17"/>
                <a:gd name="T32" fmla="*/ 36 w 36"/>
                <a:gd name="T33" fmla="*/ 7 h 17"/>
                <a:gd name="T34" fmla="*/ 34 w 36"/>
                <a:gd name="T35" fmla="*/ 11 h 17"/>
                <a:gd name="T36" fmla="*/ 34 w 36"/>
                <a:gd name="T37" fmla="*/ 17 h 17"/>
                <a:gd name="T38" fmla="*/ 30 w 36"/>
                <a:gd name="T39" fmla="*/ 5 h 17"/>
                <a:gd name="T40" fmla="*/ 30 w 36"/>
                <a:gd name="T41" fmla="*/ 5 h 1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6"/>
                <a:gd name="T64" fmla="*/ 0 h 17"/>
                <a:gd name="T65" fmla="*/ 36 w 36"/>
                <a:gd name="T66" fmla="*/ 17 h 1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6" h="17">
                  <a:moveTo>
                    <a:pt x="30" y="5"/>
                  </a:moveTo>
                  <a:lnTo>
                    <a:pt x="28" y="5"/>
                  </a:lnTo>
                  <a:lnTo>
                    <a:pt x="24" y="5"/>
                  </a:lnTo>
                  <a:lnTo>
                    <a:pt x="19" y="3"/>
                  </a:lnTo>
                  <a:lnTo>
                    <a:pt x="15" y="3"/>
                  </a:lnTo>
                  <a:lnTo>
                    <a:pt x="11" y="2"/>
                  </a:lnTo>
                  <a:lnTo>
                    <a:pt x="5" y="2"/>
                  </a:lnTo>
                  <a:lnTo>
                    <a:pt x="1" y="2"/>
                  </a:lnTo>
                  <a:lnTo>
                    <a:pt x="0" y="0"/>
                  </a:lnTo>
                  <a:lnTo>
                    <a:pt x="3" y="0"/>
                  </a:lnTo>
                  <a:lnTo>
                    <a:pt x="11" y="0"/>
                  </a:lnTo>
                  <a:lnTo>
                    <a:pt x="17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4" y="3"/>
                  </a:lnTo>
                  <a:lnTo>
                    <a:pt x="34" y="5"/>
                  </a:lnTo>
                  <a:lnTo>
                    <a:pt x="36" y="7"/>
                  </a:lnTo>
                  <a:lnTo>
                    <a:pt x="34" y="11"/>
                  </a:lnTo>
                  <a:lnTo>
                    <a:pt x="34" y="17"/>
                  </a:lnTo>
                  <a:lnTo>
                    <a:pt x="30" y="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0" name="Freeform 640"/>
            <p:cNvSpPr>
              <a:spLocks/>
            </p:cNvSpPr>
            <p:nvPr/>
          </p:nvSpPr>
          <p:spPr bwMode="auto">
            <a:xfrm>
              <a:off x="1094" y="1548"/>
              <a:ext cx="7" cy="8"/>
            </a:xfrm>
            <a:custGeom>
              <a:avLst/>
              <a:gdLst>
                <a:gd name="T0" fmla="*/ 8 w 15"/>
                <a:gd name="T1" fmla="*/ 12 h 17"/>
                <a:gd name="T2" fmla="*/ 15 w 15"/>
                <a:gd name="T3" fmla="*/ 17 h 17"/>
                <a:gd name="T4" fmla="*/ 13 w 15"/>
                <a:gd name="T5" fmla="*/ 12 h 17"/>
                <a:gd name="T6" fmla="*/ 12 w 15"/>
                <a:gd name="T7" fmla="*/ 12 h 17"/>
                <a:gd name="T8" fmla="*/ 8 w 15"/>
                <a:gd name="T9" fmla="*/ 6 h 17"/>
                <a:gd name="T10" fmla="*/ 0 w 15"/>
                <a:gd name="T11" fmla="*/ 0 h 17"/>
                <a:gd name="T12" fmla="*/ 2 w 15"/>
                <a:gd name="T13" fmla="*/ 2 h 17"/>
                <a:gd name="T14" fmla="*/ 4 w 15"/>
                <a:gd name="T15" fmla="*/ 6 h 17"/>
                <a:gd name="T16" fmla="*/ 6 w 15"/>
                <a:gd name="T17" fmla="*/ 8 h 17"/>
                <a:gd name="T18" fmla="*/ 8 w 15"/>
                <a:gd name="T19" fmla="*/ 12 h 17"/>
                <a:gd name="T20" fmla="*/ 8 w 15"/>
                <a:gd name="T21" fmla="*/ 12 h 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5"/>
                <a:gd name="T34" fmla="*/ 0 h 17"/>
                <a:gd name="T35" fmla="*/ 15 w 15"/>
                <a:gd name="T36" fmla="*/ 17 h 1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5" h="17">
                  <a:moveTo>
                    <a:pt x="8" y="12"/>
                  </a:moveTo>
                  <a:lnTo>
                    <a:pt x="15" y="17"/>
                  </a:lnTo>
                  <a:lnTo>
                    <a:pt x="13" y="12"/>
                  </a:lnTo>
                  <a:lnTo>
                    <a:pt x="12" y="12"/>
                  </a:lnTo>
                  <a:lnTo>
                    <a:pt x="8" y="6"/>
                  </a:lnTo>
                  <a:lnTo>
                    <a:pt x="0" y="0"/>
                  </a:lnTo>
                  <a:lnTo>
                    <a:pt x="2" y="2"/>
                  </a:lnTo>
                  <a:lnTo>
                    <a:pt x="4" y="6"/>
                  </a:lnTo>
                  <a:lnTo>
                    <a:pt x="6" y="8"/>
                  </a:lnTo>
                  <a:lnTo>
                    <a:pt x="8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1" name="Freeform 641"/>
            <p:cNvSpPr>
              <a:spLocks/>
            </p:cNvSpPr>
            <p:nvPr/>
          </p:nvSpPr>
          <p:spPr bwMode="auto">
            <a:xfrm>
              <a:off x="1090" y="1520"/>
              <a:ext cx="5" cy="7"/>
            </a:xfrm>
            <a:custGeom>
              <a:avLst/>
              <a:gdLst>
                <a:gd name="T0" fmla="*/ 0 w 9"/>
                <a:gd name="T1" fmla="*/ 13 h 13"/>
                <a:gd name="T2" fmla="*/ 0 w 9"/>
                <a:gd name="T3" fmla="*/ 10 h 13"/>
                <a:gd name="T4" fmla="*/ 3 w 9"/>
                <a:gd name="T5" fmla="*/ 4 h 13"/>
                <a:gd name="T6" fmla="*/ 7 w 9"/>
                <a:gd name="T7" fmla="*/ 2 h 13"/>
                <a:gd name="T8" fmla="*/ 9 w 9"/>
                <a:gd name="T9" fmla="*/ 0 h 13"/>
                <a:gd name="T10" fmla="*/ 0 w 9"/>
                <a:gd name="T11" fmla="*/ 13 h 13"/>
                <a:gd name="T12" fmla="*/ 0 w 9"/>
                <a:gd name="T13" fmla="*/ 13 h 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"/>
                <a:gd name="T22" fmla="*/ 0 h 13"/>
                <a:gd name="T23" fmla="*/ 9 w 9"/>
                <a:gd name="T24" fmla="*/ 13 h 1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" h="13">
                  <a:moveTo>
                    <a:pt x="0" y="13"/>
                  </a:moveTo>
                  <a:lnTo>
                    <a:pt x="0" y="10"/>
                  </a:lnTo>
                  <a:lnTo>
                    <a:pt x="3" y="4"/>
                  </a:lnTo>
                  <a:lnTo>
                    <a:pt x="7" y="2"/>
                  </a:lnTo>
                  <a:lnTo>
                    <a:pt x="9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2" name="Freeform 642"/>
            <p:cNvSpPr>
              <a:spLocks/>
            </p:cNvSpPr>
            <p:nvPr/>
          </p:nvSpPr>
          <p:spPr bwMode="auto">
            <a:xfrm>
              <a:off x="1083" y="1497"/>
              <a:ext cx="26" cy="18"/>
            </a:xfrm>
            <a:custGeom>
              <a:avLst/>
              <a:gdLst>
                <a:gd name="T0" fmla="*/ 0 w 52"/>
                <a:gd name="T1" fmla="*/ 33 h 36"/>
                <a:gd name="T2" fmla="*/ 0 w 52"/>
                <a:gd name="T3" fmla="*/ 36 h 36"/>
                <a:gd name="T4" fmla="*/ 40 w 52"/>
                <a:gd name="T5" fmla="*/ 8 h 36"/>
                <a:gd name="T6" fmla="*/ 44 w 52"/>
                <a:gd name="T7" fmla="*/ 8 h 36"/>
                <a:gd name="T8" fmla="*/ 50 w 52"/>
                <a:gd name="T9" fmla="*/ 6 h 36"/>
                <a:gd name="T10" fmla="*/ 52 w 52"/>
                <a:gd name="T11" fmla="*/ 2 h 36"/>
                <a:gd name="T12" fmla="*/ 52 w 52"/>
                <a:gd name="T13" fmla="*/ 0 h 36"/>
                <a:gd name="T14" fmla="*/ 50 w 52"/>
                <a:gd name="T15" fmla="*/ 0 h 36"/>
                <a:gd name="T16" fmla="*/ 44 w 52"/>
                <a:gd name="T17" fmla="*/ 2 h 36"/>
                <a:gd name="T18" fmla="*/ 40 w 52"/>
                <a:gd name="T19" fmla="*/ 4 h 36"/>
                <a:gd name="T20" fmla="*/ 36 w 52"/>
                <a:gd name="T21" fmla="*/ 6 h 36"/>
                <a:gd name="T22" fmla="*/ 33 w 52"/>
                <a:gd name="T23" fmla="*/ 8 h 36"/>
                <a:gd name="T24" fmla="*/ 29 w 52"/>
                <a:gd name="T25" fmla="*/ 12 h 36"/>
                <a:gd name="T26" fmla="*/ 23 w 52"/>
                <a:gd name="T27" fmla="*/ 14 h 36"/>
                <a:gd name="T28" fmla="*/ 19 w 52"/>
                <a:gd name="T29" fmla="*/ 17 h 36"/>
                <a:gd name="T30" fmla="*/ 14 w 52"/>
                <a:gd name="T31" fmla="*/ 19 h 36"/>
                <a:gd name="T32" fmla="*/ 12 w 52"/>
                <a:gd name="T33" fmla="*/ 23 h 36"/>
                <a:gd name="T34" fmla="*/ 4 w 52"/>
                <a:gd name="T35" fmla="*/ 27 h 36"/>
                <a:gd name="T36" fmla="*/ 0 w 52"/>
                <a:gd name="T37" fmla="*/ 33 h 36"/>
                <a:gd name="T38" fmla="*/ 0 w 52"/>
                <a:gd name="T39" fmla="*/ 33 h 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"/>
                <a:gd name="T61" fmla="*/ 0 h 36"/>
                <a:gd name="T62" fmla="*/ 52 w 52"/>
                <a:gd name="T63" fmla="*/ 36 h 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" h="36">
                  <a:moveTo>
                    <a:pt x="0" y="33"/>
                  </a:moveTo>
                  <a:lnTo>
                    <a:pt x="0" y="36"/>
                  </a:lnTo>
                  <a:lnTo>
                    <a:pt x="40" y="8"/>
                  </a:lnTo>
                  <a:lnTo>
                    <a:pt x="44" y="8"/>
                  </a:lnTo>
                  <a:lnTo>
                    <a:pt x="50" y="6"/>
                  </a:lnTo>
                  <a:lnTo>
                    <a:pt x="52" y="2"/>
                  </a:lnTo>
                  <a:lnTo>
                    <a:pt x="52" y="0"/>
                  </a:lnTo>
                  <a:lnTo>
                    <a:pt x="50" y="0"/>
                  </a:lnTo>
                  <a:lnTo>
                    <a:pt x="44" y="2"/>
                  </a:lnTo>
                  <a:lnTo>
                    <a:pt x="40" y="4"/>
                  </a:lnTo>
                  <a:lnTo>
                    <a:pt x="36" y="6"/>
                  </a:lnTo>
                  <a:lnTo>
                    <a:pt x="33" y="8"/>
                  </a:lnTo>
                  <a:lnTo>
                    <a:pt x="29" y="12"/>
                  </a:lnTo>
                  <a:lnTo>
                    <a:pt x="23" y="14"/>
                  </a:lnTo>
                  <a:lnTo>
                    <a:pt x="19" y="17"/>
                  </a:lnTo>
                  <a:lnTo>
                    <a:pt x="14" y="19"/>
                  </a:lnTo>
                  <a:lnTo>
                    <a:pt x="12" y="23"/>
                  </a:lnTo>
                  <a:lnTo>
                    <a:pt x="4" y="27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3" name="Freeform 643"/>
            <p:cNvSpPr>
              <a:spLocks/>
            </p:cNvSpPr>
            <p:nvPr/>
          </p:nvSpPr>
          <p:spPr bwMode="auto">
            <a:xfrm>
              <a:off x="1119" y="1512"/>
              <a:ext cx="8" cy="1"/>
            </a:xfrm>
            <a:custGeom>
              <a:avLst/>
              <a:gdLst>
                <a:gd name="T0" fmla="*/ 15 w 15"/>
                <a:gd name="T1" fmla="*/ 0 h 2"/>
                <a:gd name="T2" fmla="*/ 15 w 15"/>
                <a:gd name="T3" fmla="*/ 0 h 2"/>
                <a:gd name="T4" fmla="*/ 13 w 15"/>
                <a:gd name="T5" fmla="*/ 0 h 2"/>
                <a:gd name="T6" fmla="*/ 7 w 15"/>
                <a:gd name="T7" fmla="*/ 0 h 2"/>
                <a:gd name="T8" fmla="*/ 5 w 15"/>
                <a:gd name="T9" fmla="*/ 0 h 2"/>
                <a:gd name="T10" fmla="*/ 1 w 15"/>
                <a:gd name="T11" fmla="*/ 0 h 2"/>
                <a:gd name="T12" fmla="*/ 0 w 15"/>
                <a:gd name="T13" fmla="*/ 0 h 2"/>
                <a:gd name="T14" fmla="*/ 0 w 15"/>
                <a:gd name="T15" fmla="*/ 0 h 2"/>
                <a:gd name="T16" fmla="*/ 3 w 15"/>
                <a:gd name="T17" fmla="*/ 2 h 2"/>
                <a:gd name="T18" fmla="*/ 7 w 15"/>
                <a:gd name="T19" fmla="*/ 0 h 2"/>
                <a:gd name="T20" fmla="*/ 9 w 15"/>
                <a:gd name="T21" fmla="*/ 0 h 2"/>
                <a:gd name="T22" fmla="*/ 13 w 15"/>
                <a:gd name="T23" fmla="*/ 0 h 2"/>
                <a:gd name="T24" fmla="*/ 15 w 15"/>
                <a:gd name="T25" fmla="*/ 0 h 2"/>
                <a:gd name="T26" fmla="*/ 15 w 15"/>
                <a:gd name="T27" fmla="*/ 0 h 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5"/>
                <a:gd name="T43" fmla="*/ 0 h 2"/>
                <a:gd name="T44" fmla="*/ 15 w 15"/>
                <a:gd name="T45" fmla="*/ 2 h 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5" h="2">
                  <a:moveTo>
                    <a:pt x="15" y="0"/>
                  </a:moveTo>
                  <a:lnTo>
                    <a:pt x="15" y="0"/>
                  </a:lnTo>
                  <a:lnTo>
                    <a:pt x="13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2"/>
                  </a:lnTo>
                  <a:lnTo>
                    <a:pt x="7" y="0"/>
                  </a:lnTo>
                  <a:lnTo>
                    <a:pt x="9" y="0"/>
                  </a:lnTo>
                  <a:lnTo>
                    <a:pt x="13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4" name="Freeform 644"/>
            <p:cNvSpPr>
              <a:spLocks/>
            </p:cNvSpPr>
            <p:nvPr/>
          </p:nvSpPr>
          <p:spPr bwMode="auto">
            <a:xfrm>
              <a:off x="883" y="1411"/>
              <a:ext cx="129" cy="118"/>
            </a:xfrm>
            <a:custGeom>
              <a:avLst/>
              <a:gdLst>
                <a:gd name="T0" fmla="*/ 150 w 257"/>
                <a:gd name="T1" fmla="*/ 116 h 236"/>
                <a:gd name="T2" fmla="*/ 150 w 257"/>
                <a:gd name="T3" fmla="*/ 109 h 236"/>
                <a:gd name="T4" fmla="*/ 156 w 257"/>
                <a:gd name="T5" fmla="*/ 103 h 236"/>
                <a:gd name="T6" fmla="*/ 164 w 257"/>
                <a:gd name="T7" fmla="*/ 126 h 236"/>
                <a:gd name="T8" fmla="*/ 175 w 257"/>
                <a:gd name="T9" fmla="*/ 151 h 236"/>
                <a:gd name="T10" fmla="*/ 173 w 257"/>
                <a:gd name="T11" fmla="*/ 141 h 236"/>
                <a:gd name="T12" fmla="*/ 162 w 257"/>
                <a:gd name="T13" fmla="*/ 114 h 236"/>
                <a:gd name="T14" fmla="*/ 181 w 257"/>
                <a:gd name="T15" fmla="*/ 97 h 236"/>
                <a:gd name="T16" fmla="*/ 167 w 257"/>
                <a:gd name="T17" fmla="*/ 114 h 236"/>
                <a:gd name="T18" fmla="*/ 181 w 257"/>
                <a:gd name="T19" fmla="*/ 141 h 236"/>
                <a:gd name="T20" fmla="*/ 194 w 257"/>
                <a:gd name="T21" fmla="*/ 168 h 236"/>
                <a:gd name="T22" fmla="*/ 205 w 257"/>
                <a:gd name="T23" fmla="*/ 192 h 236"/>
                <a:gd name="T24" fmla="*/ 196 w 257"/>
                <a:gd name="T25" fmla="*/ 162 h 236"/>
                <a:gd name="T26" fmla="*/ 186 w 257"/>
                <a:gd name="T27" fmla="*/ 139 h 236"/>
                <a:gd name="T28" fmla="*/ 181 w 257"/>
                <a:gd name="T29" fmla="*/ 118 h 236"/>
                <a:gd name="T30" fmla="*/ 202 w 257"/>
                <a:gd name="T31" fmla="*/ 101 h 236"/>
                <a:gd name="T32" fmla="*/ 215 w 257"/>
                <a:gd name="T33" fmla="*/ 97 h 236"/>
                <a:gd name="T34" fmla="*/ 228 w 257"/>
                <a:gd name="T35" fmla="*/ 76 h 236"/>
                <a:gd name="T36" fmla="*/ 198 w 257"/>
                <a:gd name="T37" fmla="*/ 74 h 236"/>
                <a:gd name="T38" fmla="*/ 169 w 257"/>
                <a:gd name="T39" fmla="*/ 71 h 236"/>
                <a:gd name="T40" fmla="*/ 158 w 257"/>
                <a:gd name="T41" fmla="*/ 50 h 236"/>
                <a:gd name="T42" fmla="*/ 162 w 257"/>
                <a:gd name="T43" fmla="*/ 40 h 236"/>
                <a:gd name="T44" fmla="*/ 165 w 257"/>
                <a:gd name="T45" fmla="*/ 65 h 236"/>
                <a:gd name="T46" fmla="*/ 198 w 257"/>
                <a:gd name="T47" fmla="*/ 67 h 236"/>
                <a:gd name="T48" fmla="*/ 238 w 257"/>
                <a:gd name="T49" fmla="*/ 71 h 236"/>
                <a:gd name="T50" fmla="*/ 251 w 257"/>
                <a:gd name="T51" fmla="*/ 67 h 236"/>
                <a:gd name="T52" fmla="*/ 215 w 257"/>
                <a:gd name="T53" fmla="*/ 63 h 236"/>
                <a:gd name="T54" fmla="*/ 177 w 257"/>
                <a:gd name="T55" fmla="*/ 61 h 236"/>
                <a:gd name="T56" fmla="*/ 162 w 257"/>
                <a:gd name="T57" fmla="*/ 31 h 236"/>
                <a:gd name="T58" fmla="*/ 53 w 257"/>
                <a:gd name="T59" fmla="*/ 23 h 236"/>
                <a:gd name="T60" fmla="*/ 67 w 257"/>
                <a:gd name="T61" fmla="*/ 69 h 236"/>
                <a:gd name="T62" fmla="*/ 51 w 257"/>
                <a:gd name="T63" fmla="*/ 92 h 236"/>
                <a:gd name="T64" fmla="*/ 25 w 257"/>
                <a:gd name="T65" fmla="*/ 109 h 236"/>
                <a:gd name="T66" fmla="*/ 0 w 257"/>
                <a:gd name="T67" fmla="*/ 126 h 236"/>
                <a:gd name="T68" fmla="*/ 27 w 257"/>
                <a:gd name="T69" fmla="*/ 131 h 236"/>
                <a:gd name="T70" fmla="*/ 48 w 257"/>
                <a:gd name="T71" fmla="*/ 139 h 236"/>
                <a:gd name="T72" fmla="*/ 19 w 257"/>
                <a:gd name="T73" fmla="*/ 135 h 236"/>
                <a:gd name="T74" fmla="*/ 154 w 257"/>
                <a:gd name="T75" fmla="*/ 177 h 236"/>
                <a:gd name="T76" fmla="*/ 179 w 257"/>
                <a:gd name="T77" fmla="*/ 185 h 236"/>
                <a:gd name="T78" fmla="*/ 152 w 257"/>
                <a:gd name="T79" fmla="*/ 173 h 236"/>
                <a:gd name="T80" fmla="*/ 124 w 257"/>
                <a:gd name="T81" fmla="*/ 177 h 236"/>
                <a:gd name="T82" fmla="*/ 105 w 257"/>
                <a:gd name="T83" fmla="*/ 189 h 236"/>
                <a:gd name="T84" fmla="*/ 181 w 257"/>
                <a:gd name="T85" fmla="*/ 173 h 236"/>
                <a:gd name="T86" fmla="*/ 171 w 257"/>
                <a:gd name="T87" fmla="*/ 166 h 236"/>
                <a:gd name="T88" fmla="*/ 131 w 257"/>
                <a:gd name="T89" fmla="*/ 147 h 236"/>
                <a:gd name="T90" fmla="*/ 112 w 257"/>
                <a:gd name="T91" fmla="*/ 168 h 236"/>
                <a:gd name="T92" fmla="*/ 91 w 257"/>
                <a:gd name="T93" fmla="*/ 192 h 236"/>
                <a:gd name="T94" fmla="*/ 122 w 257"/>
                <a:gd name="T95" fmla="*/ 152 h 236"/>
                <a:gd name="T96" fmla="*/ 156 w 257"/>
                <a:gd name="T97" fmla="*/ 151 h 236"/>
                <a:gd name="T98" fmla="*/ 133 w 257"/>
                <a:gd name="T99" fmla="*/ 137 h 236"/>
                <a:gd name="T100" fmla="*/ 110 w 257"/>
                <a:gd name="T101" fmla="*/ 152 h 236"/>
                <a:gd name="T102" fmla="*/ 103 w 257"/>
                <a:gd name="T103" fmla="*/ 93 h 236"/>
                <a:gd name="T104" fmla="*/ 105 w 257"/>
                <a:gd name="T105" fmla="*/ 76 h 236"/>
                <a:gd name="T106" fmla="*/ 124 w 257"/>
                <a:gd name="T107" fmla="*/ 84 h 2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57"/>
                <a:gd name="T163" fmla="*/ 0 h 236"/>
                <a:gd name="T164" fmla="*/ 257 w 257"/>
                <a:gd name="T165" fmla="*/ 236 h 2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57" h="236">
                  <a:moveTo>
                    <a:pt x="131" y="90"/>
                  </a:moveTo>
                  <a:lnTo>
                    <a:pt x="156" y="95"/>
                  </a:lnTo>
                  <a:lnTo>
                    <a:pt x="144" y="107"/>
                  </a:lnTo>
                  <a:lnTo>
                    <a:pt x="146" y="109"/>
                  </a:lnTo>
                  <a:lnTo>
                    <a:pt x="148" y="112"/>
                  </a:lnTo>
                  <a:lnTo>
                    <a:pt x="150" y="116"/>
                  </a:lnTo>
                  <a:lnTo>
                    <a:pt x="154" y="122"/>
                  </a:lnTo>
                  <a:lnTo>
                    <a:pt x="156" y="128"/>
                  </a:lnTo>
                  <a:lnTo>
                    <a:pt x="160" y="131"/>
                  </a:lnTo>
                  <a:lnTo>
                    <a:pt x="162" y="135"/>
                  </a:lnTo>
                  <a:lnTo>
                    <a:pt x="162" y="137"/>
                  </a:lnTo>
                  <a:lnTo>
                    <a:pt x="150" y="109"/>
                  </a:lnTo>
                  <a:lnTo>
                    <a:pt x="152" y="107"/>
                  </a:lnTo>
                  <a:lnTo>
                    <a:pt x="154" y="101"/>
                  </a:lnTo>
                  <a:lnTo>
                    <a:pt x="156" y="95"/>
                  </a:lnTo>
                  <a:lnTo>
                    <a:pt x="158" y="92"/>
                  </a:lnTo>
                  <a:lnTo>
                    <a:pt x="156" y="97"/>
                  </a:lnTo>
                  <a:lnTo>
                    <a:pt x="156" y="103"/>
                  </a:lnTo>
                  <a:lnTo>
                    <a:pt x="156" y="107"/>
                  </a:lnTo>
                  <a:lnTo>
                    <a:pt x="156" y="111"/>
                  </a:lnTo>
                  <a:lnTo>
                    <a:pt x="156" y="114"/>
                  </a:lnTo>
                  <a:lnTo>
                    <a:pt x="160" y="120"/>
                  </a:lnTo>
                  <a:lnTo>
                    <a:pt x="162" y="122"/>
                  </a:lnTo>
                  <a:lnTo>
                    <a:pt x="164" y="126"/>
                  </a:lnTo>
                  <a:lnTo>
                    <a:pt x="165" y="130"/>
                  </a:lnTo>
                  <a:lnTo>
                    <a:pt x="167" y="133"/>
                  </a:lnTo>
                  <a:lnTo>
                    <a:pt x="169" y="137"/>
                  </a:lnTo>
                  <a:lnTo>
                    <a:pt x="171" y="143"/>
                  </a:lnTo>
                  <a:lnTo>
                    <a:pt x="173" y="147"/>
                  </a:lnTo>
                  <a:lnTo>
                    <a:pt x="175" y="151"/>
                  </a:lnTo>
                  <a:lnTo>
                    <a:pt x="179" y="156"/>
                  </a:lnTo>
                  <a:lnTo>
                    <a:pt x="181" y="162"/>
                  </a:lnTo>
                  <a:lnTo>
                    <a:pt x="181" y="160"/>
                  </a:lnTo>
                  <a:lnTo>
                    <a:pt x="179" y="154"/>
                  </a:lnTo>
                  <a:lnTo>
                    <a:pt x="177" y="147"/>
                  </a:lnTo>
                  <a:lnTo>
                    <a:pt x="173" y="141"/>
                  </a:lnTo>
                  <a:lnTo>
                    <a:pt x="171" y="135"/>
                  </a:lnTo>
                  <a:lnTo>
                    <a:pt x="169" y="131"/>
                  </a:lnTo>
                  <a:lnTo>
                    <a:pt x="167" y="128"/>
                  </a:lnTo>
                  <a:lnTo>
                    <a:pt x="165" y="124"/>
                  </a:lnTo>
                  <a:lnTo>
                    <a:pt x="162" y="118"/>
                  </a:lnTo>
                  <a:lnTo>
                    <a:pt x="162" y="114"/>
                  </a:lnTo>
                  <a:lnTo>
                    <a:pt x="162" y="111"/>
                  </a:lnTo>
                  <a:lnTo>
                    <a:pt x="165" y="109"/>
                  </a:lnTo>
                  <a:lnTo>
                    <a:pt x="169" y="105"/>
                  </a:lnTo>
                  <a:lnTo>
                    <a:pt x="173" y="101"/>
                  </a:lnTo>
                  <a:lnTo>
                    <a:pt x="177" y="99"/>
                  </a:lnTo>
                  <a:lnTo>
                    <a:pt x="181" y="97"/>
                  </a:lnTo>
                  <a:lnTo>
                    <a:pt x="184" y="95"/>
                  </a:lnTo>
                  <a:lnTo>
                    <a:pt x="186" y="95"/>
                  </a:lnTo>
                  <a:lnTo>
                    <a:pt x="181" y="99"/>
                  </a:lnTo>
                  <a:lnTo>
                    <a:pt x="175" y="105"/>
                  </a:lnTo>
                  <a:lnTo>
                    <a:pt x="169" y="111"/>
                  </a:lnTo>
                  <a:lnTo>
                    <a:pt x="167" y="114"/>
                  </a:lnTo>
                  <a:lnTo>
                    <a:pt x="169" y="118"/>
                  </a:lnTo>
                  <a:lnTo>
                    <a:pt x="171" y="122"/>
                  </a:lnTo>
                  <a:lnTo>
                    <a:pt x="173" y="128"/>
                  </a:lnTo>
                  <a:lnTo>
                    <a:pt x="177" y="131"/>
                  </a:lnTo>
                  <a:lnTo>
                    <a:pt x="179" y="135"/>
                  </a:lnTo>
                  <a:lnTo>
                    <a:pt x="181" y="141"/>
                  </a:lnTo>
                  <a:lnTo>
                    <a:pt x="183" y="145"/>
                  </a:lnTo>
                  <a:lnTo>
                    <a:pt x="184" y="149"/>
                  </a:lnTo>
                  <a:lnTo>
                    <a:pt x="186" y="154"/>
                  </a:lnTo>
                  <a:lnTo>
                    <a:pt x="188" y="158"/>
                  </a:lnTo>
                  <a:lnTo>
                    <a:pt x="192" y="162"/>
                  </a:lnTo>
                  <a:lnTo>
                    <a:pt x="194" y="168"/>
                  </a:lnTo>
                  <a:lnTo>
                    <a:pt x="196" y="171"/>
                  </a:lnTo>
                  <a:lnTo>
                    <a:pt x="198" y="175"/>
                  </a:lnTo>
                  <a:lnTo>
                    <a:pt x="200" y="181"/>
                  </a:lnTo>
                  <a:lnTo>
                    <a:pt x="203" y="185"/>
                  </a:lnTo>
                  <a:lnTo>
                    <a:pt x="205" y="190"/>
                  </a:lnTo>
                  <a:lnTo>
                    <a:pt x="205" y="192"/>
                  </a:lnTo>
                  <a:lnTo>
                    <a:pt x="207" y="190"/>
                  </a:lnTo>
                  <a:lnTo>
                    <a:pt x="205" y="185"/>
                  </a:lnTo>
                  <a:lnTo>
                    <a:pt x="203" y="181"/>
                  </a:lnTo>
                  <a:lnTo>
                    <a:pt x="200" y="173"/>
                  </a:lnTo>
                  <a:lnTo>
                    <a:pt x="198" y="168"/>
                  </a:lnTo>
                  <a:lnTo>
                    <a:pt x="196" y="162"/>
                  </a:lnTo>
                  <a:lnTo>
                    <a:pt x="194" y="158"/>
                  </a:lnTo>
                  <a:lnTo>
                    <a:pt x="194" y="154"/>
                  </a:lnTo>
                  <a:lnTo>
                    <a:pt x="192" y="151"/>
                  </a:lnTo>
                  <a:lnTo>
                    <a:pt x="190" y="147"/>
                  </a:lnTo>
                  <a:lnTo>
                    <a:pt x="188" y="143"/>
                  </a:lnTo>
                  <a:lnTo>
                    <a:pt x="186" y="139"/>
                  </a:lnTo>
                  <a:lnTo>
                    <a:pt x="186" y="135"/>
                  </a:lnTo>
                  <a:lnTo>
                    <a:pt x="183" y="130"/>
                  </a:lnTo>
                  <a:lnTo>
                    <a:pt x="181" y="124"/>
                  </a:lnTo>
                  <a:lnTo>
                    <a:pt x="179" y="120"/>
                  </a:lnTo>
                  <a:lnTo>
                    <a:pt x="181" y="118"/>
                  </a:lnTo>
                  <a:lnTo>
                    <a:pt x="183" y="116"/>
                  </a:lnTo>
                  <a:lnTo>
                    <a:pt x="186" y="112"/>
                  </a:lnTo>
                  <a:lnTo>
                    <a:pt x="192" y="109"/>
                  </a:lnTo>
                  <a:lnTo>
                    <a:pt x="194" y="105"/>
                  </a:lnTo>
                  <a:lnTo>
                    <a:pt x="200" y="103"/>
                  </a:lnTo>
                  <a:lnTo>
                    <a:pt x="202" y="101"/>
                  </a:lnTo>
                  <a:lnTo>
                    <a:pt x="203" y="101"/>
                  </a:lnTo>
                  <a:lnTo>
                    <a:pt x="194" y="112"/>
                  </a:lnTo>
                  <a:lnTo>
                    <a:pt x="198" y="111"/>
                  </a:lnTo>
                  <a:lnTo>
                    <a:pt x="203" y="107"/>
                  </a:lnTo>
                  <a:lnTo>
                    <a:pt x="209" y="101"/>
                  </a:lnTo>
                  <a:lnTo>
                    <a:pt x="215" y="97"/>
                  </a:lnTo>
                  <a:lnTo>
                    <a:pt x="221" y="92"/>
                  </a:lnTo>
                  <a:lnTo>
                    <a:pt x="228" y="86"/>
                  </a:lnTo>
                  <a:lnTo>
                    <a:pt x="232" y="80"/>
                  </a:lnTo>
                  <a:lnTo>
                    <a:pt x="238" y="78"/>
                  </a:lnTo>
                  <a:lnTo>
                    <a:pt x="232" y="76"/>
                  </a:lnTo>
                  <a:lnTo>
                    <a:pt x="228" y="76"/>
                  </a:lnTo>
                  <a:lnTo>
                    <a:pt x="222" y="76"/>
                  </a:lnTo>
                  <a:lnTo>
                    <a:pt x="219" y="76"/>
                  </a:lnTo>
                  <a:lnTo>
                    <a:pt x="213" y="74"/>
                  </a:lnTo>
                  <a:lnTo>
                    <a:pt x="207" y="74"/>
                  </a:lnTo>
                  <a:lnTo>
                    <a:pt x="203" y="74"/>
                  </a:lnTo>
                  <a:lnTo>
                    <a:pt x="198" y="74"/>
                  </a:lnTo>
                  <a:lnTo>
                    <a:pt x="194" y="72"/>
                  </a:lnTo>
                  <a:lnTo>
                    <a:pt x="188" y="72"/>
                  </a:lnTo>
                  <a:lnTo>
                    <a:pt x="183" y="72"/>
                  </a:lnTo>
                  <a:lnTo>
                    <a:pt x="179" y="72"/>
                  </a:lnTo>
                  <a:lnTo>
                    <a:pt x="173" y="71"/>
                  </a:lnTo>
                  <a:lnTo>
                    <a:pt x="169" y="71"/>
                  </a:lnTo>
                  <a:lnTo>
                    <a:pt x="165" y="69"/>
                  </a:lnTo>
                  <a:lnTo>
                    <a:pt x="162" y="69"/>
                  </a:lnTo>
                  <a:lnTo>
                    <a:pt x="160" y="63"/>
                  </a:lnTo>
                  <a:lnTo>
                    <a:pt x="160" y="59"/>
                  </a:lnTo>
                  <a:lnTo>
                    <a:pt x="158" y="53"/>
                  </a:lnTo>
                  <a:lnTo>
                    <a:pt x="158" y="50"/>
                  </a:lnTo>
                  <a:lnTo>
                    <a:pt x="158" y="46"/>
                  </a:lnTo>
                  <a:lnTo>
                    <a:pt x="158" y="42"/>
                  </a:lnTo>
                  <a:lnTo>
                    <a:pt x="158" y="36"/>
                  </a:lnTo>
                  <a:lnTo>
                    <a:pt x="160" y="33"/>
                  </a:lnTo>
                  <a:lnTo>
                    <a:pt x="160" y="36"/>
                  </a:lnTo>
                  <a:lnTo>
                    <a:pt x="162" y="40"/>
                  </a:lnTo>
                  <a:lnTo>
                    <a:pt x="162" y="44"/>
                  </a:lnTo>
                  <a:lnTo>
                    <a:pt x="162" y="48"/>
                  </a:lnTo>
                  <a:lnTo>
                    <a:pt x="164" y="53"/>
                  </a:lnTo>
                  <a:lnTo>
                    <a:pt x="164" y="57"/>
                  </a:lnTo>
                  <a:lnTo>
                    <a:pt x="165" y="61"/>
                  </a:lnTo>
                  <a:lnTo>
                    <a:pt x="165" y="65"/>
                  </a:lnTo>
                  <a:lnTo>
                    <a:pt x="169" y="65"/>
                  </a:lnTo>
                  <a:lnTo>
                    <a:pt x="173" y="65"/>
                  </a:lnTo>
                  <a:lnTo>
                    <a:pt x="179" y="65"/>
                  </a:lnTo>
                  <a:lnTo>
                    <a:pt x="184" y="67"/>
                  </a:lnTo>
                  <a:lnTo>
                    <a:pt x="192" y="67"/>
                  </a:lnTo>
                  <a:lnTo>
                    <a:pt x="198" y="67"/>
                  </a:lnTo>
                  <a:lnTo>
                    <a:pt x="203" y="69"/>
                  </a:lnTo>
                  <a:lnTo>
                    <a:pt x="211" y="69"/>
                  </a:lnTo>
                  <a:lnTo>
                    <a:pt x="219" y="69"/>
                  </a:lnTo>
                  <a:lnTo>
                    <a:pt x="224" y="69"/>
                  </a:lnTo>
                  <a:lnTo>
                    <a:pt x="230" y="71"/>
                  </a:lnTo>
                  <a:lnTo>
                    <a:pt x="238" y="71"/>
                  </a:lnTo>
                  <a:lnTo>
                    <a:pt x="243" y="71"/>
                  </a:lnTo>
                  <a:lnTo>
                    <a:pt x="247" y="71"/>
                  </a:lnTo>
                  <a:lnTo>
                    <a:pt x="253" y="71"/>
                  </a:lnTo>
                  <a:lnTo>
                    <a:pt x="257" y="72"/>
                  </a:lnTo>
                  <a:lnTo>
                    <a:pt x="253" y="69"/>
                  </a:lnTo>
                  <a:lnTo>
                    <a:pt x="251" y="67"/>
                  </a:lnTo>
                  <a:lnTo>
                    <a:pt x="245" y="65"/>
                  </a:lnTo>
                  <a:lnTo>
                    <a:pt x="240" y="65"/>
                  </a:lnTo>
                  <a:lnTo>
                    <a:pt x="234" y="63"/>
                  </a:lnTo>
                  <a:lnTo>
                    <a:pt x="228" y="63"/>
                  </a:lnTo>
                  <a:lnTo>
                    <a:pt x="221" y="63"/>
                  </a:lnTo>
                  <a:lnTo>
                    <a:pt x="215" y="63"/>
                  </a:lnTo>
                  <a:lnTo>
                    <a:pt x="207" y="63"/>
                  </a:lnTo>
                  <a:lnTo>
                    <a:pt x="200" y="63"/>
                  </a:lnTo>
                  <a:lnTo>
                    <a:pt x="194" y="63"/>
                  </a:lnTo>
                  <a:lnTo>
                    <a:pt x="188" y="63"/>
                  </a:lnTo>
                  <a:lnTo>
                    <a:pt x="183" y="61"/>
                  </a:lnTo>
                  <a:lnTo>
                    <a:pt x="177" y="61"/>
                  </a:lnTo>
                  <a:lnTo>
                    <a:pt x="171" y="61"/>
                  </a:lnTo>
                  <a:lnTo>
                    <a:pt x="167" y="61"/>
                  </a:lnTo>
                  <a:lnTo>
                    <a:pt x="165" y="53"/>
                  </a:lnTo>
                  <a:lnTo>
                    <a:pt x="164" y="46"/>
                  </a:lnTo>
                  <a:lnTo>
                    <a:pt x="162" y="38"/>
                  </a:lnTo>
                  <a:lnTo>
                    <a:pt x="162" y="31"/>
                  </a:lnTo>
                  <a:lnTo>
                    <a:pt x="160" y="23"/>
                  </a:lnTo>
                  <a:lnTo>
                    <a:pt x="160" y="15"/>
                  </a:lnTo>
                  <a:lnTo>
                    <a:pt x="158" y="8"/>
                  </a:lnTo>
                  <a:lnTo>
                    <a:pt x="158" y="0"/>
                  </a:lnTo>
                  <a:lnTo>
                    <a:pt x="114" y="50"/>
                  </a:lnTo>
                  <a:lnTo>
                    <a:pt x="53" y="23"/>
                  </a:lnTo>
                  <a:lnTo>
                    <a:pt x="55" y="31"/>
                  </a:lnTo>
                  <a:lnTo>
                    <a:pt x="57" y="38"/>
                  </a:lnTo>
                  <a:lnTo>
                    <a:pt x="59" y="46"/>
                  </a:lnTo>
                  <a:lnTo>
                    <a:pt x="63" y="53"/>
                  </a:lnTo>
                  <a:lnTo>
                    <a:pt x="65" y="61"/>
                  </a:lnTo>
                  <a:lnTo>
                    <a:pt x="67" y="69"/>
                  </a:lnTo>
                  <a:lnTo>
                    <a:pt x="68" y="74"/>
                  </a:lnTo>
                  <a:lnTo>
                    <a:pt x="70" y="84"/>
                  </a:lnTo>
                  <a:lnTo>
                    <a:pt x="65" y="86"/>
                  </a:lnTo>
                  <a:lnTo>
                    <a:pt x="61" y="88"/>
                  </a:lnTo>
                  <a:lnTo>
                    <a:pt x="55" y="90"/>
                  </a:lnTo>
                  <a:lnTo>
                    <a:pt x="51" y="92"/>
                  </a:lnTo>
                  <a:lnTo>
                    <a:pt x="46" y="95"/>
                  </a:lnTo>
                  <a:lnTo>
                    <a:pt x="42" y="97"/>
                  </a:lnTo>
                  <a:lnTo>
                    <a:pt x="38" y="101"/>
                  </a:lnTo>
                  <a:lnTo>
                    <a:pt x="34" y="103"/>
                  </a:lnTo>
                  <a:lnTo>
                    <a:pt x="29" y="105"/>
                  </a:lnTo>
                  <a:lnTo>
                    <a:pt x="25" y="109"/>
                  </a:lnTo>
                  <a:lnTo>
                    <a:pt x="21" y="111"/>
                  </a:lnTo>
                  <a:lnTo>
                    <a:pt x="17" y="114"/>
                  </a:lnTo>
                  <a:lnTo>
                    <a:pt x="11" y="116"/>
                  </a:lnTo>
                  <a:lnTo>
                    <a:pt x="8" y="120"/>
                  </a:lnTo>
                  <a:lnTo>
                    <a:pt x="4" y="122"/>
                  </a:lnTo>
                  <a:lnTo>
                    <a:pt x="0" y="126"/>
                  </a:lnTo>
                  <a:lnTo>
                    <a:pt x="4" y="126"/>
                  </a:lnTo>
                  <a:lnTo>
                    <a:pt x="8" y="128"/>
                  </a:lnTo>
                  <a:lnTo>
                    <a:pt x="13" y="130"/>
                  </a:lnTo>
                  <a:lnTo>
                    <a:pt x="19" y="130"/>
                  </a:lnTo>
                  <a:lnTo>
                    <a:pt x="27" y="131"/>
                  </a:lnTo>
                  <a:lnTo>
                    <a:pt x="32" y="133"/>
                  </a:lnTo>
                  <a:lnTo>
                    <a:pt x="38" y="135"/>
                  </a:lnTo>
                  <a:lnTo>
                    <a:pt x="42" y="135"/>
                  </a:lnTo>
                  <a:lnTo>
                    <a:pt x="46" y="137"/>
                  </a:lnTo>
                  <a:lnTo>
                    <a:pt x="48" y="137"/>
                  </a:lnTo>
                  <a:lnTo>
                    <a:pt x="48" y="139"/>
                  </a:lnTo>
                  <a:lnTo>
                    <a:pt x="44" y="137"/>
                  </a:lnTo>
                  <a:lnTo>
                    <a:pt x="40" y="137"/>
                  </a:lnTo>
                  <a:lnTo>
                    <a:pt x="34" y="137"/>
                  </a:lnTo>
                  <a:lnTo>
                    <a:pt x="30" y="137"/>
                  </a:lnTo>
                  <a:lnTo>
                    <a:pt x="27" y="135"/>
                  </a:lnTo>
                  <a:lnTo>
                    <a:pt x="19" y="135"/>
                  </a:lnTo>
                  <a:lnTo>
                    <a:pt x="70" y="147"/>
                  </a:lnTo>
                  <a:lnTo>
                    <a:pt x="78" y="236"/>
                  </a:lnTo>
                  <a:lnTo>
                    <a:pt x="139" y="171"/>
                  </a:lnTo>
                  <a:lnTo>
                    <a:pt x="144" y="173"/>
                  </a:lnTo>
                  <a:lnTo>
                    <a:pt x="150" y="175"/>
                  </a:lnTo>
                  <a:lnTo>
                    <a:pt x="154" y="177"/>
                  </a:lnTo>
                  <a:lnTo>
                    <a:pt x="158" y="179"/>
                  </a:lnTo>
                  <a:lnTo>
                    <a:pt x="162" y="181"/>
                  </a:lnTo>
                  <a:lnTo>
                    <a:pt x="167" y="181"/>
                  </a:lnTo>
                  <a:lnTo>
                    <a:pt x="173" y="183"/>
                  </a:lnTo>
                  <a:lnTo>
                    <a:pt x="177" y="185"/>
                  </a:lnTo>
                  <a:lnTo>
                    <a:pt x="179" y="185"/>
                  </a:lnTo>
                  <a:lnTo>
                    <a:pt x="173" y="181"/>
                  </a:lnTo>
                  <a:lnTo>
                    <a:pt x="167" y="179"/>
                  </a:lnTo>
                  <a:lnTo>
                    <a:pt x="162" y="177"/>
                  </a:lnTo>
                  <a:lnTo>
                    <a:pt x="158" y="175"/>
                  </a:lnTo>
                  <a:lnTo>
                    <a:pt x="152" y="173"/>
                  </a:lnTo>
                  <a:lnTo>
                    <a:pt x="146" y="170"/>
                  </a:lnTo>
                  <a:lnTo>
                    <a:pt x="141" y="168"/>
                  </a:lnTo>
                  <a:lnTo>
                    <a:pt x="137" y="168"/>
                  </a:lnTo>
                  <a:lnTo>
                    <a:pt x="135" y="168"/>
                  </a:lnTo>
                  <a:lnTo>
                    <a:pt x="129" y="173"/>
                  </a:lnTo>
                  <a:lnTo>
                    <a:pt x="124" y="177"/>
                  </a:lnTo>
                  <a:lnTo>
                    <a:pt x="120" y="185"/>
                  </a:lnTo>
                  <a:lnTo>
                    <a:pt x="89" y="209"/>
                  </a:lnTo>
                  <a:lnTo>
                    <a:pt x="91" y="206"/>
                  </a:lnTo>
                  <a:lnTo>
                    <a:pt x="97" y="196"/>
                  </a:lnTo>
                  <a:lnTo>
                    <a:pt x="101" y="194"/>
                  </a:lnTo>
                  <a:lnTo>
                    <a:pt x="105" y="189"/>
                  </a:lnTo>
                  <a:lnTo>
                    <a:pt x="108" y="185"/>
                  </a:lnTo>
                  <a:lnTo>
                    <a:pt x="114" y="177"/>
                  </a:lnTo>
                  <a:lnTo>
                    <a:pt x="120" y="170"/>
                  </a:lnTo>
                  <a:lnTo>
                    <a:pt x="127" y="164"/>
                  </a:lnTo>
                  <a:lnTo>
                    <a:pt x="135" y="158"/>
                  </a:lnTo>
                  <a:lnTo>
                    <a:pt x="181" y="173"/>
                  </a:lnTo>
                  <a:lnTo>
                    <a:pt x="184" y="173"/>
                  </a:lnTo>
                  <a:lnTo>
                    <a:pt x="186" y="173"/>
                  </a:lnTo>
                  <a:lnTo>
                    <a:pt x="184" y="171"/>
                  </a:lnTo>
                  <a:lnTo>
                    <a:pt x="177" y="168"/>
                  </a:lnTo>
                  <a:lnTo>
                    <a:pt x="171" y="166"/>
                  </a:lnTo>
                  <a:lnTo>
                    <a:pt x="164" y="162"/>
                  </a:lnTo>
                  <a:lnTo>
                    <a:pt x="158" y="160"/>
                  </a:lnTo>
                  <a:lnTo>
                    <a:pt x="150" y="156"/>
                  </a:lnTo>
                  <a:lnTo>
                    <a:pt x="144" y="152"/>
                  </a:lnTo>
                  <a:lnTo>
                    <a:pt x="139" y="149"/>
                  </a:lnTo>
                  <a:lnTo>
                    <a:pt x="131" y="147"/>
                  </a:lnTo>
                  <a:lnTo>
                    <a:pt x="129" y="149"/>
                  </a:lnTo>
                  <a:lnTo>
                    <a:pt x="125" y="152"/>
                  </a:lnTo>
                  <a:lnTo>
                    <a:pt x="122" y="154"/>
                  </a:lnTo>
                  <a:lnTo>
                    <a:pt x="120" y="158"/>
                  </a:lnTo>
                  <a:lnTo>
                    <a:pt x="116" y="164"/>
                  </a:lnTo>
                  <a:lnTo>
                    <a:pt x="112" y="168"/>
                  </a:lnTo>
                  <a:lnTo>
                    <a:pt x="108" y="171"/>
                  </a:lnTo>
                  <a:lnTo>
                    <a:pt x="106" y="175"/>
                  </a:lnTo>
                  <a:lnTo>
                    <a:pt x="103" y="179"/>
                  </a:lnTo>
                  <a:lnTo>
                    <a:pt x="99" y="183"/>
                  </a:lnTo>
                  <a:lnTo>
                    <a:pt x="93" y="189"/>
                  </a:lnTo>
                  <a:lnTo>
                    <a:pt x="91" y="192"/>
                  </a:lnTo>
                  <a:lnTo>
                    <a:pt x="93" y="185"/>
                  </a:lnTo>
                  <a:lnTo>
                    <a:pt x="97" y="179"/>
                  </a:lnTo>
                  <a:lnTo>
                    <a:pt x="101" y="171"/>
                  </a:lnTo>
                  <a:lnTo>
                    <a:pt x="108" y="166"/>
                  </a:lnTo>
                  <a:lnTo>
                    <a:pt x="114" y="158"/>
                  </a:lnTo>
                  <a:lnTo>
                    <a:pt x="122" y="152"/>
                  </a:lnTo>
                  <a:lnTo>
                    <a:pt x="127" y="147"/>
                  </a:lnTo>
                  <a:lnTo>
                    <a:pt x="131" y="143"/>
                  </a:lnTo>
                  <a:lnTo>
                    <a:pt x="148" y="149"/>
                  </a:lnTo>
                  <a:lnTo>
                    <a:pt x="152" y="151"/>
                  </a:lnTo>
                  <a:lnTo>
                    <a:pt x="154" y="151"/>
                  </a:lnTo>
                  <a:lnTo>
                    <a:pt x="156" y="151"/>
                  </a:lnTo>
                  <a:lnTo>
                    <a:pt x="158" y="151"/>
                  </a:lnTo>
                  <a:lnTo>
                    <a:pt x="156" y="149"/>
                  </a:lnTo>
                  <a:lnTo>
                    <a:pt x="152" y="145"/>
                  </a:lnTo>
                  <a:lnTo>
                    <a:pt x="144" y="141"/>
                  </a:lnTo>
                  <a:lnTo>
                    <a:pt x="139" y="139"/>
                  </a:lnTo>
                  <a:lnTo>
                    <a:pt x="133" y="137"/>
                  </a:lnTo>
                  <a:lnTo>
                    <a:pt x="131" y="137"/>
                  </a:lnTo>
                  <a:lnTo>
                    <a:pt x="127" y="137"/>
                  </a:lnTo>
                  <a:lnTo>
                    <a:pt x="122" y="141"/>
                  </a:lnTo>
                  <a:lnTo>
                    <a:pt x="118" y="145"/>
                  </a:lnTo>
                  <a:lnTo>
                    <a:pt x="114" y="149"/>
                  </a:lnTo>
                  <a:lnTo>
                    <a:pt x="110" y="152"/>
                  </a:lnTo>
                  <a:lnTo>
                    <a:pt x="106" y="158"/>
                  </a:lnTo>
                  <a:lnTo>
                    <a:pt x="103" y="162"/>
                  </a:lnTo>
                  <a:lnTo>
                    <a:pt x="101" y="166"/>
                  </a:lnTo>
                  <a:lnTo>
                    <a:pt x="99" y="122"/>
                  </a:lnTo>
                  <a:lnTo>
                    <a:pt x="68" y="112"/>
                  </a:lnTo>
                  <a:lnTo>
                    <a:pt x="103" y="93"/>
                  </a:lnTo>
                  <a:lnTo>
                    <a:pt x="103" y="90"/>
                  </a:lnTo>
                  <a:lnTo>
                    <a:pt x="103" y="86"/>
                  </a:lnTo>
                  <a:lnTo>
                    <a:pt x="103" y="84"/>
                  </a:lnTo>
                  <a:lnTo>
                    <a:pt x="103" y="80"/>
                  </a:lnTo>
                  <a:lnTo>
                    <a:pt x="103" y="78"/>
                  </a:lnTo>
                  <a:lnTo>
                    <a:pt x="105" y="76"/>
                  </a:lnTo>
                  <a:lnTo>
                    <a:pt x="106" y="76"/>
                  </a:lnTo>
                  <a:lnTo>
                    <a:pt x="108" y="80"/>
                  </a:lnTo>
                  <a:lnTo>
                    <a:pt x="112" y="82"/>
                  </a:lnTo>
                  <a:lnTo>
                    <a:pt x="118" y="86"/>
                  </a:lnTo>
                  <a:lnTo>
                    <a:pt x="120" y="84"/>
                  </a:lnTo>
                  <a:lnTo>
                    <a:pt x="124" y="84"/>
                  </a:lnTo>
                  <a:lnTo>
                    <a:pt x="127" y="80"/>
                  </a:lnTo>
                  <a:lnTo>
                    <a:pt x="131" y="78"/>
                  </a:lnTo>
                  <a:lnTo>
                    <a:pt x="131" y="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5" name="Freeform 645"/>
            <p:cNvSpPr>
              <a:spLocks/>
            </p:cNvSpPr>
            <p:nvPr/>
          </p:nvSpPr>
          <p:spPr bwMode="auto">
            <a:xfrm>
              <a:off x="839" y="1360"/>
              <a:ext cx="217" cy="219"/>
            </a:xfrm>
            <a:custGeom>
              <a:avLst/>
              <a:gdLst>
                <a:gd name="T0" fmla="*/ 279 w 433"/>
                <a:gd name="T1" fmla="*/ 71 h 438"/>
                <a:gd name="T2" fmla="*/ 344 w 433"/>
                <a:gd name="T3" fmla="*/ 223 h 438"/>
                <a:gd name="T4" fmla="*/ 355 w 433"/>
                <a:gd name="T5" fmla="*/ 172 h 438"/>
                <a:gd name="T6" fmla="*/ 317 w 433"/>
                <a:gd name="T7" fmla="*/ 135 h 438"/>
                <a:gd name="T8" fmla="*/ 355 w 433"/>
                <a:gd name="T9" fmla="*/ 143 h 438"/>
                <a:gd name="T10" fmla="*/ 359 w 433"/>
                <a:gd name="T11" fmla="*/ 170 h 438"/>
                <a:gd name="T12" fmla="*/ 387 w 433"/>
                <a:gd name="T13" fmla="*/ 272 h 438"/>
                <a:gd name="T14" fmla="*/ 367 w 433"/>
                <a:gd name="T15" fmla="*/ 234 h 438"/>
                <a:gd name="T16" fmla="*/ 361 w 433"/>
                <a:gd name="T17" fmla="*/ 189 h 438"/>
                <a:gd name="T18" fmla="*/ 384 w 433"/>
                <a:gd name="T19" fmla="*/ 151 h 438"/>
                <a:gd name="T20" fmla="*/ 386 w 433"/>
                <a:gd name="T21" fmla="*/ 158 h 438"/>
                <a:gd name="T22" fmla="*/ 367 w 433"/>
                <a:gd name="T23" fmla="*/ 196 h 438"/>
                <a:gd name="T24" fmla="*/ 386 w 433"/>
                <a:gd name="T25" fmla="*/ 244 h 438"/>
                <a:gd name="T26" fmla="*/ 416 w 433"/>
                <a:gd name="T27" fmla="*/ 290 h 438"/>
                <a:gd name="T28" fmla="*/ 387 w 433"/>
                <a:gd name="T29" fmla="*/ 185 h 438"/>
                <a:gd name="T30" fmla="*/ 412 w 433"/>
                <a:gd name="T31" fmla="*/ 143 h 438"/>
                <a:gd name="T32" fmla="*/ 416 w 433"/>
                <a:gd name="T33" fmla="*/ 154 h 438"/>
                <a:gd name="T34" fmla="*/ 325 w 433"/>
                <a:gd name="T35" fmla="*/ 90 h 438"/>
                <a:gd name="T36" fmla="*/ 311 w 433"/>
                <a:gd name="T37" fmla="*/ 42 h 438"/>
                <a:gd name="T38" fmla="*/ 291 w 433"/>
                <a:gd name="T39" fmla="*/ 23 h 438"/>
                <a:gd name="T40" fmla="*/ 251 w 433"/>
                <a:gd name="T41" fmla="*/ 38 h 438"/>
                <a:gd name="T42" fmla="*/ 292 w 433"/>
                <a:gd name="T43" fmla="*/ 16 h 438"/>
                <a:gd name="T44" fmla="*/ 315 w 433"/>
                <a:gd name="T45" fmla="*/ 35 h 438"/>
                <a:gd name="T46" fmla="*/ 330 w 433"/>
                <a:gd name="T47" fmla="*/ 86 h 438"/>
                <a:gd name="T48" fmla="*/ 353 w 433"/>
                <a:gd name="T49" fmla="*/ 95 h 438"/>
                <a:gd name="T50" fmla="*/ 327 w 433"/>
                <a:gd name="T51" fmla="*/ 54 h 438"/>
                <a:gd name="T52" fmla="*/ 313 w 433"/>
                <a:gd name="T53" fmla="*/ 0 h 438"/>
                <a:gd name="T54" fmla="*/ 91 w 433"/>
                <a:gd name="T55" fmla="*/ 320 h 438"/>
                <a:gd name="T56" fmla="*/ 97 w 433"/>
                <a:gd name="T57" fmla="*/ 360 h 438"/>
                <a:gd name="T58" fmla="*/ 95 w 433"/>
                <a:gd name="T59" fmla="*/ 358 h 438"/>
                <a:gd name="T60" fmla="*/ 95 w 433"/>
                <a:gd name="T61" fmla="*/ 362 h 438"/>
                <a:gd name="T62" fmla="*/ 102 w 433"/>
                <a:gd name="T63" fmla="*/ 411 h 438"/>
                <a:gd name="T64" fmla="*/ 323 w 433"/>
                <a:gd name="T65" fmla="*/ 331 h 438"/>
                <a:gd name="T66" fmla="*/ 304 w 433"/>
                <a:gd name="T67" fmla="*/ 389 h 438"/>
                <a:gd name="T68" fmla="*/ 285 w 433"/>
                <a:gd name="T69" fmla="*/ 425 h 438"/>
                <a:gd name="T70" fmla="*/ 300 w 433"/>
                <a:gd name="T71" fmla="*/ 385 h 438"/>
                <a:gd name="T72" fmla="*/ 272 w 433"/>
                <a:gd name="T73" fmla="*/ 413 h 438"/>
                <a:gd name="T74" fmla="*/ 243 w 433"/>
                <a:gd name="T75" fmla="*/ 394 h 438"/>
                <a:gd name="T76" fmla="*/ 283 w 433"/>
                <a:gd name="T77" fmla="*/ 413 h 438"/>
                <a:gd name="T78" fmla="*/ 302 w 433"/>
                <a:gd name="T79" fmla="*/ 364 h 438"/>
                <a:gd name="T80" fmla="*/ 382 w 433"/>
                <a:gd name="T81" fmla="*/ 303 h 438"/>
                <a:gd name="T82" fmla="*/ 382 w 433"/>
                <a:gd name="T83" fmla="*/ 297 h 438"/>
                <a:gd name="T84" fmla="*/ 340 w 433"/>
                <a:gd name="T85" fmla="*/ 305 h 438"/>
                <a:gd name="T86" fmla="*/ 308 w 433"/>
                <a:gd name="T87" fmla="*/ 316 h 438"/>
                <a:gd name="T88" fmla="*/ 291 w 433"/>
                <a:gd name="T89" fmla="*/ 366 h 438"/>
                <a:gd name="T90" fmla="*/ 272 w 433"/>
                <a:gd name="T91" fmla="*/ 392 h 438"/>
                <a:gd name="T92" fmla="*/ 218 w 433"/>
                <a:gd name="T93" fmla="*/ 356 h 438"/>
                <a:gd name="T94" fmla="*/ 232 w 433"/>
                <a:gd name="T95" fmla="*/ 360 h 438"/>
                <a:gd name="T96" fmla="*/ 270 w 433"/>
                <a:gd name="T97" fmla="*/ 385 h 438"/>
                <a:gd name="T98" fmla="*/ 291 w 433"/>
                <a:gd name="T99" fmla="*/ 352 h 438"/>
                <a:gd name="T100" fmla="*/ 306 w 433"/>
                <a:gd name="T101" fmla="*/ 307 h 438"/>
                <a:gd name="T102" fmla="*/ 334 w 433"/>
                <a:gd name="T103" fmla="*/ 293 h 438"/>
                <a:gd name="T104" fmla="*/ 298 w 433"/>
                <a:gd name="T105" fmla="*/ 305 h 438"/>
                <a:gd name="T106" fmla="*/ 285 w 433"/>
                <a:gd name="T107" fmla="*/ 347 h 438"/>
                <a:gd name="T108" fmla="*/ 258 w 433"/>
                <a:gd name="T109" fmla="*/ 364 h 438"/>
                <a:gd name="T110" fmla="*/ 220 w 433"/>
                <a:gd name="T111" fmla="*/ 341 h 438"/>
                <a:gd name="T112" fmla="*/ 100 w 433"/>
                <a:gd name="T113" fmla="*/ 189 h 438"/>
                <a:gd name="T114" fmla="*/ 85 w 433"/>
                <a:gd name="T115" fmla="*/ 134 h 438"/>
                <a:gd name="T116" fmla="*/ 123 w 433"/>
                <a:gd name="T117" fmla="*/ 128 h 438"/>
                <a:gd name="T118" fmla="*/ 154 w 433"/>
                <a:gd name="T119" fmla="*/ 103 h 438"/>
                <a:gd name="T120" fmla="*/ 173 w 433"/>
                <a:gd name="T121" fmla="*/ 69 h 43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33"/>
                <a:gd name="T184" fmla="*/ 0 h 438"/>
                <a:gd name="T185" fmla="*/ 433 w 433"/>
                <a:gd name="T186" fmla="*/ 438 h 438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33" h="438">
                  <a:moveTo>
                    <a:pt x="220" y="101"/>
                  </a:moveTo>
                  <a:lnTo>
                    <a:pt x="228" y="97"/>
                  </a:lnTo>
                  <a:lnTo>
                    <a:pt x="233" y="94"/>
                  </a:lnTo>
                  <a:lnTo>
                    <a:pt x="241" y="90"/>
                  </a:lnTo>
                  <a:lnTo>
                    <a:pt x="249" y="86"/>
                  </a:lnTo>
                  <a:lnTo>
                    <a:pt x="256" y="80"/>
                  </a:lnTo>
                  <a:lnTo>
                    <a:pt x="264" y="76"/>
                  </a:lnTo>
                  <a:lnTo>
                    <a:pt x="272" y="73"/>
                  </a:lnTo>
                  <a:lnTo>
                    <a:pt x="279" y="71"/>
                  </a:lnTo>
                  <a:lnTo>
                    <a:pt x="292" y="134"/>
                  </a:lnTo>
                  <a:lnTo>
                    <a:pt x="363" y="153"/>
                  </a:lnTo>
                  <a:lnTo>
                    <a:pt x="330" y="210"/>
                  </a:lnTo>
                  <a:lnTo>
                    <a:pt x="359" y="250"/>
                  </a:lnTo>
                  <a:lnTo>
                    <a:pt x="357" y="246"/>
                  </a:lnTo>
                  <a:lnTo>
                    <a:pt x="355" y="242"/>
                  </a:lnTo>
                  <a:lnTo>
                    <a:pt x="351" y="234"/>
                  </a:lnTo>
                  <a:lnTo>
                    <a:pt x="348" y="229"/>
                  </a:lnTo>
                  <a:lnTo>
                    <a:pt x="344" y="223"/>
                  </a:lnTo>
                  <a:lnTo>
                    <a:pt x="340" y="217"/>
                  </a:lnTo>
                  <a:lnTo>
                    <a:pt x="336" y="213"/>
                  </a:lnTo>
                  <a:lnTo>
                    <a:pt x="334" y="210"/>
                  </a:lnTo>
                  <a:lnTo>
                    <a:pt x="336" y="202"/>
                  </a:lnTo>
                  <a:lnTo>
                    <a:pt x="342" y="194"/>
                  </a:lnTo>
                  <a:lnTo>
                    <a:pt x="346" y="187"/>
                  </a:lnTo>
                  <a:lnTo>
                    <a:pt x="349" y="179"/>
                  </a:lnTo>
                  <a:lnTo>
                    <a:pt x="351" y="175"/>
                  </a:lnTo>
                  <a:lnTo>
                    <a:pt x="355" y="172"/>
                  </a:lnTo>
                  <a:lnTo>
                    <a:pt x="357" y="168"/>
                  </a:lnTo>
                  <a:lnTo>
                    <a:pt x="359" y="164"/>
                  </a:lnTo>
                  <a:lnTo>
                    <a:pt x="363" y="156"/>
                  </a:lnTo>
                  <a:lnTo>
                    <a:pt x="368" y="149"/>
                  </a:lnTo>
                  <a:lnTo>
                    <a:pt x="311" y="137"/>
                  </a:lnTo>
                  <a:lnTo>
                    <a:pt x="304" y="132"/>
                  </a:lnTo>
                  <a:lnTo>
                    <a:pt x="308" y="134"/>
                  </a:lnTo>
                  <a:lnTo>
                    <a:pt x="313" y="134"/>
                  </a:lnTo>
                  <a:lnTo>
                    <a:pt x="317" y="135"/>
                  </a:lnTo>
                  <a:lnTo>
                    <a:pt x="321" y="137"/>
                  </a:lnTo>
                  <a:lnTo>
                    <a:pt x="325" y="137"/>
                  </a:lnTo>
                  <a:lnTo>
                    <a:pt x="330" y="137"/>
                  </a:lnTo>
                  <a:lnTo>
                    <a:pt x="334" y="139"/>
                  </a:lnTo>
                  <a:lnTo>
                    <a:pt x="338" y="139"/>
                  </a:lnTo>
                  <a:lnTo>
                    <a:pt x="342" y="139"/>
                  </a:lnTo>
                  <a:lnTo>
                    <a:pt x="346" y="141"/>
                  </a:lnTo>
                  <a:lnTo>
                    <a:pt x="351" y="141"/>
                  </a:lnTo>
                  <a:lnTo>
                    <a:pt x="355" y="143"/>
                  </a:lnTo>
                  <a:lnTo>
                    <a:pt x="359" y="143"/>
                  </a:lnTo>
                  <a:lnTo>
                    <a:pt x="363" y="145"/>
                  </a:lnTo>
                  <a:lnTo>
                    <a:pt x="368" y="147"/>
                  </a:lnTo>
                  <a:lnTo>
                    <a:pt x="372" y="149"/>
                  </a:lnTo>
                  <a:lnTo>
                    <a:pt x="368" y="153"/>
                  </a:lnTo>
                  <a:lnTo>
                    <a:pt x="367" y="158"/>
                  </a:lnTo>
                  <a:lnTo>
                    <a:pt x="363" y="162"/>
                  </a:lnTo>
                  <a:lnTo>
                    <a:pt x="361" y="166"/>
                  </a:lnTo>
                  <a:lnTo>
                    <a:pt x="359" y="170"/>
                  </a:lnTo>
                  <a:lnTo>
                    <a:pt x="357" y="175"/>
                  </a:lnTo>
                  <a:lnTo>
                    <a:pt x="355" y="179"/>
                  </a:lnTo>
                  <a:lnTo>
                    <a:pt x="355" y="181"/>
                  </a:lnTo>
                  <a:lnTo>
                    <a:pt x="351" y="189"/>
                  </a:lnTo>
                  <a:lnTo>
                    <a:pt x="348" y="194"/>
                  </a:lnTo>
                  <a:lnTo>
                    <a:pt x="346" y="200"/>
                  </a:lnTo>
                  <a:lnTo>
                    <a:pt x="342" y="208"/>
                  </a:lnTo>
                  <a:lnTo>
                    <a:pt x="389" y="278"/>
                  </a:lnTo>
                  <a:lnTo>
                    <a:pt x="387" y="272"/>
                  </a:lnTo>
                  <a:lnTo>
                    <a:pt x="386" y="269"/>
                  </a:lnTo>
                  <a:lnTo>
                    <a:pt x="384" y="263"/>
                  </a:lnTo>
                  <a:lnTo>
                    <a:pt x="382" y="259"/>
                  </a:lnTo>
                  <a:lnTo>
                    <a:pt x="380" y="255"/>
                  </a:lnTo>
                  <a:lnTo>
                    <a:pt x="378" y="250"/>
                  </a:lnTo>
                  <a:lnTo>
                    <a:pt x="374" y="246"/>
                  </a:lnTo>
                  <a:lnTo>
                    <a:pt x="372" y="242"/>
                  </a:lnTo>
                  <a:lnTo>
                    <a:pt x="368" y="238"/>
                  </a:lnTo>
                  <a:lnTo>
                    <a:pt x="367" y="234"/>
                  </a:lnTo>
                  <a:lnTo>
                    <a:pt x="363" y="231"/>
                  </a:lnTo>
                  <a:lnTo>
                    <a:pt x="361" y="227"/>
                  </a:lnTo>
                  <a:lnTo>
                    <a:pt x="355" y="219"/>
                  </a:lnTo>
                  <a:lnTo>
                    <a:pt x="351" y="212"/>
                  </a:lnTo>
                  <a:lnTo>
                    <a:pt x="353" y="206"/>
                  </a:lnTo>
                  <a:lnTo>
                    <a:pt x="355" y="202"/>
                  </a:lnTo>
                  <a:lnTo>
                    <a:pt x="357" y="198"/>
                  </a:lnTo>
                  <a:lnTo>
                    <a:pt x="359" y="193"/>
                  </a:lnTo>
                  <a:lnTo>
                    <a:pt x="361" y="189"/>
                  </a:lnTo>
                  <a:lnTo>
                    <a:pt x="363" y="185"/>
                  </a:lnTo>
                  <a:lnTo>
                    <a:pt x="367" y="181"/>
                  </a:lnTo>
                  <a:lnTo>
                    <a:pt x="368" y="175"/>
                  </a:lnTo>
                  <a:lnTo>
                    <a:pt x="370" y="172"/>
                  </a:lnTo>
                  <a:lnTo>
                    <a:pt x="372" y="168"/>
                  </a:lnTo>
                  <a:lnTo>
                    <a:pt x="376" y="164"/>
                  </a:lnTo>
                  <a:lnTo>
                    <a:pt x="378" y="158"/>
                  </a:lnTo>
                  <a:lnTo>
                    <a:pt x="380" y="154"/>
                  </a:lnTo>
                  <a:lnTo>
                    <a:pt x="384" y="151"/>
                  </a:lnTo>
                  <a:lnTo>
                    <a:pt x="386" y="147"/>
                  </a:lnTo>
                  <a:lnTo>
                    <a:pt x="389" y="143"/>
                  </a:lnTo>
                  <a:lnTo>
                    <a:pt x="361" y="134"/>
                  </a:lnTo>
                  <a:lnTo>
                    <a:pt x="380" y="137"/>
                  </a:lnTo>
                  <a:lnTo>
                    <a:pt x="395" y="141"/>
                  </a:lnTo>
                  <a:lnTo>
                    <a:pt x="393" y="145"/>
                  </a:lnTo>
                  <a:lnTo>
                    <a:pt x="389" y="149"/>
                  </a:lnTo>
                  <a:lnTo>
                    <a:pt x="387" y="154"/>
                  </a:lnTo>
                  <a:lnTo>
                    <a:pt x="386" y="158"/>
                  </a:lnTo>
                  <a:lnTo>
                    <a:pt x="384" y="162"/>
                  </a:lnTo>
                  <a:lnTo>
                    <a:pt x="382" y="166"/>
                  </a:lnTo>
                  <a:lnTo>
                    <a:pt x="380" y="172"/>
                  </a:lnTo>
                  <a:lnTo>
                    <a:pt x="378" y="175"/>
                  </a:lnTo>
                  <a:lnTo>
                    <a:pt x="376" y="179"/>
                  </a:lnTo>
                  <a:lnTo>
                    <a:pt x="372" y="185"/>
                  </a:lnTo>
                  <a:lnTo>
                    <a:pt x="370" y="189"/>
                  </a:lnTo>
                  <a:lnTo>
                    <a:pt x="368" y="193"/>
                  </a:lnTo>
                  <a:lnTo>
                    <a:pt x="367" y="196"/>
                  </a:lnTo>
                  <a:lnTo>
                    <a:pt x="365" y="202"/>
                  </a:lnTo>
                  <a:lnTo>
                    <a:pt x="363" y="206"/>
                  </a:lnTo>
                  <a:lnTo>
                    <a:pt x="363" y="212"/>
                  </a:lnTo>
                  <a:lnTo>
                    <a:pt x="363" y="213"/>
                  </a:lnTo>
                  <a:lnTo>
                    <a:pt x="367" y="217"/>
                  </a:lnTo>
                  <a:lnTo>
                    <a:pt x="370" y="223"/>
                  </a:lnTo>
                  <a:lnTo>
                    <a:pt x="376" y="231"/>
                  </a:lnTo>
                  <a:lnTo>
                    <a:pt x="380" y="236"/>
                  </a:lnTo>
                  <a:lnTo>
                    <a:pt x="386" y="244"/>
                  </a:lnTo>
                  <a:lnTo>
                    <a:pt x="387" y="248"/>
                  </a:lnTo>
                  <a:lnTo>
                    <a:pt x="391" y="253"/>
                  </a:lnTo>
                  <a:lnTo>
                    <a:pt x="393" y="255"/>
                  </a:lnTo>
                  <a:lnTo>
                    <a:pt x="397" y="261"/>
                  </a:lnTo>
                  <a:lnTo>
                    <a:pt x="403" y="267"/>
                  </a:lnTo>
                  <a:lnTo>
                    <a:pt x="407" y="274"/>
                  </a:lnTo>
                  <a:lnTo>
                    <a:pt x="410" y="280"/>
                  </a:lnTo>
                  <a:lnTo>
                    <a:pt x="414" y="286"/>
                  </a:lnTo>
                  <a:lnTo>
                    <a:pt x="416" y="290"/>
                  </a:lnTo>
                  <a:lnTo>
                    <a:pt x="418" y="291"/>
                  </a:lnTo>
                  <a:lnTo>
                    <a:pt x="370" y="213"/>
                  </a:lnTo>
                  <a:lnTo>
                    <a:pt x="372" y="208"/>
                  </a:lnTo>
                  <a:lnTo>
                    <a:pt x="376" y="204"/>
                  </a:lnTo>
                  <a:lnTo>
                    <a:pt x="380" y="196"/>
                  </a:lnTo>
                  <a:lnTo>
                    <a:pt x="386" y="189"/>
                  </a:lnTo>
                  <a:lnTo>
                    <a:pt x="387" y="185"/>
                  </a:lnTo>
                  <a:lnTo>
                    <a:pt x="389" y="179"/>
                  </a:lnTo>
                  <a:lnTo>
                    <a:pt x="393" y="175"/>
                  </a:lnTo>
                  <a:lnTo>
                    <a:pt x="395" y="172"/>
                  </a:lnTo>
                  <a:lnTo>
                    <a:pt x="397" y="166"/>
                  </a:lnTo>
                  <a:lnTo>
                    <a:pt x="399" y="162"/>
                  </a:lnTo>
                  <a:lnTo>
                    <a:pt x="403" y="158"/>
                  </a:lnTo>
                  <a:lnTo>
                    <a:pt x="405" y="154"/>
                  </a:lnTo>
                  <a:lnTo>
                    <a:pt x="408" y="149"/>
                  </a:lnTo>
                  <a:lnTo>
                    <a:pt x="412" y="143"/>
                  </a:lnTo>
                  <a:lnTo>
                    <a:pt x="416" y="139"/>
                  </a:lnTo>
                  <a:lnTo>
                    <a:pt x="418" y="137"/>
                  </a:lnTo>
                  <a:lnTo>
                    <a:pt x="416" y="143"/>
                  </a:lnTo>
                  <a:lnTo>
                    <a:pt x="416" y="147"/>
                  </a:lnTo>
                  <a:lnTo>
                    <a:pt x="414" y="151"/>
                  </a:lnTo>
                  <a:lnTo>
                    <a:pt x="412" y="154"/>
                  </a:lnTo>
                  <a:lnTo>
                    <a:pt x="410" y="162"/>
                  </a:lnTo>
                  <a:lnTo>
                    <a:pt x="414" y="158"/>
                  </a:lnTo>
                  <a:lnTo>
                    <a:pt x="416" y="154"/>
                  </a:lnTo>
                  <a:lnTo>
                    <a:pt x="420" y="151"/>
                  </a:lnTo>
                  <a:lnTo>
                    <a:pt x="424" y="147"/>
                  </a:lnTo>
                  <a:lnTo>
                    <a:pt x="426" y="141"/>
                  </a:lnTo>
                  <a:lnTo>
                    <a:pt x="429" y="137"/>
                  </a:lnTo>
                  <a:lnTo>
                    <a:pt x="431" y="132"/>
                  </a:lnTo>
                  <a:lnTo>
                    <a:pt x="433" y="128"/>
                  </a:lnTo>
                  <a:lnTo>
                    <a:pt x="329" y="101"/>
                  </a:lnTo>
                  <a:lnTo>
                    <a:pt x="327" y="95"/>
                  </a:lnTo>
                  <a:lnTo>
                    <a:pt x="325" y="90"/>
                  </a:lnTo>
                  <a:lnTo>
                    <a:pt x="325" y="84"/>
                  </a:lnTo>
                  <a:lnTo>
                    <a:pt x="323" y="78"/>
                  </a:lnTo>
                  <a:lnTo>
                    <a:pt x="321" y="73"/>
                  </a:lnTo>
                  <a:lnTo>
                    <a:pt x="319" y="69"/>
                  </a:lnTo>
                  <a:lnTo>
                    <a:pt x="319" y="63"/>
                  </a:lnTo>
                  <a:lnTo>
                    <a:pt x="317" y="57"/>
                  </a:lnTo>
                  <a:lnTo>
                    <a:pt x="315" y="52"/>
                  </a:lnTo>
                  <a:lnTo>
                    <a:pt x="313" y="48"/>
                  </a:lnTo>
                  <a:lnTo>
                    <a:pt x="311" y="42"/>
                  </a:lnTo>
                  <a:lnTo>
                    <a:pt x="310" y="36"/>
                  </a:lnTo>
                  <a:lnTo>
                    <a:pt x="310" y="31"/>
                  </a:lnTo>
                  <a:lnTo>
                    <a:pt x="308" y="27"/>
                  </a:lnTo>
                  <a:lnTo>
                    <a:pt x="308" y="21"/>
                  </a:lnTo>
                  <a:lnTo>
                    <a:pt x="306" y="16"/>
                  </a:lnTo>
                  <a:lnTo>
                    <a:pt x="302" y="17"/>
                  </a:lnTo>
                  <a:lnTo>
                    <a:pt x="298" y="19"/>
                  </a:lnTo>
                  <a:lnTo>
                    <a:pt x="294" y="21"/>
                  </a:lnTo>
                  <a:lnTo>
                    <a:pt x="291" y="23"/>
                  </a:lnTo>
                  <a:lnTo>
                    <a:pt x="283" y="27"/>
                  </a:lnTo>
                  <a:lnTo>
                    <a:pt x="275" y="31"/>
                  </a:lnTo>
                  <a:lnTo>
                    <a:pt x="272" y="33"/>
                  </a:lnTo>
                  <a:lnTo>
                    <a:pt x="268" y="35"/>
                  </a:lnTo>
                  <a:lnTo>
                    <a:pt x="262" y="36"/>
                  </a:lnTo>
                  <a:lnTo>
                    <a:pt x="260" y="38"/>
                  </a:lnTo>
                  <a:lnTo>
                    <a:pt x="251" y="42"/>
                  </a:lnTo>
                  <a:lnTo>
                    <a:pt x="245" y="46"/>
                  </a:lnTo>
                  <a:lnTo>
                    <a:pt x="251" y="38"/>
                  </a:lnTo>
                  <a:lnTo>
                    <a:pt x="260" y="35"/>
                  </a:lnTo>
                  <a:lnTo>
                    <a:pt x="262" y="31"/>
                  </a:lnTo>
                  <a:lnTo>
                    <a:pt x="268" y="29"/>
                  </a:lnTo>
                  <a:lnTo>
                    <a:pt x="272" y="27"/>
                  </a:lnTo>
                  <a:lnTo>
                    <a:pt x="275" y="25"/>
                  </a:lnTo>
                  <a:lnTo>
                    <a:pt x="281" y="23"/>
                  </a:lnTo>
                  <a:lnTo>
                    <a:pt x="285" y="21"/>
                  </a:lnTo>
                  <a:lnTo>
                    <a:pt x="289" y="17"/>
                  </a:lnTo>
                  <a:lnTo>
                    <a:pt x="292" y="16"/>
                  </a:lnTo>
                  <a:lnTo>
                    <a:pt x="298" y="14"/>
                  </a:lnTo>
                  <a:lnTo>
                    <a:pt x="302" y="12"/>
                  </a:lnTo>
                  <a:lnTo>
                    <a:pt x="306" y="10"/>
                  </a:lnTo>
                  <a:lnTo>
                    <a:pt x="310" y="8"/>
                  </a:lnTo>
                  <a:lnTo>
                    <a:pt x="311" y="14"/>
                  </a:lnTo>
                  <a:lnTo>
                    <a:pt x="313" y="19"/>
                  </a:lnTo>
                  <a:lnTo>
                    <a:pt x="313" y="23"/>
                  </a:lnTo>
                  <a:lnTo>
                    <a:pt x="315" y="31"/>
                  </a:lnTo>
                  <a:lnTo>
                    <a:pt x="315" y="35"/>
                  </a:lnTo>
                  <a:lnTo>
                    <a:pt x="317" y="40"/>
                  </a:lnTo>
                  <a:lnTo>
                    <a:pt x="319" y="46"/>
                  </a:lnTo>
                  <a:lnTo>
                    <a:pt x="321" y="52"/>
                  </a:lnTo>
                  <a:lnTo>
                    <a:pt x="321" y="57"/>
                  </a:lnTo>
                  <a:lnTo>
                    <a:pt x="323" y="63"/>
                  </a:lnTo>
                  <a:lnTo>
                    <a:pt x="325" y="69"/>
                  </a:lnTo>
                  <a:lnTo>
                    <a:pt x="327" y="75"/>
                  </a:lnTo>
                  <a:lnTo>
                    <a:pt x="329" y="80"/>
                  </a:lnTo>
                  <a:lnTo>
                    <a:pt x="330" y="86"/>
                  </a:lnTo>
                  <a:lnTo>
                    <a:pt x="332" y="92"/>
                  </a:lnTo>
                  <a:lnTo>
                    <a:pt x="334" y="97"/>
                  </a:lnTo>
                  <a:lnTo>
                    <a:pt x="393" y="107"/>
                  </a:lnTo>
                  <a:lnTo>
                    <a:pt x="386" y="105"/>
                  </a:lnTo>
                  <a:lnTo>
                    <a:pt x="378" y="103"/>
                  </a:lnTo>
                  <a:lnTo>
                    <a:pt x="372" y="101"/>
                  </a:lnTo>
                  <a:lnTo>
                    <a:pt x="367" y="97"/>
                  </a:lnTo>
                  <a:lnTo>
                    <a:pt x="361" y="95"/>
                  </a:lnTo>
                  <a:lnTo>
                    <a:pt x="353" y="95"/>
                  </a:lnTo>
                  <a:lnTo>
                    <a:pt x="346" y="94"/>
                  </a:lnTo>
                  <a:lnTo>
                    <a:pt x="340" y="94"/>
                  </a:lnTo>
                  <a:lnTo>
                    <a:pt x="336" y="88"/>
                  </a:lnTo>
                  <a:lnTo>
                    <a:pt x="336" y="82"/>
                  </a:lnTo>
                  <a:lnTo>
                    <a:pt x="334" y="76"/>
                  </a:lnTo>
                  <a:lnTo>
                    <a:pt x="332" y="71"/>
                  </a:lnTo>
                  <a:lnTo>
                    <a:pt x="330" y="65"/>
                  </a:lnTo>
                  <a:lnTo>
                    <a:pt x="329" y="59"/>
                  </a:lnTo>
                  <a:lnTo>
                    <a:pt x="327" y="54"/>
                  </a:lnTo>
                  <a:lnTo>
                    <a:pt x="325" y="48"/>
                  </a:lnTo>
                  <a:lnTo>
                    <a:pt x="323" y="40"/>
                  </a:lnTo>
                  <a:lnTo>
                    <a:pt x="321" y="35"/>
                  </a:lnTo>
                  <a:lnTo>
                    <a:pt x="321" y="29"/>
                  </a:lnTo>
                  <a:lnTo>
                    <a:pt x="319" y="23"/>
                  </a:lnTo>
                  <a:lnTo>
                    <a:pt x="317" y="17"/>
                  </a:lnTo>
                  <a:lnTo>
                    <a:pt x="315" y="12"/>
                  </a:lnTo>
                  <a:lnTo>
                    <a:pt x="313" y="6"/>
                  </a:lnTo>
                  <a:lnTo>
                    <a:pt x="313" y="0"/>
                  </a:lnTo>
                  <a:lnTo>
                    <a:pt x="224" y="52"/>
                  </a:lnTo>
                  <a:lnTo>
                    <a:pt x="144" y="2"/>
                  </a:lnTo>
                  <a:lnTo>
                    <a:pt x="116" y="92"/>
                  </a:lnTo>
                  <a:lnTo>
                    <a:pt x="21" y="109"/>
                  </a:lnTo>
                  <a:lnTo>
                    <a:pt x="60" y="193"/>
                  </a:lnTo>
                  <a:lnTo>
                    <a:pt x="0" y="276"/>
                  </a:lnTo>
                  <a:lnTo>
                    <a:pt x="89" y="310"/>
                  </a:lnTo>
                  <a:lnTo>
                    <a:pt x="89" y="316"/>
                  </a:lnTo>
                  <a:lnTo>
                    <a:pt x="91" y="320"/>
                  </a:lnTo>
                  <a:lnTo>
                    <a:pt x="91" y="324"/>
                  </a:lnTo>
                  <a:lnTo>
                    <a:pt x="93" y="330"/>
                  </a:lnTo>
                  <a:lnTo>
                    <a:pt x="93" y="333"/>
                  </a:lnTo>
                  <a:lnTo>
                    <a:pt x="95" y="337"/>
                  </a:lnTo>
                  <a:lnTo>
                    <a:pt x="95" y="343"/>
                  </a:lnTo>
                  <a:lnTo>
                    <a:pt x="97" y="347"/>
                  </a:lnTo>
                  <a:lnTo>
                    <a:pt x="97" y="350"/>
                  </a:lnTo>
                  <a:lnTo>
                    <a:pt x="97" y="356"/>
                  </a:lnTo>
                  <a:lnTo>
                    <a:pt x="97" y="360"/>
                  </a:lnTo>
                  <a:lnTo>
                    <a:pt x="98" y="364"/>
                  </a:lnTo>
                  <a:lnTo>
                    <a:pt x="98" y="369"/>
                  </a:lnTo>
                  <a:lnTo>
                    <a:pt x="98" y="373"/>
                  </a:lnTo>
                  <a:lnTo>
                    <a:pt x="98" y="377"/>
                  </a:lnTo>
                  <a:lnTo>
                    <a:pt x="98" y="383"/>
                  </a:lnTo>
                  <a:lnTo>
                    <a:pt x="97" y="377"/>
                  </a:lnTo>
                  <a:lnTo>
                    <a:pt x="97" y="371"/>
                  </a:lnTo>
                  <a:lnTo>
                    <a:pt x="95" y="364"/>
                  </a:lnTo>
                  <a:lnTo>
                    <a:pt x="95" y="358"/>
                  </a:lnTo>
                  <a:lnTo>
                    <a:pt x="93" y="352"/>
                  </a:lnTo>
                  <a:lnTo>
                    <a:pt x="93" y="347"/>
                  </a:lnTo>
                  <a:lnTo>
                    <a:pt x="91" y="339"/>
                  </a:lnTo>
                  <a:lnTo>
                    <a:pt x="91" y="333"/>
                  </a:lnTo>
                  <a:lnTo>
                    <a:pt x="91" y="339"/>
                  </a:lnTo>
                  <a:lnTo>
                    <a:pt x="91" y="345"/>
                  </a:lnTo>
                  <a:lnTo>
                    <a:pt x="91" y="350"/>
                  </a:lnTo>
                  <a:lnTo>
                    <a:pt x="93" y="356"/>
                  </a:lnTo>
                  <a:lnTo>
                    <a:pt x="95" y="362"/>
                  </a:lnTo>
                  <a:lnTo>
                    <a:pt x="95" y="368"/>
                  </a:lnTo>
                  <a:lnTo>
                    <a:pt x="97" y="373"/>
                  </a:lnTo>
                  <a:lnTo>
                    <a:pt x="97" y="379"/>
                  </a:lnTo>
                  <a:lnTo>
                    <a:pt x="97" y="385"/>
                  </a:lnTo>
                  <a:lnTo>
                    <a:pt x="98" y="390"/>
                  </a:lnTo>
                  <a:lnTo>
                    <a:pt x="100" y="394"/>
                  </a:lnTo>
                  <a:lnTo>
                    <a:pt x="100" y="400"/>
                  </a:lnTo>
                  <a:lnTo>
                    <a:pt x="100" y="406"/>
                  </a:lnTo>
                  <a:lnTo>
                    <a:pt x="102" y="411"/>
                  </a:lnTo>
                  <a:lnTo>
                    <a:pt x="102" y="417"/>
                  </a:lnTo>
                  <a:lnTo>
                    <a:pt x="104" y="423"/>
                  </a:lnTo>
                  <a:lnTo>
                    <a:pt x="203" y="375"/>
                  </a:lnTo>
                  <a:lnTo>
                    <a:pt x="294" y="438"/>
                  </a:lnTo>
                  <a:lnTo>
                    <a:pt x="329" y="333"/>
                  </a:lnTo>
                  <a:lnTo>
                    <a:pt x="376" y="322"/>
                  </a:lnTo>
                  <a:lnTo>
                    <a:pt x="357" y="322"/>
                  </a:lnTo>
                  <a:lnTo>
                    <a:pt x="325" y="328"/>
                  </a:lnTo>
                  <a:lnTo>
                    <a:pt x="323" y="331"/>
                  </a:lnTo>
                  <a:lnTo>
                    <a:pt x="321" y="337"/>
                  </a:lnTo>
                  <a:lnTo>
                    <a:pt x="319" y="343"/>
                  </a:lnTo>
                  <a:lnTo>
                    <a:pt x="317" y="349"/>
                  </a:lnTo>
                  <a:lnTo>
                    <a:pt x="315" y="354"/>
                  </a:lnTo>
                  <a:lnTo>
                    <a:pt x="313" y="360"/>
                  </a:lnTo>
                  <a:lnTo>
                    <a:pt x="310" y="368"/>
                  </a:lnTo>
                  <a:lnTo>
                    <a:pt x="308" y="375"/>
                  </a:lnTo>
                  <a:lnTo>
                    <a:pt x="306" y="381"/>
                  </a:lnTo>
                  <a:lnTo>
                    <a:pt x="304" y="389"/>
                  </a:lnTo>
                  <a:lnTo>
                    <a:pt x="302" y="396"/>
                  </a:lnTo>
                  <a:lnTo>
                    <a:pt x="298" y="404"/>
                  </a:lnTo>
                  <a:lnTo>
                    <a:pt x="296" y="409"/>
                  </a:lnTo>
                  <a:lnTo>
                    <a:pt x="294" y="417"/>
                  </a:lnTo>
                  <a:lnTo>
                    <a:pt x="292" y="423"/>
                  </a:lnTo>
                  <a:lnTo>
                    <a:pt x="292" y="430"/>
                  </a:lnTo>
                  <a:lnTo>
                    <a:pt x="289" y="428"/>
                  </a:lnTo>
                  <a:lnTo>
                    <a:pt x="287" y="427"/>
                  </a:lnTo>
                  <a:lnTo>
                    <a:pt x="285" y="425"/>
                  </a:lnTo>
                  <a:lnTo>
                    <a:pt x="287" y="423"/>
                  </a:lnTo>
                  <a:lnTo>
                    <a:pt x="291" y="427"/>
                  </a:lnTo>
                  <a:lnTo>
                    <a:pt x="304" y="381"/>
                  </a:lnTo>
                  <a:lnTo>
                    <a:pt x="306" y="377"/>
                  </a:lnTo>
                  <a:lnTo>
                    <a:pt x="308" y="373"/>
                  </a:lnTo>
                  <a:lnTo>
                    <a:pt x="306" y="369"/>
                  </a:lnTo>
                  <a:lnTo>
                    <a:pt x="304" y="373"/>
                  </a:lnTo>
                  <a:lnTo>
                    <a:pt x="302" y="377"/>
                  </a:lnTo>
                  <a:lnTo>
                    <a:pt x="300" y="385"/>
                  </a:lnTo>
                  <a:lnTo>
                    <a:pt x="298" y="390"/>
                  </a:lnTo>
                  <a:lnTo>
                    <a:pt x="294" y="396"/>
                  </a:lnTo>
                  <a:lnTo>
                    <a:pt x="292" y="402"/>
                  </a:lnTo>
                  <a:lnTo>
                    <a:pt x="292" y="408"/>
                  </a:lnTo>
                  <a:lnTo>
                    <a:pt x="291" y="413"/>
                  </a:lnTo>
                  <a:lnTo>
                    <a:pt x="289" y="421"/>
                  </a:lnTo>
                  <a:lnTo>
                    <a:pt x="283" y="417"/>
                  </a:lnTo>
                  <a:lnTo>
                    <a:pt x="277" y="415"/>
                  </a:lnTo>
                  <a:lnTo>
                    <a:pt x="272" y="413"/>
                  </a:lnTo>
                  <a:lnTo>
                    <a:pt x="266" y="411"/>
                  </a:lnTo>
                  <a:lnTo>
                    <a:pt x="262" y="408"/>
                  </a:lnTo>
                  <a:lnTo>
                    <a:pt x="258" y="406"/>
                  </a:lnTo>
                  <a:lnTo>
                    <a:pt x="254" y="404"/>
                  </a:lnTo>
                  <a:lnTo>
                    <a:pt x="253" y="402"/>
                  </a:lnTo>
                  <a:lnTo>
                    <a:pt x="247" y="400"/>
                  </a:lnTo>
                  <a:lnTo>
                    <a:pt x="245" y="396"/>
                  </a:lnTo>
                  <a:lnTo>
                    <a:pt x="243" y="394"/>
                  </a:lnTo>
                  <a:lnTo>
                    <a:pt x="247" y="394"/>
                  </a:lnTo>
                  <a:lnTo>
                    <a:pt x="251" y="396"/>
                  </a:lnTo>
                  <a:lnTo>
                    <a:pt x="256" y="398"/>
                  </a:lnTo>
                  <a:lnTo>
                    <a:pt x="262" y="400"/>
                  </a:lnTo>
                  <a:lnTo>
                    <a:pt x="270" y="406"/>
                  </a:lnTo>
                  <a:lnTo>
                    <a:pt x="273" y="408"/>
                  </a:lnTo>
                  <a:lnTo>
                    <a:pt x="277" y="409"/>
                  </a:lnTo>
                  <a:lnTo>
                    <a:pt x="283" y="413"/>
                  </a:lnTo>
                  <a:lnTo>
                    <a:pt x="287" y="417"/>
                  </a:lnTo>
                  <a:lnTo>
                    <a:pt x="289" y="409"/>
                  </a:lnTo>
                  <a:lnTo>
                    <a:pt x="289" y="402"/>
                  </a:lnTo>
                  <a:lnTo>
                    <a:pt x="292" y="396"/>
                  </a:lnTo>
                  <a:lnTo>
                    <a:pt x="294" y="390"/>
                  </a:lnTo>
                  <a:lnTo>
                    <a:pt x="296" y="383"/>
                  </a:lnTo>
                  <a:lnTo>
                    <a:pt x="298" y="377"/>
                  </a:lnTo>
                  <a:lnTo>
                    <a:pt x="300" y="369"/>
                  </a:lnTo>
                  <a:lnTo>
                    <a:pt x="302" y="364"/>
                  </a:lnTo>
                  <a:lnTo>
                    <a:pt x="304" y="358"/>
                  </a:lnTo>
                  <a:lnTo>
                    <a:pt x="306" y="350"/>
                  </a:lnTo>
                  <a:lnTo>
                    <a:pt x="308" y="347"/>
                  </a:lnTo>
                  <a:lnTo>
                    <a:pt x="310" y="341"/>
                  </a:lnTo>
                  <a:lnTo>
                    <a:pt x="311" y="333"/>
                  </a:lnTo>
                  <a:lnTo>
                    <a:pt x="313" y="330"/>
                  </a:lnTo>
                  <a:lnTo>
                    <a:pt x="315" y="324"/>
                  </a:lnTo>
                  <a:lnTo>
                    <a:pt x="317" y="320"/>
                  </a:lnTo>
                  <a:lnTo>
                    <a:pt x="382" y="303"/>
                  </a:lnTo>
                  <a:lnTo>
                    <a:pt x="386" y="301"/>
                  </a:lnTo>
                  <a:lnTo>
                    <a:pt x="389" y="299"/>
                  </a:lnTo>
                  <a:lnTo>
                    <a:pt x="393" y="297"/>
                  </a:lnTo>
                  <a:lnTo>
                    <a:pt x="395" y="297"/>
                  </a:lnTo>
                  <a:lnTo>
                    <a:pt x="395" y="295"/>
                  </a:lnTo>
                  <a:lnTo>
                    <a:pt x="391" y="295"/>
                  </a:lnTo>
                  <a:lnTo>
                    <a:pt x="386" y="297"/>
                  </a:lnTo>
                  <a:lnTo>
                    <a:pt x="382" y="297"/>
                  </a:lnTo>
                  <a:lnTo>
                    <a:pt x="378" y="297"/>
                  </a:lnTo>
                  <a:lnTo>
                    <a:pt x="374" y="299"/>
                  </a:lnTo>
                  <a:lnTo>
                    <a:pt x="370" y="301"/>
                  </a:lnTo>
                  <a:lnTo>
                    <a:pt x="365" y="301"/>
                  </a:lnTo>
                  <a:lnTo>
                    <a:pt x="361" y="301"/>
                  </a:lnTo>
                  <a:lnTo>
                    <a:pt x="355" y="303"/>
                  </a:lnTo>
                  <a:lnTo>
                    <a:pt x="351" y="305"/>
                  </a:lnTo>
                  <a:lnTo>
                    <a:pt x="346" y="305"/>
                  </a:lnTo>
                  <a:lnTo>
                    <a:pt x="340" y="305"/>
                  </a:lnTo>
                  <a:lnTo>
                    <a:pt x="336" y="307"/>
                  </a:lnTo>
                  <a:lnTo>
                    <a:pt x="332" y="307"/>
                  </a:lnTo>
                  <a:lnTo>
                    <a:pt x="329" y="307"/>
                  </a:lnTo>
                  <a:lnTo>
                    <a:pt x="323" y="309"/>
                  </a:lnTo>
                  <a:lnTo>
                    <a:pt x="319" y="309"/>
                  </a:lnTo>
                  <a:lnTo>
                    <a:pt x="317" y="310"/>
                  </a:lnTo>
                  <a:lnTo>
                    <a:pt x="313" y="310"/>
                  </a:lnTo>
                  <a:lnTo>
                    <a:pt x="310" y="312"/>
                  </a:lnTo>
                  <a:lnTo>
                    <a:pt x="308" y="316"/>
                  </a:lnTo>
                  <a:lnTo>
                    <a:pt x="306" y="322"/>
                  </a:lnTo>
                  <a:lnTo>
                    <a:pt x="304" y="328"/>
                  </a:lnTo>
                  <a:lnTo>
                    <a:pt x="302" y="333"/>
                  </a:lnTo>
                  <a:lnTo>
                    <a:pt x="300" y="337"/>
                  </a:lnTo>
                  <a:lnTo>
                    <a:pt x="298" y="345"/>
                  </a:lnTo>
                  <a:lnTo>
                    <a:pt x="296" y="349"/>
                  </a:lnTo>
                  <a:lnTo>
                    <a:pt x="294" y="356"/>
                  </a:lnTo>
                  <a:lnTo>
                    <a:pt x="292" y="360"/>
                  </a:lnTo>
                  <a:lnTo>
                    <a:pt x="291" y="366"/>
                  </a:lnTo>
                  <a:lnTo>
                    <a:pt x="289" y="373"/>
                  </a:lnTo>
                  <a:lnTo>
                    <a:pt x="287" y="377"/>
                  </a:lnTo>
                  <a:lnTo>
                    <a:pt x="285" y="383"/>
                  </a:lnTo>
                  <a:lnTo>
                    <a:pt x="283" y="389"/>
                  </a:lnTo>
                  <a:lnTo>
                    <a:pt x="281" y="392"/>
                  </a:lnTo>
                  <a:lnTo>
                    <a:pt x="281" y="400"/>
                  </a:lnTo>
                  <a:lnTo>
                    <a:pt x="277" y="398"/>
                  </a:lnTo>
                  <a:lnTo>
                    <a:pt x="275" y="396"/>
                  </a:lnTo>
                  <a:lnTo>
                    <a:pt x="272" y="392"/>
                  </a:lnTo>
                  <a:lnTo>
                    <a:pt x="268" y="390"/>
                  </a:lnTo>
                  <a:lnTo>
                    <a:pt x="260" y="385"/>
                  </a:lnTo>
                  <a:lnTo>
                    <a:pt x="254" y="381"/>
                  </a:lnTo>
                  <a:lnTo>
                    <a:pt x="249" y="377"/>
                  </a:lnTo>
                  <a:lnTo>
                    <a:pt x="243" y="373"/>
                  </a:lnTo>
                  <a:lnTo>
                    <a:pt x="235" y="368"/>
                  </a:lnTo>
                  <a:lnTo>
                    <a:pt x="230" y="364"/>
                  </a:lnTo>
                  <a:lnTo>
                    <a:pt x="224" y="360"/>
                  </a:lnTo>
                  <a:lnTo>
                    <a:pt x="218" y="356"/>
                  </a:lnTo>
                  <a:lnTo>
                    <a:pt x="214" y="352"/>
                  </a:lnTo>
                  <a:lnTo>
                    <a:pt x="213" y="350"/>
                  </a:lnTo>
                  <a:lnTo>
                    <a:pt x="211" y="349"/>
                  </a:lnTo>
                  <a:lnTo>
                    <a:pt x="211" y="347"/>
                  </a:lnTo>
                  <a:lnTo>
                    <a:pt x="214" y="349"/>
                  </a:lnTo>
                  <a:lnTo>
                    <a:pt x="218" y="350"/>
                  </a:lnTo>
                  <a:lnTo>
                    <a:pt x="224" y="354"/>
                  </a:lnTo>
                  <a:lnTo>
                    <a:pt x="228" y="358"/>
                  </a:lnTo>
                  <a:lnTo>
                    <a:pt x="232" y="360"/>
                  </a:lnTo>
                  <a:lnTo>
                    <a:pt x="235" y="362"/>
                  </a:lnTo>
                  <a:lnTo>
                    <a:pt x="241" y="366"/>
                  </a:lnTo>
                  <a:lnTo>
                    <a:pt x="245" y="368"/>
                  </a:lnTo>
                  <a:lnTo>
                    <a:pt x="249" y="369"/>
                  </a:lnTo>
                  <a:lnTo>
                    <a:pt x="253" y="373"/>
                  </a:lnTo>
                  <a:lnTo>
                    <a:pt x="256" y="375"/>
                  </a:lnTo>
                  <a:lnTo>
                    <a:pt x="262" y="379"/>
                  </a:lnTo>
                  <a:lnTo>
                    <a:pt x="266" y="381"/>
                  </a:lnTo>
                  <a:lnTo>
                    <a:pt x="270" y="385"/>
                  </a:lnTo>
                  <a:lnTo>
                    <a:pt x="275" y="387"/>
                  </a:lnTo>
                  <a:lnTo>
                    <a:pt x="279" y="390"/>
                  </a:lnTo>
                  <a:lnTo>
                    <a:pt x="281" y="385"/>
                  </a:lnTo>
                  <a:lnTo>
                    <a:pt x="281" y="379"/>
                  </a:lnTo>
                  <a:lnTo>
                    <a:pt x="283" y="373"/>
                  </a:lnTo>
                  <a:lnTo>
                    <a:pt x="285" y="369"/>
                  </a:lnTo>
                  <a:lnTo>
                    <a:pt x="287" y="364"/>
                  </a:lnTo>
                  <a:lnTo>
                    <a:pt x="289" y="358"/>
                  </a:lnTo>
                  <a:lnTo>
                    <a:pt x="291" y="352"/>
                  </a:lnTo>
                  <a:lnTo>
                    <a:pt x="292" y="349"/>
                  </a:lnTo>
                  <a:lnTo>
                    <a:pt x="294" y="343"/>
                  </a:lnTo>
                  <a:lnTo>
                    <a:pt x="294" y="337"/>
                  </a:lnTo>
                  <a:lnTo>
                    <a:pt x="296" y="331"/>
                  </a:lnTo>
                  <a:lnTo>
                    <a:pt x="298" y="328"/>
                  </a:lnTo>
                  <a:lnTo>
                    <a:pt x="300" y="322"/>
                  </a:lnTo>
                  <a:lnTo>
                    <a:pt x="302" y="316"/>
                  </a:lnTo>
                  <a:lnTo>
                    <a:pt x="304" y="310"/>
                  </a:lnTo>
                  <a:lnTo>
                    <a:pt x="306" y="307"/>
                  </a:lnTo>
                  <a:lnTo>
                    <a:pt x="332" y="297"/>
                  </a:lnTo>
                  <a:lnTo>
                    <a:pt x="338" y="295"/>
                  </a:lnTo>
                  <a:lnTo>
                    <a:pt x="342" y="295"/>
                  </a:lnTo>
                  <a:lnTo>
                    <a:pt x="344" y="293"/>
                  </a:lnTo>
                  <a:lnTo>
                    <a:pt x="346" y="293"/>
                  </a:lnTo>
                  <a:lnTo>
                    <a:pt x="342" y="291"/>
                  </a:lnTo>
                  <a:lnTo>
                    <a:pt x="336" y="293"/>
                  </a:lnTo>
                  <a:lnTo>
                    <a:pt x="334" y="293"/>
                  </a:lnTo>
                  <a:lnTo>
                    <a:pt x="329" y="293"/>
                  </a:lnTo>
                  <a:lnTo>
                    <a:pt x="323" y="295"/>
                  </a:lnTo>
                  <a:lnTo>
                    <a:pt x="317" y="295"/>
                  </a:lnTo>
                  <a:lnTo>
                    <a:pt x="313" y="297"/>
                  </a:lnTo>
                  <a:lnTo>
                    <a:pt x="308" y="297"/>
                  </a:lnTo>
                  <a:lnTo>
                    <a:pt x="304" y="297"/>
                  </a:lnTo>
                  <a:lnTo>
                    <a:pt x="302" y="299"/>
                  </a:lnTo>
                  <a:lnTo>
                    <a:pt x="300" y="299"/>
                  </a:lnTo>
                  <a:lnTo>
                    <a:pt x="298" y="305"/>
                  </a:lnTo>
                  <a:lnTo>
                    <a:pt x="298" y="309"/>
                  </a:lnTo>
                  <a:lnTo>
                    <a:pt x="294" y="312"/>
                  </a:lnTo>
                  <a:lnTo>
                    <a:pt x="294" y="318"/>
                  </a:lnTo>
                  <a:lnTo>
                    <a:pt x="292" y="322"/>
                  </a:lnTo>
                  <a:lnTo>
                    <a:pt x="291" y="328"/>
                  </a:lnTo>
                  <a:lnTo>
                    <a:pt x="289" y="331"/>
                  </a:lnTo>
                  <a:lnTo>
                    <a:pt x="289" y="337"/>
                  </a:lnTo>
                  <a:lnTo>
                    <a:pt x="287" y="341"/>
                  </a:lnTo>
                  <a:lnTo>
                    <a:pt x="285" y="347"/>
                  </a:lnTo>
                  <a:lnTo>
                    <a:pt x="283" y="350"/>
                  </a:lnTo>
                  <a:lnTo>
                    <a:pt x="281" y="354"/>
                  </a:lnTo>
                  <a:lnTo>
                    <a:pt x="277" y="358"/>
                  </a:lnTo>
                  <a:lnTo>
                    <a:pt x="275" y="364"/>
                  </a:lnTo>
                  <a:lnTo>
                    <a:pt x="273" y="368"/>
                  </a:lnTo>
                  <a:lnTo>
                    <a:pt x="272" y="371"/>
                  </a:lnTo>
                  <a:lnTo>
                    <a:pt x="268" y="369"/>
                  </a:lnTo>
                  <a:lnTo>
                    <a:pt x="262" y="366"/>
                  </a:lnTo>
                  <a:lnTo>
                    <a:pt x="258" y="364"/>
                  </a:lnTo>
                  <a:lnTo>
                    <a:pt x="254" y="360"/>
                  </a:lnTo>
                  <a:lnTo>
                    <a:pt x="251" y="358"/>
                  </a:lnTo>
                  <a:lnTo>
                    <a:pt x="247" y="356"/>
                  </a:lnTo>
                  <a:lnTo>
                    <a:pt x="243" y="352"/>
                  </a:lnTo>
                  <a:lnTo>
                    <a:pt x="239" y="350"/>
                  </a:lnTo>
                  <a:lnTo>
                    <a:pt x="233" y="349"/>
                  </a:lnTo>
                  <a:lnTo>
                    <a:pt x="230" y="347"/>
                  </a:lnTo>
                  <a:lnTo>
                    <a:pt x="226" y="343"/>
                  </a:lnTo>
                  <a:lnTo>
                    <a:pt x="220" y="341"/>
                  </a:lnTo>
                  <a:lnTo>
                    <a:pt x="216" y="337"/>
                  </a:lnTo>
                  <a:lnTo>
                    <a:pt x="213" y="335"/>
                  </a:lnTo>
                  <a:lnTo>
                    <a:pt x="209" y="331"/>
                  </a:lnTo>
                  <a:lnTo>
                    <a:pt x="205" y="330"/>
                  </a:lnTo>
                  <a:lnTo>
                    <a:pt x="133" y="364"/>
                  </a:lnTo>
                  <a:lnTo>
                    <a:pt x="121" y="284"/>
                  </a:lnTo>
                  <a:lnTo>
                    <a:pt x="55" y="257"/>
                  </a:lnTo>
                  <a:lnTo>
                    <a:pt x="102" y="196"/>
                  </a:lnTo>
                  <a:lnTo>
                    <a:pt x="100" y="189"/>
                  </a:lnTo>
                  <a:lnTo>
                    <a:pt x="97" y="181"/>
                  </a:lnTo>
                  <a:lnTo>
                    <a:pt x="95" y="173"/>
                  </a:lnTo>
                  <a:lnTo>
                    <a:pt x="91" y="166"/>
                  </a:lnTo>
                  <a:lnTo>
                    <a:pt x="85" y="158"/>
                  </a:lnTo>
                  <a:lnTo>
                    <a:pt x="81" y="151"/>
                  </a:lnTo>
                  <a:lnTo>
                    <a:pt x="79" y="143"/>
                  </a:lnTo>
                  <a:lnTo>
                    <a:pt x="76" y="135"/>
                  </a:lnTo>
                  <a:lnTo>
                    <a:pt x="79" y="134"/>
                  </a:lnTo>
                  <a:lnTo>
                    <a:pt x="85" y="134"/>
                  </a:lnTo>
                  <a:lnTo>
                    <a:pt x="89" y="134"/>
                  </a:lnTo>
                  <a:lnTo>
                    <a:pt x="93" y="132"/>
                  </a:lnTo>
                  <a:lnTo>
                    <a:pt x="97" y="132"/>
                  </a:lnTo>
                  <a:lnTo>
                    <a:pt x="102" y="132"/>
                  </a:lnTo>
                  <a:lnTo>
                    <a:pt x="106" y="130"/>
                  </a:lnTo>
                  <a:lnTo>
                    <a:pt x="110" y="130"/>
                  </a:lnTo>
                  <a:lnTo>
                    <a:pt x="116" y="130"/>
                  </a:lnTo>
                  <a:lnTo>
                    <a:pt x="119" y="128"/>
                  </a:lnTo>
                  <a:lnTo>
                    <a:pt x="123" y="128"/>
                  </a:lnTo>
                  <a:lnTo>
                    <a:pt x="127" y="128"/>
                  </a:lnTo>
                  <a:lnTo>
                    <a:pt x="133" y="126"/>
                  </a:lnTo>
                  <a:lnTo>
                    <a:pt x="137" y="126"/>
                  </a:lnTo>
                  <a:lnTo>
                    <a:pt x="140" y="124"/>
                  </a:lnTo>
                  <a:lnTo>
                    <a:pt x="144" y="124"/>
                  </a:lnTo>
                  <a:lnTo>
                    <a:pt x="146" y="118"/>
                  </a:lnTo>
                  <a:lnTo>
                    <a:pt x="150" y="111"/>
                  </a:lnTo>
                  <a:lnTo>
                    <a:pt x="150" y="107"/>
                  </a:lnTo>
                  <a:lnTo>
                    <a:pt x="154" y="103"/>
                  </a:lnTo>
                  <a:lnTo>
                    <a:pt x="154" y="97"/>
                  </a:lnTo>
                  <a:lnTo>
                    <a:pt x="156" y="95"/>
                  </a:lnTo>
                  <a:lnTo>
                    <a:pt x="156" y="90"/>
                  </a:lnTo>
                  <a:lnTo>
                    <a:pt x="159" y="86"/>
                  </a:lnTo>
                  <a:lnTo>
                    <a:pt x="159" y="82"/>
                  </a:lnTo>
                  <a:lnTo>
                    <a:pt x="161" y="78"/>
                  </a:lnTo>
                  <a:lnTo>
                    <a:pt x="163" y="71"/>
                  </a:lnTo>
                  <a:lnTo>
                    <a:pt x="167" y="65"/>
                  </a:lnTo>
                  <a:lnTo>
                    <a:pt x="173" y="69"/>
                  </a:lnTo>
                  <a:lnTo>
                    <a:pt x="180" y="75"/>
                  </a:lnTo>
                  <a:lnTo>
                    <a:pt x="186" y="78"/>
                  </a:lnTo>
                  <a:lnTo>
                    <a:pt x="194" y="84"/>
                  </a:lnTo>
                  <a:lnTo>
                    <a:pt x="199" y="88"/>
                  </a:lnTo>
                  <a:lnTo>
                    <a:pt x="207" y="92"/>
                  </a:lnTo>
                  <a:lnTo>
                    <a:pt x="213" y="97"/>
                  </a:lnTo>
                  <a:lnTo>
                    <a:pt x="220" y="10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6" name="Freeform 646"/>
            <p:cNvSpPr>
              <a:spLocks/>
            </p:cNvSpPr>
            <p:nvPr/>
          </p:nvSpPr>
          <p:spPr bwMode="auto">
            <a:xfrm>
              <a:off x="920" y="1370"/>
              <a:ext cx="26" cy="17"/>
            </a:xfrm>
            <a:custGeom>
              <a:avLst/>
              <a:gdLst>
                <a:gd name="T0" fmla="*/ 53 w 53"/>
                <a:gd name="T1" fmla="*/ 35 h 35"/>
                <a:gd name="T2" fmla="*/ 48 w 53"/>
                <a:gd name="T3" fmla="*/ 31 h 35"/>
                <a:gd name="T4" fmla="*/ 42 w 53"/>
                <a:gd name="T5" fmla="*/ 29 h 35"/>
                <a:gd name="T6" fmla="*/ 38 w 53"/>
                <a:gd name="T7" fmla="*/ 25 h 35"/>
                <a:gd name="T8" fmla="*/ 34 w 53"/>
                <a:gd name="T9" fmla="*/ 23 h 35"/>
                <a:gd name="T10" fmla="*/ 31 w 53"/>
                <a:gd name="T11" fmla="*/ 21 h 35"/>
                <a:gd name="T12" fmla="*/ 27 w 53"/>
                <a:gd name="T13" fmla="*/ 19 h 35"/>
                <a:gd name="T14" fmla="*/ 21 w 53"/>
                <a:gd name="T15" fmla="*/ 16 h 35"/>
                <a:gd name="T16" fmla="*/ 17 w 53"/>
                <a:gd name="T17" fmla="*/ 14 h 35"/>
                <a:gd name="T18" fmla="*/ 14 w 53"/>
                <a:gd name="T19" fmla="*/ 10 h 35"/>
                <a:gd name="T20" fmla="*/ 10 w 53"/>
                <a:gd name="T21" fmla="*/ 8 h 35"/>
                <a:gd name="T22" fmla="*/ 4 w 53"/>
                <a:gd name="T23" fmla="*/ 2 h 35"/>
                <a:gd name="T24" fmla="*/ 0 w 53"/>
                <a:gd name="T25" fmla="*/ 0 h 35"/>
                <a:gd name="T26" fmla="*/ 53 w 53"/>
                <a:gd name="T27" fmla="*/ 35 h 35"/>
                <a:gd name="T28" fmla="*/ 53 w 53"/>
                <a:gd name="T29" fmla="*/ 35 h 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3"/>
                <a:gd name="T46" fmla="*/ 0 h 35"/>
                <a:gd name="T47" fmla="*/ 53 w 53"/>
                <a:gd name="T48" fmla="*/ 35 h 3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3" h="35">
                  <a:moveTo>
                    <a:pt x="53" y="35"/>
                  </a:moveTo>
                  <a:lnTo>
                    <a:pt x="48" y="31"/>
                  </a:lnTo>
                  <a:lnTo>
                    <a:pt x="42" y="29"/>
                  </a:lnTo>
                  <a:lnTo>
                    <a:pt x="38" y="25"/>
                  </a:lnTo>
                  <a:lnTo>
                    <a:pt x="34" y="23"/>
                  </a:lnTo>
                  <a:lnTo>
                    <a:pt x="31" y="21"/>
                  </a:lnTo>
                  <a:lnTo>
                    <a:pt x="27" y="19"/>
                  </a:lnTo>
                  <a:lnTo>
                    <a:pt x="21" y="16"/>
                  </a:lnTo>
                  <a:lnTo>
                    <a:pt x="17" y="14"/>
                  </a:lnTo>
                  <a:lnTo>
                    <a:pt x="14" y="10"/>
                  </a:lnTo>
                  <a:lnTo>
                    <a:pt x="10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53" y="3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7" name="Freeform 647"/>
            <p:cNvSpPr>
              <a:spLocks/>
            </p:cNvSpPr>
            <p:nvPr/>
          </p:nvSpPr>
          <p:spPr bwMode="auto">
            <a:xfrm>
              <a:off x="878" y="1381"/>
              <a:ext cx="62" cy="42"/>
            </a:xfrm>
            <a:custGeom>
              <a:avLst/>
              <a:gdLst>
                <a:gd name="T0" fmla="*/ 1 w 123"/>
                <a:gd name="T1" fmla="*/ 84 h 84"/>
                <a:gd name="T2" fmla="*/ 1 w 123"/>
                <a:gd name="T3" fmla="*/ 84 h 84"/>
                <a:gd name="T4" fmla="*/ 3 w 123"/>
                <a:gd name="T5" fmla="*/ 84 h 84"/>
                <a:gd name="T6" fmla="*/ 7 w 123"/>
                <a:gd name="T7" fmla="*/ 82 h 84"/>
                <a:gd name="T8" fmla="*/ 13 w 123"/>
                <a:gd name="T9" fmla="*/ 82 h 84"/>
                <a:gd name="T10" fmla="*/ 17 w 123"/>
                <a:gd name="T11" fmla="*/ 80 h 84"/>
                <a:gd name="T12" fmla="*/ 22 w 123"/>
                <a:gd name="T13" fmla="*/ 80 h 84"/>
                <a:gd name="T14" fmla="*/ 26 w 123"/>
                <a:gd name="T15" fmla="*/ 80 h 84"/>
                <a:gd name="T16" fmla="*/ 32 w 123"/>
                <a:gd name="T17" fmla="*/ 80 h 84"/>
                <a:gd name="T18" fmla="*/ 38 w 123"/>
                <a:gd name="T19" fmla="*/ 78 h 84"/>
                <a:gd name="T20" fmla="*/ 41 w 123"/>
                <a:gd name="T21" fmla="*/ 78 h 84"/>
                <a:gd name="T22" fmla="*/ 45 w 123"/>
                <a:gd name="T23" fmla="*/ 76 h 84"/>
                <a:gd name="T24" fmla="*/ 51 w 123"/>
                <a:gd name="T25" fmla="*/ 76 h 84"/>
                <a:gd name="T26" fmla="*/ 57 w 123"/>
                <a:gd name="T27" fmla="*/ 74 h 84"/>
                <a:gd name="T28" fmla="*/ 59 w 123"/>
                <a:gd name="T29" fmla="*/ 74 h 84"/>
                <a:gd name="T30" fmla="*/ 83 w 123"/>
                <a:gd name="T31" fmla="*/ 6 h 84"/>
                <a:gd name="T32" fmla="*/ 85 w 123"/>
                <a:gd name="T33" fmla="*/ 6 h 84"/>
                <a:gd name="T34" fmla="*/ 91 w 123"/>
                <a:gd name="T35" fmla="*/ 10 h 84"/>
                <a:gd name="T36" fmla="*/ 95 w 123"/>
                <a:gd name="T37" fmla="*/ 14 h 84"/>
                <a:gd name="T38" fmla="*/ 102 w 123"/>
                <a:gd name="T39" fmla="*/ 17 h 84"/>
                <a:gd name="T40" fmla="*/ 108 w 123"/>
                <a:gd name="T41" fmla="*/ 21 h 84"/>
                <a:gd name="T42" fmla="*/ 114 w 123"/>
                <a:gd name="T43" fmla="*/ 25 h 84"/>
                <a:gd name="T44" fmla="*/ 117 w 123"/>
                <a:gd name="T45" fmla="*/ 27 h 84"/>
                <a:gd name="T46" fmla="*/ 123 w 123"/>
                <a:gd name="T47" fmla="*/ 29 h 84"/>
                <a:gd name="T48" fmla="*/ 81 w 123"/>
                <a:gd name="T49" fmla="*/ 0 h 84"/>
                <a:gd name="T50" fmla="*/ 57 w 123"/>
                <a:gd name="T51" fmla="*/ 71 h 84"/>
                <a:gd name="T52" fmla="*/ 49 w 123"/>
                <a:gd name="T53" fmla="*/ 73 h 84"/>
                <a:gd name="T54" fmla="*/ 43 w 123"/>
                <a:gd name="T55" fmla="*/ 74 h 84"/>
                <a:gd name="T56" fmla="*/ 34 w 123"/>
                <a:gd name="T57" fmla="*/ 76 h 84"/>
                <a:gd name="T58" fmla="*/ 28 w 123"/>
                <a:gd name="T59" fmla="*/ 78 h 84"/>
                <a:gd name="T60" fmla="*/ 20 w 123"/>
                <a:gd name="T61" fmla="*/ 78 h 84"/>
                <a:gd name="T62" fmla="*/ 13 w 123"/>
                <a:gd name="T63" fmla="*/ 80 h 84"/>
                <a:gd name="T64" fmla="*/ 5 w 123"/>
                <a:gd name="T65" fmla="*/ 80 h 84"/>
                <a:gd name="T66" fmla="*/ 0 w 123"/>
                <a:gd name="T67" fmla="*/ 82 h 84"/>
                <a:gd name="T68" fmla="*/ 1 w 123"/>
                <a:gd name="T69" fmla="*/ 84 h 84"/>
                <a:gd name="T70" fmla="*/ 1 w 123"/>
                <a:gd name="T71" fmla="*/ 84 h 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23"/>
                <a:gd name="T109" fmla="*/ 0 h 84"/>
                <a:gd name="T110" fmla="*/ 123 w 123"/>
                <a:gd name="T111" fmla="*/ 84 h 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23" h="84">
                  <a:moveTo>
                    <a:pt x="1" y="84"/>
                  </a:moveTo>
                  <a:lnTo>
                    <a:pt x="1" y="84"/>
                  </a:lnTo>
                  <a:lnTo>
                    <a:pt x="3" y="84"/>
                  </a:lnTo>
                  <a:lnTo>
                    <a:pt x="7" y="82"/>
                  </a:lnTo>
                  <a:lnTo>
                    <a:pt x="13" y="82"/>
                  </a:lnTo>
                  <a:lnTo>
                    <a:pt x="17" y="80"/>
                  </a:lnTo>
                  <a:lnTo>
                    <a:pt x="22" y="80"/>
                  </a:lnTo>
                  <a:lnTo>
                    <a:pt x="26" y="80"/>
                  </a:lnTo>
                  <a:lnTo>
                    <a:pt x="32" y="80"/>
                  </a:lnTo>
                  <a:lnTo>
                    <a:pt x="38" y="78"/>
                  </a:lnTo>
                  <a:lnTo>
                    <a:pt x="41" y="78"/>
                  </a:lnTo>
                  <a:lnTo>
                    <a:pt x="45" y="76"/>
                  </a:lnTo>
                  <a:lnTo>
                    <a:pt x="51" y="76"/>
                  </a:lnTo>
                  <a:lnTo>
                    <a:pt x="57" y="74"/>
                  </a:lnTo>
                  <a:lnTo>
                    <a:pt x="59" y="74"/>
                  </a:lnTo>
                  <a:lnTo>
                    <a:pt x="83" y="6"/>
                  </a:lnTo>
                  <a:lnTo>
                    <a:pt x="85" y="6"/>
                  </a:lnTo>
                  <a:lnTo>
                    <a:pt x="91" y="10"/>
                  </a:lnTo>
                  <a:lnTo>
                    <a:pt x="95" y="14"/>
                  </a:lnTo>
                  <a:lnTo>
                    <a:pt x="102" y="17"/>
                  </a:lnTo>
                  <a:lnTo>
                    <a:pt x="108" y="21"/>
                  </a:lnTo>
                  <a:lnTo>
                    <a:pt x="114" y="25"/>
                  </a:lnTo>
                  <a:lnTo>
                    <a:pt x="117" y="27"/>
                  </a:lnTo>
                  <a:lnTo>
                    <a:pt x="123" y="29"/>
                  </a:lnTo>
                  <a:lnTo>
                    <a:pt x="81" y="0"/>
                  </a:lnTo>
                  <a:lnTo>
                    <a:pt x="57" y="71"/>
                  </a:lnTo>
                  <a:lnTo>
                    <a:pt x="49" y="73"/>
                  </a:lnTo>
                  <a:lnTo>
                    <a:pt x="43" y="74"/>
                  </a:lnTo>
                  <a:lnTo>
                    <a:pt x="34" y="76"/>
                  </a:lnTo>
                  <a:lnTo>
                    <a:pt x="28" y="78"/>
                  </a:lnTo>
                  <a:lnTo>
                    <a:pt x="20" y="78"/>
                  </a:lnTo>
                  <a:lnTo>
                    <a:pt x="13" y="80"/>
                  </a:lnTo>
                  <a:lnTo>
                    <a:pt x="5" y="80"/>
                  </a:lnTo>
                  <a:lnTo>
                    <a:pt x="0" y="82"/>
                  </a:lnTo>
                  <a:lnTo>
                    <a:pt x="1" y="8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8" name="Freeform 648"/>
            <p:cNvSpPr>
              <a:spLocks/>
            </p:cNvSpPr>
            <p:nvPr/>
          </p:nvSpPr>
          <p:spPr bwMode="auto">
            <a:xfrm>
              <a:off x="845" y="1413"/>
              <a:ext cx="16" cy="35"/>
            </a:xfrm>
            <a:custGeom>
              <a:avLst/>
              <a:gdLst>
                <a:gd name="T0" fmla="*/ 30 w 30"/>
                <a:gd name="T1" fmla="*/ 68 h 68"/>
                <a:gd name="T2" fmla="*/ 28 w 30"/>
                <a:gd name="T3" fmla="*/ 63 h 68"/>
                <a:gd name="T4" fmla="*/ 28 w 30"/>
                <a:gd name="T5" fmla="*/ 59 h 68"/>
                <a:gd name="T6" fmla="*/ 27 w 30"/>
                <a:gd name="T7" fmla="*/ 55 h 68"/>
                <a:gd name="T8" fmla="*/ 25 w 30"/>
                <a:gd name="T9" fmla="*/ 51 h 68"/>
                <a:gd name="T10" fmla="*/ 23 w 30"/>
                <a:gd name="T11" fmla="*/ 46 h 68"/>
                <a:gd name="T12" fmla="*/ 21 w 30"/>
                <a:gd name="T13" fmla="*/ 42 h 68"/>
                <a:gd name="T14" fmla="*/ 19 w 30"/>
                <a:gd name="T15" fmla="*/ 38 h 68"/>
                <a:gd name="T16" fmla="*/ 19 w 30"/>
                <a:gd name="T17" fmla="*/ 32 h 68"/>
                <a:gd name="T18" fmla="*/ 15 w 30"/>
                <a:gd name="T19" fmla="*/ 28 h 68"/>
                <a:gd name="T20" fmla="*/ 13 w 30"/>
                <a:gd name="T21" fmla="*/ 25 h 68"/>
                <a:gd name="T22" fmla="*/ 11 w 30"/>
                <a:gd name="T23" fmla="*/ 21 h 68"/>
                <a:gd name="T24" fmla="*/ 9 w 30"/>
                <a:gd name="T25" fmla="*/ 15 h 68"/>
                <a:gd name="T26" fmla="*/ 8 w 30"/>
                <a:gd name="T27" fmla="*/ 11 h 68"/>
                <a:gd name="T28" fmla="*/ 6 w 30"/>
                <a:gd name="T29" fmla="*/ 8 h 68"/>
                <a:gd name="T30" fmla="*/ 4 w 30"/>
                <a:gd name="T31" fmla="*/ 4 h 68"/>
                <a:gd name="T32" fmla="*/ 0 w 30"/>
                <a:gd name="T33" fmla="*/ 0 h 68"/>
                <a:gd name="T34" fmla="*/ 2 w 30"/>
                <a:gd name="T35" fmla="*/ 4 h 68"/>
                <a:gd name="T36" fmla="*/ 4 w 30"/>
                <a:gd name="T37" fmla="*/ 8 h 68"/>
                <a:gd name="T38" fmla="*/ 6 w 30"/>
                <a:gd name="T39" fmla="*/ 13 h 68"/>
                <a:gd name="T40" fmla="*/ 8 w 30"/>
                <a:gd name="T41" fmla="*/ 17 h 68"/>
                <a:gd name="T42" fmla="*/ 9 w 30"/>
                <a:gd name="T43" fmla="*/ 21 h 68"/>
                <a:gd name="T44" fmla="*/ 11 w 30"/>
                <a:gd name="T45" fmla="*/ 25 h 68"/>
                <a:gd name="T46" fmla="*/ 13 w 30"/>
                <a:gd name="T47" fmla="*/ 30 h 68"/>
                <a:gd name="T48" fmla="*/ 15 w 30"/>
                <a:gd name="T49" fmla="*/ 34 h 68"/>
                <a:gd name="T50" fmla="*/ 17 w 30"/>
                <a:gd name="T51" fmla="*/ 38 h 68"/>
                <a:gd name="T52" fmla="*/ 19 w 30"/>
                <a:gd name="T53" fmla="*/ 42 h 68"/>
                <a:gd name="T54" fmla="*/ 21 w 30"/>
                <a:gd name="T55" fmla="*/ 47 h 68"/>
                <a:gd name="T56" fmla="*/ 23 w 30"/>
                <a:gd name="T57" fmla="*/ 51 h 68"/>
                <a:gd name="T58" fmla="*/ 25 w 30"/>
                <a:gd name="T59" fmla="*/ 55 h 68"/>
                <a:gd name="T60" fmla="*/ 27 w 30"/>
                <a:gd name="T61" fmla="*/ 59 h 68"/>
                <a:gd name="T62" fmla="*/ 28 w 30"/>
                <a:gd name="T63" fmla="*/ 65 h 68"/>
                <a:gd name="T64" fmla="*/ 30 w 30"/>
                <a:gd name="T65" fmla="*/ 68 h 68"/>
                <a:gd name="T66" fmla="*/ 30 w 30"/>
                <a:gd name="T67" fmla="*/ 68 h 6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0"/>
                <a:gd name="T103" fmla="*/ 0 h 68"/>
                <a:gd name="T104" fmla="*/ 30 w 30"/>
                <a:gd name="T105" fmla="*/ 68 h 6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0" h="68">
                  <a:moveTo>
                    <a:pt x="30" y="68"/>
                  </a:moveTo>
                  <a:lnTo>
                    <a:pt x="28" y="63"/>
                  </a:lnTo>
                  <a:lnTo>
                    <a:pt x="28" y="59"/>
                  </a:lnTo>
                  <a:lnTo>
                    <a:pt x="27" y="55"/>
                  </a:lnTo>
                  <a:lnTo>
                    <a:pt x="25" y="51"/>
                  </a:lnTo>
                  <a:lnTo>
                    <a:pt x="23" y="46"/>
                  </a:lnTo>
                  <a:lnTo>
                    <a:pt x="21" y="42"/>
                  </a:lnTo>
                  <a:lnTo>
                    <a:pt x="19" y="38"/>
                  </a:lnTo>
                  <a:lnTo>
                    <a:pt x="19" y="32"/>
                  </a:lnTo>
                  <a:lnTo>
                    <a:pt x="15" y="28"/>
                  </a:lnTo>
                  <a:lnTo>
                    <a:pt x="13" y="25"/>
                  </a:lnTo>
                  <a:lnTo>
                    <a:pt x="11" y="21"/>
                  </a:lnTo>
                  <a:lnTo>
                    <a:pt x="9" y="15"/>
                  </a:lnTo>
                  <a:lnTo>
                    <a:pt x="8" y="11"/>
                  </a:lnTo>
                  <a:lnTo>
                    <a:pt x="6" y="8"/>
                  </a:lnTo>
                  <a:lnTo>
                    <a:pt x="4" y="4"/>
                  </a:lnTo>
                  <a:lnTo>
                    <a:pt x="0" y="0"/>
                  </a:lnTo>
                  <a:lnTo>
                    <a:pt x="2" y="4"/>
                  </a:lnTo>
                  <a:lnTo>
                    <a:pt x="4" y="8"/>
                  </a:lnTo>
                  <a:lnTo>
                    <a:pt x="6" y="13"/>
                  </a:lnTo>
                  <a:lnTo>
                    <a:pt x="8" y="17"/>
                  </a:lnTo>
                  <a:lnTo>
                    <a:pt x="9" y="21"/>
                  </a:lnTo>
                  <a:lnTo>
                    <a:pt x="11" y="25"/>
                  </a:lnTo>
                  <a:lnTo>
                    <a:pt x="13" y="30"/>
                  </a:lnTo>
                  <a:lnTo>
                    <a:pt x="15" y="34"/>
                  </a:lnTo>
                  <a:lnTo>
                    <a:pt x="17" y="38"/>
                  </a:lnTo>
                  <a:lnTo>
                    <a:pt x="19" y="42"/>
                  </a:lnTo>
                  <a:lnTo>
                    <a:pt x="21" y="47"/>
                  </a:lnTo>
                  <a:lnTo>
                    <a:pt x="23" y="51"/>
                  </a:lnTo>
                  <a:lnTo>
                    <a:pt x="25" y="55"/>
                  </a:lnTo>
                  <a:lnTo>
                    <a:pt x="27" y="59"/>
                  </a:lnTo>
                  <a:lnTo>
                    <a:pt x="28" y="65"/>
                  </a:lnTo>
                  <a:lnTo>
                    <a:pt x="30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9" name="Freeform 649"/>
            <p:cNvSpPr>
              <a:spLocks/>
            </p:cNvSpPr>
            <p:nvPr/>
          </p:nvSpPr>
          <p:spPr bwMode="auto">
            <a:xfrm>
              <a:off x="982" y="1451"/>
              <a:ext cx="13" cy="9"/>
            </a:xfrm>
            <a:custGeom>
              <a:avLst/>
              <a:gdLst>
                <a:gd name="T0" fmla="*/ 17 w 24"/>
                <a:gd name="T1" fmla="*/ 4 h 19"/>
                <a:gd name="T2" fmla="*/ 9 w 24"/>
                <a:gd name="T3" fmla="*/ 10 h 19"/>
                <a:gd name="T4" fmla="*/ 5 w 24"/>
                <a:gd name="T5" fmla="*/ 15 h 19"/>
                <a:gd name="T6" fmla="*/ 2 w 24"/>
                <a:gd name="T7" fmla="*/ 17 h 19"/>
                <a:gd name="T8" fmla="*/ 0 w 24"/>
                <a:gd name="T9" fmla="*/ 19 h 19"/>
                <a:gd name="T10" fmla="*/ 5 w 24"/>
                <a:gd name="T11" fmla="*/ 17 h 19"/>
                <a:gd name="T12" fmla="*/ 11 w 24"/>
                <a:gd name="T13" fmla="*/ 12 h 19"/>
                <a:gd name="T14" fmla="*/ 17 w 24"/>
                <a:gd name="T15" fmla="*/ 8 h 19"/>
                <a:gd name="T16" fmla="*/ 23 w 24"/>
                <a:gd name="T17" fmla="*/ 4 h 19"/>
                <a:gd name="T18" fmla="*/ 24 w 24"/>
                <a:gd name="T19" fmla="*/ 2 h 19"/>
                <a:gd name="T20" fmla="*/ 5 w 24"/>
                <a:gd name="T21" fmla="*/ 0 h 19"/>
                <a:gd name="T22" fmla="*/ 17 w 24"/>
                <a:gd name="T23" fmla="*/ 4 h 19"/>
                <a:gd name="T24" fmla="*/ 17 w 24"/>
                <a:gd name="T25" fmla="*/ 4 h 1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4"/>
                <a:gd name="T40" fmla="*/ 0 h 19"/>
                <a:gd name="T41" fmla="*/ 24 w 24"/>
                <a:gd name="T42" fmla="*/ 19 h 1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4" h="19">
                  <a:moveTo>
                    <a:pt x="17" y="4"/>
                  </a:moveTo>
                  <a:lnTo>
                    <a:pt x="9" y="10"/>
                  </a:lnTo>
                  <a:lnTo>
                    <a:pt x="5" y="15"/>
                  </a:lnTo>
                  <a:lnTo>
                    <a:pt x="2" y="17"/>
                  </a:lnTo>
                  <a:lnTo>
                    <a:pt x="0" y="19"/>
                  </a:lnTo>
                  <a:lnTo>
                    <a:pt x="5" y="17"/>
                  </a:lnTo>
                  <a:lnTo>
                    <a:pt x="11" y="12"/>
                  </a:lnTo>
                  <a:lnTo>
                    <a:pt x="17" y="8"/>
                  </a:lnTo>
                  <a:lnTo>
                    <a:pt x="23" y="4"/>
                  </a:lnTo>
                  <a:lnTo>
                    <a:pt x="24" y="2"/>
                  </a:lnTo>
                  <a:lnTo>
                    <a:pt x="5" y="0"/>
                  </a:lnTo>
                  <a:lnTo>
                    <a:pt x="17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0" name="Freeform 650"/>
            <p:cNvSpPr>
              <a:spLocks/>
            </p:cNvSpPr>
            <p:nvPr/>
          </p:nvSpPr>
          <p:spPr bwMode="auto">
            <a:xfrm>
              <a:off x="954" y="1416"/>
              <a:ext cx="7" cy="9"/>
            </a:xfrm>
            <a:custGeom>
              <a:avLst/>
              <a:gdLst>
                <a:gd name="T0" fmla="*/ 15 w 15"/>
                <a:gd name="T1" fmla="*/ 0 h 17"/>
                <a:gd name="T2" fmla="*/ 15 w 15"/>
                <a:gd name="T3" fmla="*/ 5 h 17"/>
                <a:gd name="T4" fmla="*/ 13 w 15"/>
                <a:gd name="T5" fmla="*/ 11 h 17"/>
                <a:gd name="T6" fmla="*/ 13 w 15"/>
                <a:gd name="T7" fmla="*/ 11 h 17"/>
                <a:gd name="T8" fmla="*/ 13 w 15"/>
                <a:gd name="T9" fmla="*/ 11 h 17"/>
                <a:gd name="T10" fmla="*/ 11 w 15"/>
                <a:gd name="T11" fmla="*/ 9 h 17"/>
                <a:gd name="T12" fmla="*/ 11 w 15"/>
                <a:gd name="T13" fmla="*/ 7 h 17"/>
                <a:gd name="T14" fmla="*/ 5 w 15"/>
                <a:gd name="T15" fmla="*/ 11 h 17"/>
                <a:gd name="T16" fmla="*/ 0 w 15"/>
                <a:gd name="T17" fmla="*/ 17 h 17"/>
                <a:gd name="T18" fmla="*/ 15 w 15"/>
                <a:gd name="T19" fmla="*/ 0 h 17"/>
                <a:gd name="T20" fmla="*/ 15 w 15"/>
                <a:gd name="T21" fmla="*/ 0 h 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5"/>
                <a:gd name="T34" fmla="*/ 0 h 17"/>
                <a:gd name="T35" fmla="*/ 15 w 15"/>
                <a:gd name="T36" fmla="*/ 17 h 1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5" h="17">
                  <a:moveTo>
                    <a:pt x="15" y="0"/>
                  </a:moveTo>
                  <a:lnTo>
                    <a:pt x="15" y="5"/>
                  </a:lnTo>
                  <a:lnTo>
                    <a:pt x="13" y="11"/>
                  </a:lnTo>
                  <a:lnTo>
                    <a:pt x="11" y="9"/>
                  </a:lnTo>
                  <a:lnTo>
                    <a:pt x="11" y="7"/>
                  </a:lnTo>
                  <a:lnTo>
                    <a:pt x="5" y="11"/>
                  </a:lnTo>
                  <a:lnTo>
                    <a:pt x="0" y="17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1" name="Freeform 651"/>
            <p:cNvSpPr>
              <a:spLocks/>
            </p:cNvSpPr>
            <p:nvPr/>
          </p:nvSpPr>
          <p:spPr bwMode="auto">
            <a:xfrm>
              <a:off x="907" y="1418"/>
              <a:ext cx="4" cy="19"/>
            </a:xfrm>
            <a:custGeom>
              <a:avLst/>
              <a:gdLst>
                <a:gd name="T0" fmla="*/ 7 w 7"/>
                <a:gd name="T1" fmla="*/ 38 h 38"/>
                <a:gd name="T2" fmla="*/ 7 w 7"/>
                <a:gd name="T3" fmla="*/ 33 h 38"/>
                <a:gd name="T4" fmla="*/ 7 w 7"/>
                <a:gd name="T5" fmla="*/ 29 h 38"/>
                <a:gd name="T6" fmla="*/ 7 w 7"/>
                <a:gd name="T7" fmla="*/ 23 h 38"/>
                <a:gd name="T8" fmla="*/ 5 w 7"/>
                <a:gd name="T9" fmla="*/ 19 h 38"/>
                <a:gd name="T10" fmla="*/ 5 w 7"/>
                <a:gd name="T11" fmla="*/ 14 h 38"/>
                <a:gd name="T12" fmla="*/ 3 w 7"/>
                <a:gd name="T13" fmla="*/ 10 h 38"/>
                <a:gd name="T14" fmla="*/ 1 w 7"/>
                <a:gd name="T15" fmla="*/ 4 h 38"/>
                <a:gd name="T16" fmla="*/ 0 w 7"/>
                <a:gd name="T17" fmla="*/ 0 h 38"/>
                <a:gd name="T18" fmla="*/ 0 w 7"/>
                <a:gd name="T19" fmla="*/ 4 h 38"/>
                <a:gd name="T20" fmla="*/ 0 w 7"/>
                <a:gd name="T21" fmla="*/ 10 h 38"/>
                <a:gd name="T22" fmla="*/ 1 w 7"/>
                <a:gd name="T23" fmla="*/ 14 h 38"/>
                <a:gd name="T24" fmla="*/ 1 w 7"/>
                <a:gd name="T25" fmla="*/ 19 h 38"/>
                <a:gd name="T26" fmla="*/ 3 w 7"/>
                <a:gd name="T27" fmla="*/ 23 h 38"/>
                <a:gd name="T28" fmla="*/ 5 w 7"/>
                <a:gd name="T29" fmla="*/ 29 h 38"/>
                <a:gd name="T30" fmla="*/ 5 w 7"/>
                <a:gd name="T31" fmla="*/ 33 h 38"/>
                <a:gd name="T32" fmla="*/ 7 w 7"/>
                <a:gd name="T33" fmla="*/ 38 h 38"/>
                <a:gd name="T34" fmla="*/ 7 w 7"/>
                <a:gd name="T35" fmla="*/ 38 h 3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38"/>
                <a:gd name="T56" fmla="*/ 7 w 7"/>
                <a:gd name="T57" fmla="*/ 38 h 3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38">
                  <a:moveTo>
                    <a:pt x="7" y="38"/>
                  </a:moveTo>
                  <a:lnTo>
                    <a:pt x="7" y="33"/>
                  </a:lnTo>
                  <a:lnTo>
                    <a:pt x="7" y="29"/>
                  </a:lnTo>
                  <a:lnTo>
                    <a:pt x="7" y="23"/>
                  </a:lnTo>
                  <a:lnTo>
                    <a:pt x="5" y="19"/>
                  </a:lnTo>
                  <a:lnTo>
                    <a:pt x="5" y="14"/>
                  </a:lnTo>
                  <a:lnTo>
                    <a:pt x="3" y="10"/>
                  </a:lnTo>
                  <a:lnTo>
                    <a:pt x="1" y="4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10"/>
                  </a:lnTo>
                  <a:lnTo>
                    <a:pt x="1" y="14"/>
                  </a:lnTo>
                  <a:lnTo>
                    <a:pt x="1" y="19"/>
                  </a:lnTo>
                  <a:lnTo>
                    <a:pt x="3" y="23"/>
                  </a:lnTo>
                  <a:lnTo>
                    <a:pt x="5" y="29"/>
                  </a:lnTo>
                  <a:lnTo>
                    <a:pt x="5" y="33"/>
                  </a:lnTo>
                  <a:lnTo>
                    <a:pt x="7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2" name="Freeform 652"/>
            <p:cNvSpPr>
              <a:spLocks/>
            </p:cNvSpPr>
            <p:nvPr/>
          </p:nvSpPr>
          <p:spPr bwMode="auto">
            <a:xfrm>
              <a:off x="929" y="1437"/>
              <a:ext cx="24" cy="13"/>
            </a:xfrm>
            <a:custGeom>
              <a:avLst/>
              <a:gdLst>
                <a:gd name="T0" fmla="*/ 29 w 48"/>
                <a:gd name="T1" fmla="*/ 25 h 25"/>
                <a:gd name="T2" fmla="*/ 38 w 48"/>
                <a:gd name="T3" fmla="*/ 12 h 25"/>
                <a:gd name="T4" fmla="*/ 42 w 48"/>
                <a:gd name="T5" fmla="*/ 8 h 25"/>
                <a:gd name="T6" fmla="*/ 48 w 48"/>
                <a:gd name="T7" fmla="*/ 0 h 25"/>
                <a:gd name="T8" fmla="*/ 40 w 48"/>
                <a:gd name="T9" fmla="*/ 8 h 25"/>
                <a:gd name="T10" fmla="*/ 36 w 48"/>
                <a:gd name="T11" fmla="*/ 12 h 25"/>
                <a:gd name="T12" fmla="*/ 31 w 48"/>
                <a:gd name="T13" fmla="*/ 18 h 25"/>
                <a:gd name="T14" fmla="*/ 27 w 48"/>
                <a:gd name="T15" fmla="*/ 21 h 25"/>
                <a:gd name="T16" fmla="*/ 25 w 48"/>
                <a:gd name="T17" fmla="*/ 21 h 25"/>
                <a:gd name="T18" fmla="*/ 23 w 48"/>
                <a:gd name="T19" fmla="*/ 19 h 25"/>
                <a:gd name="T20" fmla="*/ 19 w 48"/>
                <a:gd name="T21" fmla="*/ 18 h 25"/>
                <a:gd name="T22" fmla="*/ 15 w 48"/>
                <a:gd name="T23" fmla="*/ 16 h 25"/>
                <a:gd name="T24" fmla="*/ 10 w 48"/>
                <a:gd name="T25" fmla="*/ 14 h 25"/>
                <a:gd name="T26" fmla="*/ 6 w 48"/>
                <a:gd name="T27" fmla="*/ 12 h 25"/>
                <a:gd name="T28" fmla="*/ 2 w 48"/>
                <a:gd name="T29" fmla="*/ 10 h 25"/>
                <a:gd name="T30" fmla="*/ 0 w 48"/>
                <a:gd name="T31" fmla="*/ 8 h 25"/>
                <a:gd name="T32" fmla="*/ 4 w 48"/>
                <a:gd name="T33" fmla="*/ 12 h 25"/>
                <a:gd name="T34" fmla="*/ 29 w 48"/>
                <a:gd name="T35" fmla="*/ 25 h 25"/>
                <a:gd name="T36" fmla="*/ 29 w 48"/>
                <a:gd name="T37" fmla="*/ 25 h 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8"/>
                <a:gd name="T58" fmla="*/ 0 h 25"/>
                <a:gd name="T59" fmla="*/ 48 w 48"/>
                <a:gd name="T60" fmla="*/ 25 h 2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8" h="25">
                  <a:moveTo>
                    <a:pt x="29" y="25"/>
                  </a:moveTo>
                  <a:lnTo>
                    <a:pt x="38" y="12"/>
                  </a:lnTo>
                  <a:lnTo>
                    <a:pt x="42" y="8"/>
                  </a:lnTo>
                  <a:lnTo>
                    <a:pt x="48" y="0"/>
                  </a:lnTo>
                  <a:lnTo>
                    <a:pt x="40" y="8"/>
                  </a:lnTo>
                  <a:lnTo>
                    <a:pt x="36" y="12"/>
                  </a:lnTo>
                  <a:lnTo>
                    <a:pt x="31" y="18"/>
                  </a:lnTo>
                  <a:lnTo>
                    <a:pt x="27" y="21"/>
                  </a:lnTo>
                  <a:lnTo>
                    <a:pt x="25" y="21"/>
                  </a:lnTo>
                  <a:lnTo>
                    <a:pt x="23" y="19"/>
                  </a:lnTo>
                  <a:lnTo>
                    <a:pt x="19" y="18"/>
                  </a:lnTo>
                  <a:lnTo>
                    <a:pt x="15" y="16"/>
                  </a:lnTo>
                  <a:lnTo>
                    <a:pt x="10" y="14"/>
                  </a:lnTo>
                  <a:lnTo>
                    <a:pt x="6" y="12"/>
                  </a:lnTo>
                  <a:lnTo>
                    <a:pt x="2" y="10"/>
                  </a:lnTo>
                  <a:lnTo>
                    <a:pt x="0" y="8"/>
                  </a:lnTo>
                  <a:lnTo>
                    <a:pt x="4" y="12"/>
                  </a:lnTo>
                  <a:lnTo>
                    <a:pt x="29" y="2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3" name="Freeform 653"/>
            <p:cNvSpPr>
              <a:spLocks/>
            </p:cNvSpPr>
            <p:nvPr/>
          </p:nvSpPr>
          <p:spPr bwMode="auto">
            <a:xfrm>
              <a:off x="905" y="1463"/>
              <a:ext cx="20" cy="12"/>
            </a:xfrm>
            <a:custGeom>
              <a:avLst/>
              <a:gdLst>
                <a:gd name="T0" fmla="*/ 0 w 40"/>
                <a:gd name="T1" fmla="*/ 11 h 25"/>
                <a:gd name="T2" fmla="*/ 23 w 40"/>
                <a:gd name="T3" fmla="*/ 0 h 25"/>
                <a:gd name="T4" fmla="*/ 4 w 40"/>
                <a:gd name="T5" fmla="*/ 11 h 25"/>
                <a:gd name="T6" fmla="*/ 30 w 40"/>
                <a:gd name="T7" fmla="*/ 19 h 25"/>
                <a:gd name="T8" fmla="*/ 40 w 40"/>
                <a:gd name="T9" fmla="*/ 25 h 25"/>
                <a:gd name="T10" fmla="*/ 0 w 40"/>
                <a:gd name="T11" fmla="*/ 11 h 25"/>
                <a:gd name="T12" fmla="*/ 0 w 40"/>
                <a:gd name="T13" fmla="*/ 11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25"/>
                <a:gd name="T23" fmla="*/ 40 w 40"/>
                <a:gd name="T24" fmla="*/ 25 h 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25">
                  <a:moveTo>
                    <a:pt x="0" y="11"/>
                  </a:moveTo>
                  <a:lnTo>
                    <a:pt x="23" y="0"/>
                  </a:lnTo>
                  <a:lnTo>
                    <a:pt x="4" y="11"/>
                  </a:lnTo>
                  <a:lnTo>
                    <a:pt x="30" y="19"/>
                  </a:lnTo>
                  <a:lnTo>
                    <a:pt x="40" y="2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4" name="Freeform 654"/>
            <p:cNvSpPr>
              <a:spLocks/>
            </p:cNvSpPr>
            <p:nvPr/>
          </p:nvSpPr>
          <p:spPr bwMode="auto">
            <a:xfrm>
              <a:off x="1002" y="1414"/>
              <a:ext cx="46" cy="12"/>
            </a:xfrm>
            <a:custGeom>
              <a:avLst/>
              <a:gdLst>
                <a:gd name="T0" fmla="*/ 55 w 91"/>
                <a:gd name="T1" fmla="*/ 17 h 23"/>
                <a:gd name="T2" fmla="*/ 91 w 91"/>
                <a:gd name="T3" fmla="*/ 23 h 23"/>
                <a:gd name="T4" fmla="*/ 85 w 91"/>
                <a:gd name="T5" fmla="*/ 21 h 23"/>
                <a:gd name="T6" fmla="*/ 80 w 91"/>
                <a:gd name="T7" fmla="*/ 19 h 23"/>
                <a:gd name="T8" fmla="*/ 74 w 91"/>
                <a:gd name="T9" fmla="*/ 19 h 23"/>
                <a:gd name="T10" fmla="*/ 68 w 91"/>
                <a:gd name="T11" fmla="*/ 17 h 23"/>
                <a:gd name="T12" fmla="*/ 62 w 91"/>
                <a:gd name="T13" fmla="*/ 15 h 23"/>
                <a:gd name="T14" fmla="*/ 57 w 91"/>
                <a:gd name="T15" fmla="*/ 13 h 23"/>
                <a:gd name="T16" fmla="*/ 51 w 91"/>
                <a:gd name="T17" fmla="*/ 13 h 23"/>
                <a:gd name="T18" fmla="*/ 45 w 91"/>
                <a:gd name="T19" fmla="*/ 11 h 23"/>
                <a:gd name="T20" fmla="*/ 40 w 91"/>
                <a:gd name="T21" fmla="*/ 9 h 23"/>
                <a:gd name="T22" fmla="*/ 34 w 91"/>
                <a:gd name="T23" fmla="*/ 7 h 23"/>
                <a:gd name="T24" fmla="*/ 28 w 91"/>
                <a:gd name="T25" fmla="*/ 6 h 23"/>
                <a:gd name="T26" fmla="*/ 22 w 91"/>
                <a:gd name="T27" fmla="*/ 4 h 23"/>
                <a:gd name="T28" fmla="*/ 15 w 91"/>
                <a:gd name="T29" fmla="*/ 4 h 23"/>
                <a:gd name="T30" fmla="*/ 0 w 91"/>
                <a:gd name="T31" fmla="*/ 0 h 23"/>
                <a:gd name="T32" fmla="*/ 11 w 91"/>
                <a:gd name="T33" fmla="*/ 4 h 23"/>
                <a:gd name="T34" fmla="*/ 15 w 91"/>
                <a:gd name="T35" fmla="*/ 4 h 23"/>
                <a:gd name="T36" fmla="*/ 19 w 91"/>
                <a:gd name="T37" fmla="*/ 6 h 23"/>
                <a:gd name="T38" fmla="*/ 24 w 91"/>
                <a:gd name="T39" fmla="*/ 7 h 23"/>
                <a:gd name="T40" fmla="*/ 30 w 91"/>
                <a:gd name="T41" fmla="*/ 9 h 23"/>
                <a:gd name="T42" fmla="*/ 34 w 91"/>
                <a:gd name="T43" fmla="*/ 9 h 23"/>
                <a:gd name="T44" fmla="*/ 40 w 91"/>
                <a:gd name="T45" fmla="*/ 11 h 23"/>
                <a:gd name="T46" fmla="*/ 43 w 91"/>
                <a:gd name="T47" fmla="*/ 13 h 23"/>
                <a:gd name="T48" fmla="*/ 47 w 91"/>
                <a:gd name="T49" fmla="*/ 13 h 23"/>
                <a:gd name="T50" fmla="*/ 53 w 91"/>
                <a:gd name="T51" fmla="*/ 15 h 23"/>
                <a:gd name="T52" fmla="*/ 55 w 91"/>
                <a:gd name="T53" fmla="*/ 17 h 23"/>
                <a:gd name="T54" fmla="*/ 55 w 91"/>
                <a:gd name="T55" fmla="*/ 17 h 2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91"/>
                <a:gd name="T85" fmla="*/ 0 h 23"/>
                <a:gd name="T86" fmla="*/ 91 w 91"/>
                <a:gd name="T87" fmla="*/ 23 h 2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91" h="23">
                  <a:moveTo>
                    <a:pt x="55" y="17"/>
                  </a:moveTo>
                  <a:lnTo>
                    <a:pt x="91" y="23"/>
                  </a:lnTo>
                  <a:lnTo>
                    <a:pt x="85" y="21"/>
                  </a:lnTo>
                  <a:lnTo>
                    <a:pt x="80" y="19"/>
                  </a:lnTo>
                  <a:lnTo>
                    <a:pt x="74" y="19"/>
                  </a:lnTo>
                  <a:lnTo>
                    <a:pt x="68" y="17"/>
                  </a:lnTo>
                  <a:lnTo>
                    <a:pt x="62" y="15"/>
                  </a:lnTo>
                  <a:lnTo>
                    <a:pt x="57" y="13"/>
                  </a:lnTo>
                  <a:lnTo>
                    <a:pt x="51" y="13"/>
                  </a:lnTo>
                  <a:lnTo>
                    <a:pt x="45" y="11"/>
                  </a:lnTo>
                  <a:lnTo>
                    <a:pt x="40" y="9"/>
                  </a:lnTo>
                  <a:lnTo>
                    <a:pt x="34" y="7"/>
                  </a:lnTo>
                  <a:lnTo>
                    <a:pt x="28" y="6"/>
                  </a:lnTo>
                  <a:lnTo>
                    <a:pt x="22" y="4"/>
                  </a:lnTo>
                  <a:lnTo>
                    <a:pt x="15" y="4"/>
                  </a:lnTo>
                  <a:lnTo>
                    <a:pt x="0" y="0"/>
                  </a:lnTo>
                  <a:lnTo>
                    <a:pt x="11" y="4"/>
                  </a:lnTo>
                  <a:lnTo>
                    <a:pt x="15" y="4"/>
                  </a:lnTo>
                  <a:lnTo>
                    <a:pt x="19" y="6"/>
                  </a:lnTo>
                  <a:lnTo>
                    <a:pt x="24" y="7"/>
                  </a:lnTo>
                  <a:lnTo>
                    <a:pt x="30" y="9"/>
                  </a:lnTo>
                  <a:lnTo>
                    <a:pt x="34" y="9"/>
                  </a:lnTo>
                  <a:lnTo>
                    <a:pt x="40" y="11"/>
                  </a:lnTo>
                  <a:lnTo>
                    <a:pt x="43" y="13"/>
                  </a:lnTo>
                  <a:lnTo>
                    <a:pt x="47" y="13"/>
                  </a:lnTo>
                  <a:lnTo>
                    <a:pt x="53" y="15"/>
                  </a:lnTo>
                  <a:lnTo>
                    <a:pt x="55" y="1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5" name="Freeform 655"/>
            <p:cNvSpPr>
              <a:spLocks/>
            </p:cNvSpPr>
            <p:nvPr/>
          </p:nvSpPr>
          <p:spPr bwMode="auto">
            <a:xfrm>
              <a:off x="910" y="1365"/>
              <a:ext cx="7" cy="9"/>
            </a:xfrm>
            <a:custGeom>
              <a:avLst/>
              <a:gdLst>
                <a:gd name="T0" fmla="*/ 12 w 14"/>
                <a:gd name="T1" fmla="*/ 6 h 19"/>
                <a:gd name="T2" fmla="*/ 14 w 14"/>
                <a:gd name="T3" fmla="*/ 2 h 19"/>
                <a:gd name="T4" fmla="*/ 12 w 14"/>
                <a:gd name="T5" fmla="*/ 2 h 19"/>
                <a:gd name="T6" fmla="*/ 10 w 14"/>
                <a:gd name="T7" fmla="*/ 2 h 19"/>
                <a:gd name="T8" fmla="*/ 6 w 14"/>
                <a:gd name="T9" fmla="*/ 0 h 19"/>
                <a:gd name="T10" fmla="*/ 6 w 14"/>
                <a:gd name="T11" fmla="*/ 0 h 19"/>
                <a:gd name="T12" fmla="*/ 0 w 14"/>
                <a:gd name="T13" fmla="*/ 11 h 19"/>
                <a:gd name="T14" fmla="*/ 0 w 14"/>
                <a:gd name="T15" fmla="*/ 19 h 19"/>
                <a:gd name="T16" fmla="*/ 2 w 14"/>
                <a:gd name="T17" fmla="*/ 15 h 19"/>
                <a:gd name="T18" fmla="*/ 4 w 14"/>
                <a:gd name="T19" fmla="*/ 11 h 19"/>
                <a:gd name="T20" fmla="*/ 4 w 14"/>
                <a:gd name="T21" fmla="*/ 6 h 19"/>
                <a:gd name="T22" fmla="*/ 8 w 14"/>
                <a:gd name="T23" fmla="*/ 2 h 19"/>
                <a:gd name="T24" fmla="*/ 12 w 14"/>
                <a:gd name="T25" fmla="*/ 6 h 19"/>
                <a:gd name="T26" fmla="*/ 12 w 14"/>
                <a:gd name="T27" fmla="*/ 6 h 1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4"/>
                <a:gd name="T43" fmla="*/ 0 h 19"/>
                <a:gd name="T44" fmla="*/ 14 w 14"/>
                <a:gd name="T45" fmla="*/ 19 h 1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4" h="19">
                  <a:moveTo>
                    <a:pt x="12" y="6"/>
                  </a:moveTo>
                  <a:lnTo>
                    <a:pt x="14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6" y="0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2" y="15"/>
                  </a:lnTo>
                  <a:lnTo>
                    <a:pt x="4" y="11"/>
                  </a:lnTo>
                  <a:lnTo>
                    <a:pt x="4" y="6"/>
                  </a:lnTo>
                  <a:lnTo>
                    <a:pt x="8" y="2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6" name="Freeform 656"/>
            <p:cNvSpPr>
              <a:spLocks/>
            </p:cNvSpPr>
            <p:nvPr/>
          </p:nvSpPr>
          <p:spPr bwMode="auto">
            <a:xfrm>
              <a:off x="862" y="1494"/>
              <a:ext cx="39" cy="54"/>
            </a:xfrm>
            <a:custGeom>
              <a:avLst/>
              <a:gdLst>
                <a:gd name="T0" fmla="*/ 65 w 78"/>
                <a:gd name="T1" fmla="*/ 26 h 106"/>
                <a:gd name="T2" fmla="*/ 61 w 78"/>
                <a:gd name="T3" fmla="*/ 24 h 106"/>
                <a:gd name="T4" fmla="*/ 57 w 78"/>
                <a:gd name="T5" fmla="*/ 22 h 106"/>
                <a:gd name="T6" fmla="*/ 50 w 78"/>
                <a:gd name="T7" fmla="*/ 21 h 106"/>
                <a:gd name="T8" fmla="*/ 42 w 78"/>
                <a:gd name="T9" fmla="*/ 17 h 106"/>
                <a:gd name="T10" fmla="*/ 38 w 78"/>
                <a:gd name="T11" fmla="*/ 15 h 106"/>
                <a:gd name="T12" fmla="*/ 34 w 78"/>
                <a:gd name="T13" fmla="*/ 13 h 106"/>
                <a:gd name="T14" fmla="*/ 29 w 78"/>
                <a:gd name="T15" fmla="*/ 11 h 106"/>
                <a:gd name="T16" fmla="*/ 25 w 78"/>
                <a:gd name="T17" fmla="*/ 11 h 106"/>
                <a:gd name="T18" fmla="*/ 17 w 78"/>
                <a:gd name="T19" fmla="*/ 7 h 106"/>
                <a:gd name="T20" fmla="*/ 12 w 78"/>
                <a:gd name="T21" fmla="*/ 5 h 106"/>
                <a:gd name="T22" fmla="*/ 6 w 78"/>
                <a:gd name="T23" fmla="*/ 2 h 106"/>
                <a:gd name="T24" fmla="*/ 2 w 78"/>
                <a:gd name="T25" fmla="*/ 0 h 106"/>
                <a:gd name="T26" fmla="*/ 0 w 78"/>
                <a:gd name="T27" fmla="*/ 0 h 106"/>
                <a:gd name="T28" fmla="*/ 2 w 78"/>
                <a:gd name="T29" fmla="*/ 0 h 106"/>
                <a:gd name="T30" fmla="*/ 4 w 78"/>
                <a:gd name="T31" fmla="*/ 0 h 106"/>
                <a:gd name="T32" fmla="*/ 6 w 78"/>
                <a:gd name="T33" fmla="*/ 2 h 106"/>
                <a:gd name="T34" fmla="*/ 10 w 78"/>
                <a:gd name="T35" fmla="*/ 2 h 106"/>
                <a:gd name="T36" fmla="*/ 15 w 78"/>
                <a:gd name="T37" fmla="*/ 3 h 106"/>
                <a:gd name="T38" fmla="*/ 21 w 78"/>
                <a:gd name="T39" fmla="*/ 5 h 106"/>
                <a:gd name="T40" fmla="*/ 29 w 78"/>
                <a:gd name="T41" fmla="*/ 7 h 106"/>
                <a:gd name="T42" fmla="*/ 31 w 78"/>
                <a:gd name="T43" fmla="*/ 9 h 106"/>
                <a:gd name="T44" fmla="*/ 36 w 78"/>
                <a:gd name="T45" fmla="*/ 11 h 106"/>
                <a:gd name="T46" fmla="*/ 40 w 78"/>
                <a:gd name="T47" fmla="*/ 13 h 106"/>
                <a:gd name="T48" fmla="*/ 46 w 78"/>
                <a:gd name="T49" fmla="*/ 15 h 106"/>
                <a:gd name="T50" fmla="*/ 67 w 78"/>
                <a:gd name="T51" fmla="*/ 22 h 106"/>
                <a:gd name="T52" fmla="*/ 67 w 78"/>
                <a:gd name="T53" fmla="*/ 26 h 106"/>
                <a:gd name="T54" fmla="*/ 67 w 78"/>
                <a:gd name="T55" fmla="*/ 28 h 106"/>
                <a:gd name="T56" fmla="*/ 69 w 78"/>
                <a:gd name="T57" fmla="*/ 34 h 106"/>
                <a:gd name="T58" fmla="*/ 71 w 78"/>
                <a:gd name="T59" fmla="*/ 40 h 106"/>
                <a:gd name="T60" fmla="*/ 71 w 78"/>
                <a:gd name="T61" fmla="*/ 45 h 106"/>
                <a:gd name="T62" fmla="*/ 73 w 78"/>
                <a:gd name="T63" fmla="*/ 53 h 106"/>
                <a:gd name="T64" fmla="*/ 73 w 78"/>
                <a:gd name="T65" fmla="*/ 59 h 106"/>
                <a:gd name="T66" fmla="*/ 74 w 78"/>
                <a:gd name="T67" fmla="*/ 66 h 106"/>
                <a:gd name="T68" fmla="*/ 76 w 78"/>
                <a:gd name="T69" fmla="*/ 74 h 106"/>
                <a:gd name="T70" fmla="*/ 76 w 78"/>
                <a:gd name="T71" fmla="*/ 80 h 106"/>
                <a:gd name="T72" fmla="*/ 76 w 78"/>
                <a:gd name="T73" fmla="*/ 85 h 106"/>
                <a:gd name="T74" fmla="*/ 78 w 78"/>
                <a:gd name="T75" fmla="*/ 91 h 106"/>
                <a:gd name="T76" fmla="*/ 78 w 78"/>
                <a:gd name="T77" fmla="*/ 95 h 106"/>
                <a:gd name="T78" fmla="*/ 78 w 78"/>
                <a:gd name="T79" fmla="*/ 100 h 106"/>
                <a:gd name="T80" fmla="*/ 76 w 78"/>
                <a:gd name="T81" fmla="*/ 104 h 106"/>
                <a:gd name="T82" fmla="*/ 76 w 78"/>
                <a:gd name="T83" fmla="*/ 106 h 106"/>
                <a:gd name="T84" fmla="*/ 65 w 78"/>
                <a:gd name="T85" fmla="*/ 26 h 106"/>
                <a:gd name="T86" fmla="*/ 65 w 78"/>
                <a:gd name="T87" fmla="*/ 26 h 10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78"/>
                <a:gd name="T133" fmla="*/ 0 h 106"/>
                <a:gd name="T134" fmla="*/ 78 w 78"/>
                <a:gd name="T135" fmla="*/ 106 h 10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78" h="106">
                  <a:moveTo>
                    <a:pt x="65" y="26"/>
                  </a:moveTo>
                  <a:lnTo>
                    <a:pt x="61" y="24"/>
                  </a:lnTo>
                  <a:lnTo>
                    <a:pt x="57" y="22"/>
                  </a:lnTo>
                  <a:lnTo>
                    <a:pt x="50" y="21"/>
                  </a:lnTo>
                  <a:lnTo>
                    <a:pt x="42" y="17"/>
                  </a:lnTo>
                  <a:lnTo>
                    <a:pt x="38" y="15"/>
                  </a:lnTo>
                  <a:lnTo>
                    <a:pt x="34" y="13"/>
                  </a:lnTo>
                  <a:lnTo>
                    <a:pt x="29" y="11"/>
                  </a:lnTo>
                  <a:lnTo>
                    <a:pt x="25" y="11"/>
                  </a:lnTo>
                  <a:lnTo>
                    <a:pt x="17" y="7"/>
                  </a:lnTo>
                  <a:lnTo>
                    <a:pt x="12" y="5"/>
                  </a:lnTo>
                  <a:lnTo>
                    <a:pt x="6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5" y="3"/>
                  </a:lnTo>
                  <a:lnTo>
                    <a:pt x="21" y="5"/>
                  </a:lnTo>
                  <a:lnTo>
                    <a:pt x="29" y="7"/>
                  </a:lnTo>
                  <a:lnTo>
                    <a:pt x="31" y="9"/>
                  </a:lnTo>
                  <a:lnTo>
                    <a:pt x="36" y="11"/>
                  </a:lnTo>
                  <a:lnTo>
                    <a:pt x="40" y="13"/>
                  </a:lnTo>
                  <a:lnTo>
                    <a:pt x="46" y="15"/>
                  </a:lnTo>
                  <a:lnTo>
                    <a:pt x="67" y="22"/>
                  </a:lnTo>
                  <a:lnTo>
                    <a:pt x="67" y="26"/>
                  </a:lnTo>
                  <a:lnTo>
                    <a:pt x="67" y="28"/>
                  </a:lnTo>
                  <a:lnTo>
                    <a:pt x="69" y="34"/>
                  </a:lnTo>
                  <a:lnTo>
                    <a:pt x="71" y="40"/>
                  </a:lnTo>
                  <a:lnTo>
                    <a:pt x="71" y="45"/>
                  </a:lnTo>
                  <a:lnTo>
                    <a:pt x="73" y="53"/>
                  </a:lnTo>
                  <a:lnTo>
                    <a:pt x="73" y="59"/>
                  </a:lnTo>
                  <a:lnTo>
                    <a:pt x="74" y="66"/>
                  </a:lnTo>
                  <a:lnTo>
                    <a:pt x="76" y="74"/>
                  </a:lnTo>
                  <a:lnTo>
                    <a:pt x="76" y="80"/>
                  </a:lnTo>
                  <a:lnTo>
                    <a:pt x="76" y="85"/>
                  </a:lnTo>
                  <a:lnTo>
                    <a:pt x="78" y="91"/>
                  </a:lnTo>
                  <a:lnTo>
                    <a:pt x="78" y="95"/>
                  </a:lnTo>
                  <a:lnTo>
                    <a:pt x="78" y="100"/>
                  </a:lnTo>
                  <a:lnTo>
                    <a:pt x="76" y="104"/>
                  </a:lnTo>
                  <a:lnTo>
                    <a:pt x="76" y="106"/>
                  </a:lnTo>
                  <a:lnTo>
                    <a:pt x="65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7" name="Freeform 657"/>
            <p:cNvSpPr>
              <a:spLocks/>
            </p:cNvSpPr>
            <p:nvPr/>
          </p:nvSpPr>
          <p:spPr bwMode="auto">
            <a:xfrm>
              <a:off x="903" y="1546"/>
              <a:ext cx="11" cy="5"/>
            </a:xfrm>
            <a:custGeom>
              <a:avLst/>
              <a:gdLst>
                <a:gd name="T0" fmla="*/ 0 w 23"/>
                <a:gd name="T1" fmla="*/ 12 h 12"/>
                <a:gd name="T2" fmla="*/ 6 w 23"/>
                <a:gd name="T3" fmla="*/ 10 h 12"/>
                <a:gd name="T4" fmla="*/ 11 w 23"/>
                <a:gd name="T5" fmla="*/ 6 h 12"/>
                <a:gd name="T6" fmla="*/ 17 w 23"/>
                <a:gd name="T7" fmla="*/ 2 h 12"/>
                <a:gd name="T8" fmla="*/ 23 w 23"/>
                <a:gd name="T9" fmla="*/ 0 h 12"/>
                <a:gd name="T10" fmla="*/ 21 w 23"/>
                <a:gd name="T11" fmla="*/ 0 h 12"/>
                <a:gd name="T12" fmla="*/ 17 w 23"/>
                <a:gd name="T13" fmla="*/ 0 h 12"/>
                <a:gd name="T14" fmla="*/ 13 w 23"/>
                <a:gd name="T15" fmla="*/ 2 h 12"/>
                <a:gd name="T16" fmla="*/ 10 w 23"/>
                <a:gd name="T17" fmla="*/ 4 h 12"/>
                <a:gd name="T18" fmla="*/ 6 w 23"/>
                <a:gd name="T19" fmla="*/ 6 h 12"/>
                <a:gd name="T20" fmla="*/ 0 w 23"/>
                <a:gd name="T21" fmla="*/ 12 h 12"/>
                <a:gd name="T22" fmla="*/ 0 w 23"/>
                <a:gd name="T23" fmla="*/ 12 h 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3"/>
                <a:gd name="T37" fmla="*/ 0 h 12"/>
                <a:gd name="T38" fmla="*/ 23 w 23"/>
                <a:gd name="T39" fmla="*/ 12 h 1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3" h="12">
                  <a:moveTo>
                    <a:pt x="0" y="12"/>
                  </a:moveTo>
                  <a:lnTo>
                    <a:pt x="6" y="10"/>
                  </a:lnTo>
                  <a:lnTo>
                    <a:pt x="11" y="6"/>
                  </a:lnTo>
                  <a:lnTo>
                    <a:pt x="17" y="2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3" y="2"/>
                  </a:lnTo>
                  <a:lnTo>
                    <a:pt x="10" y="4"/>
                  </a:lnTo>
                  <a:lnTo>
                    <a:pt x="6" y="6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8" name="Freeform 658"/>
            <p:cNvSpPr>
              <a:spLocks/>
            </p:cNvSpPr>
            <p:nvPr/>
          </p:nvSpPr>
          <p:spPr bwMode="auto">
            <a:xfrm>
              <a:off x="835" y="1501"/>
              <a:ext cx="15" cy="5"/>
            </a:xfrm>
            <a:custGeom>
              <a:avLst/>
              <a:gdLst>
                <a:gd name="T0" fmla="*/ 29 w 30"/>
                <a:gd name="T1" fmla="*/ 8 h 9"/>
                <a:gd name="T2" fmla="*/ 0 w 30"/>
                <a:gd name="T3" fmla="*/ 0 h 9"/>
                <a:gd name="T4" fmla="*/ 4 w 30"/>
                <a:gd name="T5" fmla="*/ 2 h 9"/>
                <a:gd name="T6" fmla="*/ 10 w 30"/>
                <a:gd name="T7" fmla="*/ 4 h 9"/>
                <a:gd name="T8" fmla="*/ 17 w 30"/>
                <a:gd name="T9" fmla="*/ 6 h 9"/>
                <a:gd name="T10" fmla="*/ 23 w 30"/>
                <a:gd name="T11" fmla="*/ 8 h 9"/>
                <a:gd name="T12" fmla="*/ 27 w 30"/>
                <a:gd name="T13" fmla="*/ 8 h 9"/>
                <a:gd name="T14" fmla="*/ 30 w 30"/>
                <a:gd name="T15" fmla="*/ 9 h 9"/>
                <a:gd name="T16" fmla="*/ 30 w 30"/>
                <a:gd name="T17" fmla="*/ 8 h 9"/>
                <a:gd name="T18" fmla="*/ 29 w 30"/>
                <a:gd name="T19" fmla="*/ 8 h 9"/>
                <a:gd name="T20" fmla="*/ 29 w 30"/>
                <a:gd name="T21" fmla="*/ 8 h 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0"/>
                <a:gd name="T34" fmla="*/ 0 h 9"/>
                <a:gd name="T35" fmla="*/ 30 w 30"/>
                <a:gd name="T36" fmla="*/ 9 h 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0" h="9">
                  <a:moveTo>
                    <a:pt x="29" y="8"/>
                  </a:moveTo>
                  <a:lnTo>
                    <a:pt x="0" y="0"/>
                  </a:lnTo>
                  <a:lnTo>
                    <a:pt x="4" y="2"/>
                  </a:lnTo>
                  <a:lnTo>
                    <a:pt x="10" y="4"/>
                  </a:lnTo>
                  <a:lnTo>
                    <a:pt x="17" y="6"/>
                  </a:lnTo>
                  <a:lnTo>
                    <a:pt x="23" y="8"/>
                  </a:lnTo>
                  <a:lnTo>
                    <a:pt x="27" y="8"/>
                  </a:lnTo>
                  <a:lnTo>
                    <a:pt x="30" y="9"/>
                  </a:lnTo>
                  <a:lnTo>
                    <a:pt x="30" y="8"/>
                  </a:lnTo>
                  <a:lnTo>
                    <a:pt x="29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9" name="Freeform 659"/>
            <p:cNvSpPr>
              <a:spLocks/>
            </p:cNvSpPr>
            <p:nvPr/>
          </p:nvSpPr>
          <p:spPr bwMode="auto">
            <a:xfrm>
              <a:off x="857" y="1508"/>
              <a:ext cx="25" cy="9"/>
            </a:xfrm>
            <a:custGeom>
              <a:avLst/>
              <a:gdLst>
                <a:gd name="T0" fmla="*/ 49 w 49"/>
                <a:gd name="T1" fmla="*/ 19 h 19"/>
                <a:gd name="T2" fmla="*/ 43 w 49"/>
                <a:gd name="T3" fmla="*/ 17 h 19"/>
                <a:gd name="T4" fmla="*/ 38 w 49"/>
                <a:gd name="T5" fmla="*/ 15 h 19"/>
                <a:gd name="T6" fmla="*/ 34 w 49"/>
                <a:gd name="T7" fmla="*/ 14 h 19"/>
                <a:gd name="T8" fmla="*/ 30 w 49"/>
                <a:gd name="T9" fmla="*/ 12 h 19"/>
                <a:gd name="T10" fmla="*/ 24 w 49"/>
                <a:gd name="T11" fmla="*/ 10 h 19"/>
                <a:gd name="T12" fmla="*/ 23 w 49"/>
                <a:gd name="T13" fmla="*/ 10 h 19"/>
                <a:gd name="T14" fmla="*/ 17 w 49"/>
                <a:gd name="T15" fmla="*/ 6 h 19"/>
                <a:gd name="T16" fmla="*/ 13 w 49"/>
                <a:gd name="T17" fmla="*/ 6 h 19"/>
                <a:gd name="T18" fmla="*/ 9 w 49"/>
                <a:gd name="T19" fmla="*/ 4 h 19"/>
                <a:gd name="T20" fmla="*/ 7 w 49"/>
                <a:gd name="T21" fmla="*/ 2 h 19"/>
                <a:gd name="T22" fmla="*/ 2 w 49"/>
                <a:gd name="T23" fmla="*/ 0 h 19"/>
                <a:gd name="T24" fmla="*/ 0 w 49"/>
                <a:gd name="T25" fmla="*/ 0 h 19"/>
                <a:gd name="T26" fmla="*/ 5 w 49"/>
                <a:gd name="T27" fmla="*/ 2 h 19"/>
                <a:gd name="T28" fmla="*/ 11 w 49"/>
                <a:gd name="T29" fmla="*/ 6 h 19"/>
                <a:gd name="T30" fmla="*/ 17 w 49"/>
                <a:gd name="T31" fmla="*/ 8 h 19"/>
                <a:gd name="T32" fmla="*/ 24 w 49"/>
                <a:gd name="T33" fmla="*/ 12 h 19"/>
                <a:gd name="T34" fmla="*/ 30 w 49"/>
                <a:gd name="T35" fmla="*/ 14 h 19"/>
                <a:gd name="T36" fmla="*/ 38 w 49"/>
                <a:gd name="T37" fmla="*/ 17 h 19"/>
                <a:gd name="T38" fmla="*/ 43 w 49"/>
                <a:gd name="T39" fmla="*/ 17 h 19"/>
                <a:gd name="T40" fmla="*/ 49 w 49"/>
                <a:gd name="T41" fmla="*/ 19 h 19"/>
                <a:gd name="T42" fmla="*/ 49 w 49"/>
                <a:gd name="T43" fmla="*/ 19 h 1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9"/>
                <a:gd name="T67" fmla="*/ 0 h 19"/>
                <a:gd name="T68" fmla="*/ 49 w 49"/>
                <a:gd name="T69" fmla="*/ 19 h 1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9" h="19">
                  <a:moveTo>
                    <a:pt x="49" y="19"/>
                  </a:moveTo>
                  <a:lnTo>
                    <a:pt x="43" y="17"/>
                  </a:lnTo>
                  <a:lnTo>
                    <a:pt x="38" y="15"/>
                  </a:lnTo>
                  <a:lnTo>
                    <a:pt x="34" y="14"/>
                  </a:lnTo>
                  <a:lnTo>
                    <a:pt x="30" y="12"/>
                  </a:lnTo>
                  <a:lnTo>
                    <a:pt x="24" y="10"/>
                  </a:lnTo>
                  <a:lnTo>
                    <a:pt x="23" y="10"/>
                  </a:lnTo>
                  <a:lnTo>
                    <a:pt x="17" y="6"/>
                  </a:lnTo>
                  <a:lnTo>
                    <a:pt x="13" y="6"/>
                  </a:lnTo>
                  <a:lnTo>
                    <a:pt x="9" y="4"/>
                  </a:lnTo>
                  <a:lnTo>
                    <a:pt x="7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5" y="2"/>
                  </a:lnTo>
                  <a:lnTo>
                    <a:pt x="11" y="6"/>
                  </a:lnTo>
                  <a:lnTo>
                    <a:pt x="17" y="8"/>
                  </a:lnTo>
                  <a:lnTo>
                    <a:pt x="24" y="12"/>
                  </a:lnTo>
                  <a:lnTo>
                    <a:pt x="30" y="14"/>
                  </a:lnTo>
                  <a:lnTo>
                    <a:pt x="38" y="17"/>
                  </a:lnTo>
                  <a:lnTo>
                    <a:pt x="43" y="17"/>
                  </a:lnTo>
                  <a:lnTo>
                    <a:pt x="49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0" name="Freeform 660"/>
            <p:cNvSpPr>
              <a:spLocks/>
            </p:cNvSpPr>
            <p:nvPr/>
          </p:nvSpPr>
          <p:spPr bwMode="auto">
            <a:xfrm>
              <a:off x="879" y="1471"/>
              <a:ext cx="9" cy="5"/>
            </a:xfrm>
            <a:custGeom>
              <a:avLst/>
              <a:gdLst>
                <a:gd name="T0" fmla="*/ 0 w 19"/>
                <a:gd name="T1" fmla="*/ 8 h 11"/>
                <a:gd name="T2" fmla="*/ 2 w 19"/>
                <a:gd name="T3" fmla="*/ 8 h 11"/>
                <a:gd name="T4" fmla="*/ 10 w 19"/>
                <a:gd name="T5" fmla="*/ 10 h 11"/>
                <a:gd name="T6" fmla="*/ 16 w 19"/>
                <a:gd name="T7" fmla="*/ 11 h 11"/>
                <a:gd name="T8" fmla="*/ 19 w 19"/>
                <a:gd name="T9" fmla="*/ 11 h 11"/>
                <a:gd name="T10" fmla="*/ 16 w 19"/>
                <a:gd name="T11" fmla="*/ 11 h 11"/>
                <a:gd name="T12" fmla="*/ 10 w 19"/>
                <a:gd name="T13" fmla="*/ 10 h 11"/>
                <a:gd name="T14" fmla="*/ 6 w 19"/>
                <a:gd name="T15" fmla="*/ 8 h 11"/>
                <a:gd name="T16" fmla="*/ 2 w 19"/>
                <a:gd name="T17" fmla="*/ 8 h 11"/>
                <a:gd name="T18" fmla="*/ 12 w 19"/>
                <a:gd name="T19" fmla="*/ 0 h 11"/>
                <a:gd name="T20" fmla="*/ 0 w 19"/>
                <a:gd name="T21" fmla="*/ 8 h 11"/>
                <a:gd name="T22" fmla="*/ 0 w 19"/>
                <a:gd name="T23" fmla="*/ 8 h 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9"/>
                <a:gd name="T37" fmla="*/ 0 h 11"/>
                <a:gd name="T38" fmla="*/ 19 w 19"/>
                <a:gd name="T39" fmla="*/ 11 h 1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9" h="11">
                  <a:moveTo>
                    <a:pt x="0" y="8"/>
                  </a:moveTo>
                  <a:lnTo>
                    <a:pt x="2" y="8"/>
                  </a:lnTo>
                  <a:lnTo>
                    <a:pt x="10" y="10"/>
                  </a:lnTo>
                  <a:lnTo>
                    <a:pt x="16" y="11"/>
                  </a:lnTo>
                  <a:lnTo>
                    <a:pt x="19" y="11"/>
                  </a:lnTo>
                  <a:lnTo>
                    <a:pt x="16" y="11"/>
                  </a:lnTo>
                  <a:lnTo>
                    <a:pt x="10" y="10"/>
                  </a:lnTo>
                  <a:lnTo>
                    <a:pt x="6" y="8"/>
                  </a:lnTo>
                  <a:lnTo>
                    <a:pt x="2" y="8"/>
                  </a:lnTo>
                  <a:lnTo>
                    <a:pt x="12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1" name="Freeform 661"/>
            <p:cNvSpPr>
              <a:spLocks/>
            </p:cNvSpPr>
            <p:nvPr/>
          </p:nvSpPr>
          <p:spPr bwMode="auto">
            <a:xfrm>
              <a:off x="978" y="1464"/>
              <a:ext cx="146" cy="54"/>
            </a:xfrm>
            <a:custGeom>
              <a:avLst/>
              <a:gdLst>
                <a:gd name="T0" fmla="*/ 285 w 293"/>
                <a:gd name="T1" fmla="*/ 57 h 108"/>
                <a:gd name="T2" fmla="*/ 268 w 293"/>
                <a:gd name="T3" fmla="*/ 42 h 108"/>
                <a:gd name="T4" fmla="*/ 259 w 293"/>
                <a:gd name="T5" fmla="*/ 40 h 108"/>
                <a:gd name="T6" fmla="*/ 264 w 293"/>
                <a:gd name="T7" fmla="*/ 45 h 108"/>
                <a:gd name="T8" fmla="*/ 280 w 293"/>
                <a:gd name="T9" fmla="*/ 63 h 108"/>
                <a:gd name="T10" fmla="*/ 284 w 293"/>
                <a:gd name="T11" fmla="*/ 72 h 108"/>
                <a:gd name="T12" fmla="*/ 291 w 293"/>
                <a:gd name="T13" fmla="*/ 85 h 108"/>
                <a:gd name="T14" fmla="*/ 276 w 293"/>
                <a:gd name="T15" fmla="*/ 74 h 108"/>
                <a:gd name="T16" fmla="*/ 259 w 293"/>
                <a:gd name="T17" fmla="*/ 59 h 108"/>
                <a:gd name="T18" fmla="*/ 264 w 293"/>
                <a:gd name="T19" fmla="*/ 68 h 108"/>
                <a:gd name="T20" fmla="*/ 276 w 293"/>
                <a:gd name="T21" fmla="*/ 89 h 108"/>
                <a:gd name="T22" fmla="*/ 280 w 293"/>
                <a:gd name="T23" fmla="*/ 106 h 108"/>
                <a:gd name="T24" fmla="*/ 259 w 293"/>
                <a:gd name="T25" fmla="*/ 87 h 108"/>
                <a:gd name="T26" fmla="*/ 255 w 293"/>
                <a:gd name="T27" fmla="*/ 89 h 108"/>
                <a:gd name="T28" fmla="*/ 247 w 293"/>
                <a:gd name="T29" fmla="*/ 89 h 108"/>
                <a:gd name="T30" fmla="*/ 230 w 293"/>
                <a:gd name="T31" fmla="*/ 72 h 108"/>
                <a:gd name="T32" fmla="*/ 213 w 293"/>
                <a:gd name="T33" fmla="*/ 63 h 108"/>
                <a:gd name="T34" fmla="*/ 217 w 293"/>
                <a:gd name="T35" fmla="*/ 72 h 108"/>
                <a:gd name="T36" fmla="*/ 232 w 293"/>
                <a:gd name="T37" fmla="*/ 85 h 108"/>
                <a:gd name="T38" fmla="*/ 234 w 293"/>
                <a:gd name="T39" fmla="*/ 97 h 108"/>
                <a:gd name="T40" fmla="*/ 223 w 293"/>
                <a:gd name="T41" fmla="*/ 83 h 108"/>
                <a:gd name="T42" fmla="*/ 206 w 293"/>
                <a:gd name="T43" fmla="*/ 66 h 108"/>
                <a:gd name="T44" fmla="*/ 187 w 293"/>
                <a:gd name="T45" fmla="*/ 57 h 108"/>
                <a:gd name="T46" fmla="*/ 164 w 293"/>
                <a:gd name="T47" fmla="*/ 53 h 108"/>
                <a:gd name="T48" fmla="*/ 139 w 293"/>
                <a:gd name="T49" fmla="*/ 47 h 108"/>
                <a:gd name="T50" fmla="*/ 128 w 293"/>
                <a:gd name="T51" fmla="*/ 47 h 108"/>
                <a:gd name="T52" fmla="*/ 107 w 293"/>
                <a:gd name="T53" fmla="*/ 47 h 108"/>
                <a:gd name="T54" fmla="*/ 84 w 293"/>
                <a:gd name="T55" fmla="*/ 49 h 108"/>
                <a:gd name="T56" fmla="*/ 72 w 293"/>
                <a:gd name="T57" fmla="*/ 51 h 108"/>
                <a:gd name="T58" fmla="*/ 80 w 293"/>
                <a:gd name="T59" fmla="*/ 53 h 108"/>
                <a:gd name="T60" fmla="*/ 52 w 293"/>
                <a:gd name="T61" fmla="*/ 51 h 108"/>
                <a:gd name="T62" fmla="*/ 21 w 293"/>
                <a:gd name="T63" fmla="*/ 45 h 108"/>
                <a:gd name="T64" fmla="*/ 4 w 293"/>
                <a:gd name="T65" fmla="*/ 42 h 108"/>
                <a:gd name="T66" fmla="*/ 2 w 293"/>
                <a:gd name="T67" fmla="*/ 34 h 108"/>
                <a:gd name="T68" fmla="*/ 10 w 293"/>
                <a:gd name="T69" fmla="*/ 36 h 108"/>
                <a:gd name="T70" fmla="*/ 27 w 293"/>
                <a:gd name="T71" fmla="*/ 42 h 108"/>
                <a:gd name="T72" fmla="*/ 23 w 293"/>
                <a:gd name="T73" fmla="*/ 36 h 108"/>
                <a:gd name="T74" fmla="*/ 31 w 293"/>
                <a:gd name="T75" fmla="*/ 36 h 108"/>
                <a:gd name="T76" fmla="*/ 40 w 293"/>
                <a:gd name="T77" fmla="*/ 34 h 108"/>
                <a:gd name="T78" fmla="*/ 25 w 293"/>
                <a:gd name="T79" fmla="*/ 28 h 108"/>
                <a:gd name="T80" fmla="*/ 6 w 293"/>
                <a:gd name="T81" fmla="*/ 19 h 108"/>
                <a:gd name="T82" fmla="*/ 6 w 293"/>
                <a:gd name="T83" fmla="*/ 13 h 108"/>
                <a:gd name="T84" fmla="*/ 25 w 293"/>
                <a:gd name="T85" fmla="*/ 13 h 108"/>
                <a:gd name="T86" fmla="*/ 40 w 293"/>
                <a:gd name="T87" fmla="*/ 19 h 108"/>
                <a:gd name="T88" fmla="*/ 57 w 293"/>
                <a:gd name="T89" fmla="*/ 21 h 108"/>
                <a:gd name="T90" fmla="*/ 44 w 293"/>
                <a:gd name="T91" fmla="*/ 13 h 108"/>
                <a:gd name="T92" fmla="*/ 29 w 293"/>
                <a:gd name="T93" fmla="*/ 11 h 108"/>
                <a:gd name="T94" fmla="*/ 15 w 293"/>
                <a:gd name="T95" fmla="*/ 2 h 108"/>
                <a:gd name="T96" fmla="*/ 34 w 293"/>
                <a:gd name="T97" fmla="*/ 5 h 108"/>
                <a:gd name="T98" fmla="*/ 57 w 293"/>
                <a:gd name="T99" fmla="*/ 7 h 108"/>
                <a:gd name="T100" fmla="*/ 80 w 293"/>
                <a:gd name="T101" fmla="*/ 9 h 108"/>
                <a:gd name="T102" fmla="*/ 97 w 293"/>
                <a:gd name="T103" fmla="*/ 9 h 108"/>
                <a:gd name="T104" fmla="*/ 116 w 293"/>
                <a:gd name="T105" fmla="*/ 9 h 108"/>
                <a:gd name="T106" fmla="*/ 135 w 293"/>
                <a:gd name="T107" fmla="*/ 7 h 108"/>
                <a:gd name="T108" fmla="*/ 154 w 293"/>
                <a:gd name="T109" fmla="*/ 7 h 108"/>
                <a:gd name="T110" fmla="*/ 181 w 293"/>
                <a:gd name="T111" fmla="*/ 7 h 108"/>
                <a:gd name="T112" fmla="*/ 200 w 293"/>
                <a:gd name="T113" fmla="*/ 11 h 108"/>
                <a:gd name="T114" fmla="*/ 217 w 293"/>
                <a:gd name="T115" fmla="*/ 15 h 108"/>
                <a:gd name="T116" fmla="*/ 234 w 293"/>
                <a:gd name="T117" fmla="*/ 21 h 108"/>
                <a:gd name="T118" fmla="*/ 251 w 293"/>
                <a:gd name="T119" fmla="*/ 26 h 108"/>
                <a:gd name="T120" fmla="*/ 276 w 293"/>
                <a:gd name="T121" fmla="*/ 42 h 108"/>
                <a:gd name="T122" fmla="*/ 291 w 293"/>
                <a:gd name="T123" fmla="*/ 61 h 10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93"/>
                <a:gd name="T187" fmla="*/ 0 h 108"/>
                <a:gd name="T188" fmla="*/ 293 w 293"/>
                <a:gd name="T189" fmla="*/ 108 h 10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93" h="108">
                  <a:moveTo>
                    <a:pt x="293" y="68"/>
                  </a:moveTo>
                  <a:lnTo>
                    <a:pt x="291" y="68"/>
                  </a:lnTo>
                  <a:lnTo>
                    <a:pt x="287" y="63"/>
                  </a:lnTo>
                  <a:lnTo>
                    <a:pt x="285" y="57"/>
                  </a:lnTo>
                  <a:lnTo>
                    <a:pt x="282" y="53"/>
                  </a:lnTo>
                  <a:lnTo>
                    <a:pt x="278" y="49"/>
                  </a:lnTo>
                  <a:lnTo>
                    <a:pt x="274" y="45"/>
                  </a:lnTo>
                  <a:lnTo>
                    <a:pt x="268" y="42"/>
                  </a:lnTo>
                  <a:lnTo>
                    <a:pt x="264" y="40"/>
                  </a:lnTo>
                  <a:lnTo>
                    <a:pt x="261" y="36"/>
                  </a:lnTo>
                  <a:lnTo>
                    <a:pt x="257" y="38"/>
                  </a:lnTo>
                  <a:lnTo>
                    <a:pt x="259" y="40"/>
                  </a:lnTo>
                  <a:lnTo>
                    <a:pt x="261" y="40"/>
                  </a:lnTo>
                  <a:lnTo>
                    <a:pt x="261" y="42"/>
                  </a:lnTo>
                  <a:lnTo>
                    <a:pt x="261" y="40"/>
                  </a:lnTo>
                  <a:lnTo>
                    <a:pt x="264" y="45"/>
                  </a:lnTo>
                  <a:lnTo>
                    <a:pt x="270" y="49"/>
                  </a:lnTo>
                  <a:lnTo>
                    <a:pt x="276" y="55"/>
                  </a:lnTo>
                  <a:lnTo>
                    <a:pt x="280" y="61"/>
                  </a:lnTo>
                  <a:lnTo>
                    <a:pt x="280" y="63"/>
                  </a:lnTo>
                  <a:lnTo>
                    <a:pt x="280" y="66"/>
                  </a:lnTo>
                  <a:lnTo>
                    <a:pt x="282" y="68"/>
                  </a:lnTo>
                  <a:lnTo>
                    <a:pt x="284" y="70"/>
                  </a:lnTo>
                  <a:lnTo>
                    <a:pt x="284" y="72"/>
                  </a:lnTo>
                  <a:lnTo>
                    <a:pt x="285" y="74"/>
                  </a:lnTo>
                  <a:lnTo>
                    <a:pt x="287" y="74"/>
                  </a:lnTo>
                  <a:lnTo>
                    <a:pt x="287" y="76"/>
                  </a:lnTo>
                  <a:lnTo>
                    <a:pt x="291" y="85"/>
                  </a:lnTo>
                  <a:lnTo>
                    <a:pt x="289" y="83"/>
                  </a:lnTo>
                  <a:lnTo>
                    <a:pt x="285" y="82"/>
                  </a:lnTo>
                  <a:lnTo>
                    <a:pt x="282" y="78"/>
                  </a:lnTo>
                  <a:lnTo>
                    <a:pt x="276" y="74"/>
                  </a:lnTo>
                  <a:lnTo>
                    <a:pt x="270" y="68"/>
                  </a:lnTo>
                  <a:lnTo>
                    <a:pt x="266" y="63"/>
                  </a:lnTo>
                  <a:lnTo>
                    <a:pt x="261" y="61"/>
                  </a:lnTo>
                  <a:lnTo>
                    <a:pt x="259" y="59"/>
                  </a:lnTo>
                  <a:lnTo>
                    <a:pt x="259" y="64"/>
                  </a:lnTo>
                  <a:lnTo>
                    <a:pt x="261" y="63"/>
                  </a:lnTo>
                  <a:lnTo>
                    <a:pt x="263" y="66"/>
                  </a:lnTo>
                  <a:lnTo>
                    <a:pt x="264" y="68"/>
                  </a:lnTo>
                  <a:lnTo>
                    <a:pt x="268" y="74"/>
                  </a:lnTo>
                  <a:lnTo>
                    <a:pt x="270" y="78"/>
                  </a:lnTo>
                  <a:lnTo>
                    <a:pt x="274" y="85"/>
                  </a:lnTo>
                  <a:lnTo>
                    <a:pt x="276" y="89"/>
                  </a:lnTo>
                  <a:lnTo>
                    <a:pt x="282" y="95"/>
                  </a:lnTo>
                  <a:lnTo>
                    <a:pt x="284" y="102"/>
                  </a:lnTo>
                  <a:lnTo>
                    <a:pt x="284" y="108"/>
                  </a:lnTo>
                  <a:lnTo>
                    <a:pt x="280" y="106"/>
                  </a:lnTo>
                  <a:lnTo>
                    <a:pt x="276" y="102"/>
                  </a:lnTo>
                  <a:lnTo>
                    <a:pt x="270" y="97"/>
                  </a:lnTo>
                  <a:lnTo>
                    <a:pt x="264" y="91"/>
                  </a:lnTo>
                  <a:lnTo>
                    <a:pt x="259" y="87"/>
                  </a:lnTo>
                  <a:lnTo>
                    <a:pt x="255" y="85"/>
                  </a:lnTo>
                  <a:lnTo>
                    <a:pt x="255" y="87"/>
                  </a:lnTo>
                  <a:lnTo>
                    <a:pt x="255" y="89"/>
                  </a:lnTo>
                  <a:lnTo>
                    <a:pt x="259" y="95"/>
                  </a:lnTo>
                  <a:lnTo>
                    <a:pt x="255" y="95"/>
                  </a:lnTo>
                  <a:lnTo>
                    <a:pt x="251" y="93"/>
                  </a:lnTo>
                  <a:lnTo>
                    <a:pt x="247" y="89"/>
                  </a:lnTo>
                  <a:lnTo>
                    <a:pt x="244" y="87"/>
                  </a:lnTo>
                  <a:lnTo>
                    <a:pt x="238" y="82"/>
                  </a:lnTo>
                  <a:lnTo>
                    <a:pt x="234" y="76"/>
                  </a:lnTo>
                  <a:lnTo>
                    <a:pt x="230" y="72"/>
                  </a:lnTo>
                  <a:lnTo>
                    <a:pt x="228" y="70"/>
                  </a:lnTo>
                  <a:lnTo>
                    <a:pt x="223" y="66"/>
                  </a:lnTo>
                  <a:lnTo>
                    <a:pt x="219" y="64"/>
                  </a:lnTo>
                  <a:lnTo>
                    <a:pt x="213" y="63"/>
                  </a:lnTo>
                  <a:lnTo>
                    <a:pt x="207" y="63"/>
                  </a:lnTo>
                  <a:lnTo>
                    <a:pt x="211" y="66"/>
                  </a:lnTo>
                  <a:lnTo>
                    <a:pt x="213" y="70"/>
                  </a:lnTo>
                  <a:lnTo>
                    <a:pt x="217" y="72"/>
                  </a:lnTo>
                  <a:lnTo>
                    <a:pt x="223" y="76"/>
                  </a:lnTo>
                  <a:lnTo>
                    <a:pt x="225" y="78"/>
                  </a:lnTo>
                  <a:lnTo>
                    <a:pt x="228" y="82"/>
                  </a:lnTo>
                  <a:lnTo>
                    <a:pt x="232" y="85"/>
                  </a:lnTo>
                  <a:lnTo>
                    <a:pt x="236" y="89"/>
                  </a:lnTo>
                  <a:lnTo>
                    <a:pt x="238" y="89"/>
                  </a:lnTo>
                  <a:lnTo>
                    <a:pt x="240" y="97"/>
                  </a:lnTo>
                  <a:lnTo>
                    <a:pt x="234" y="97"/>
                  </a:lnTo>
                  <a:lnTo>
                    <a:pt x="232" y="93"/>
                  </a:lnTo>
                  <a:lnTo>
                    <a:pt x="230" y="89"/>
                  </a:lnTo>
                  <a:lnTo>
                    <a:pt x="226" y="83"/>
                  </a:lnTo>
                  <a:lnTo>
                    <a:pt x="223" y="83"/>
                  </a:lnTo>
                  <a:lnTo>
                    <a:pt x="219" y="78"/>
                  </a:lnTo>
                  <a:lnTo>
                    <a:pt x="215" y="74"/>
                  </a:lnTo>
                  <a:lnTo>
                    <a:pt x="211" y="70"/>
                  </a:lnTo>
                  <a:lnTo>
                    <a:pt x="206" y="66"/>
                  </a:lnTo>
                  <a:lnTo>
                    <a:pt x="202" y="63"/>
                  </a:lnTo>
                  <a:lnTo>
                    <a:pt x="196" y="61"/>
                  </a:lnTo>
                  <a:lnTo>
                    <a:pt x="190" y="59"/>
                  </a:lnTo>
                  <a:lnTo>
                    <a:pt x="187" y="57"/>
                  </a:lnTo>
                  <a:lnTo>
                    <a:pt x="179" y="55"/>
                  </a:lnTo>
                  <a:lnTo>
                    <a:pt x="173" y="55"/>
                  </a:lnTo>
                  <a:lnTo>
                    <a:pt x="168" y="53"/>
                  </a:lnTo>
                  <a:lnTo>
                    <a:pt x="164" y="53"/>
                  </a:lnTo>
                  <a:lnTo>
                    <a:pt x="156" y="51"/>
                  </a:lnTo>
                  <a:lnTo>
                    <a:pt x="150" y="51"/>
                  </a:lnTo>
                  <a:lnTo>
                    <a:pt x="145" y="49"/>
                  </a:lnTo>
                  <a:lnTo>
                    <a:pt x="139" y="47"/>
                  </a:lnTo>
                  <a:lnTo>
                    <a:pt x="137" y="47"/>
                  </a:lnTo>
                  <a:lnTo>
                    <a:pt x="135" y="47"/>
                  </a:lnTo>
                  <a:lnTo>
                    <a:pt x="131" y="47"/>
                  </a:lnTo>
                  <a:lnTo>
                    <a:pt x="128" y="47"/>
                  </a:lnTo>
                  <a:lnTo>
                    <a:pt x="122" y="47"/>
                  </a:lnTo>
                  <a:lnTo>
                    <a:pt x="118" y="47"/>
                  </a:lnTo>
                  <a:lnTo>
                    <a:pt x="112" y="47"/>
                  </a:lnTo>
                  <a:lnTo>
                    <a:pt x="107" y="47"/>
                  </a:lnTo>
                  <a:lnTo>
                    <a:pt x="99" y="47"/>
                  </a:lnTo>
                  <a:lnTo>
                    <a:pt x="93" y="47"/>
                  </a:lnTo>
                  <a:lnTo>
                    <a:pt x="90" y="47"/>
                  </a:lnTo>
                  <a:lnTo>
                    <a:pt x="84" y="49"/>
                  </a:lnTo>
                  <a:lnTo>
                    <a:pt x="80" y="49"/>
                  </a:lnTo>
                  <a:lnTo>
                    <a:pt x="76" y="49"/>
                  </a:lnTo>
                  <a:lnTo>
                    <a:pt x="74" y="51"/>
                  </a:lnTo>
                  <a:lnTo>
                    <a:pt x="72" y="51"/>
                  </a:lnTo>
                  <a:lnTo>
                    <a:pt x="74" y="53"/>
                  </a:lnTo>
                  <a:lnTo>
                    <a:pt x="78" y="53"/>
                  </a:lnTo>
                  <a:lnTo>
                    <a:pt x="80" y="53"/>
                  </a:lnTo>
                  <a:lnTo>
                    <a:pt x="72" y="51"/>
                  </a:lnTo>
                  <a:lnTo>
                    <a:pt x="65" y="51"/>
                  </a:lnTo>
                  <a:lnTo>
                    <a:pt x="57" y="51"/>
                  </a:lnTo>
                  <a:lnTo>
                    <a:pt x="52" y="51"/>
                  </a:lnTo>
                  <a:lnTo>
                    <a:pt x="42" y="49"/>
                  </a:lnTo>
                  <a:lnTo>
                    <a:pt x="36" y="47"/>
                  </a:lnTo>
                  <a:lnTo>
                    <a:pt x="29" y="45"/>
                  </a:lnTo>
                  <a:lnTo>
                    <a:pt x="21" y="45"/>
                  </a:lnTo>
                  <a:lnTo>
                    <a:pt x="17" y="44"/>
                  </a:lnTo>
                  <a:lnTo>
                    <a:pt x="14" y="44"/>
                  </a:lnTo>
                  <a:lnTo>
                    <a:pt x="10" y="42"/>
                  </a:lnTo>
                  <a:lnTo>
                    <a:pt x="4" y="42"/>
                  </a:lnTo>
                  <a:lnTo>
                    <a:pt x="2" y="40"/>
                  </a:lnTo>
                  <a:lnTo>
                    <a:pt x="0" y="38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6" y="34"/>
                  </a:lnTo>
                  <a:lnTo>
                    <a:pt x="10" y="36"/>
                  </a:lnTo>
                  <a:lnTo>
                    <a:pt x="12" y="36"/>
                  </a:lnTo>
                  <a:lnTo>
                    <a:pt x="10" y="36"/>
                  </a:lnTo>
                  <a:lnTo>
                    <a:pt x="14" y="38"/>
                  </a:lnTo>
                  <a:lnTo>
                    <a:pt x="19" y="40"/>
                  </a:lnTo>
                  <a:lnTo>
                    <a:pt x="25" y="40"/>
                  </a:lnTo>
                  <a:lnTo>
                    <a:pt x="27" y="42"/>
                  </a:lnTo>
                  <a:lnTo>
                    <a:pt x="29" y="40"/>
                  </a:lnTo>
                  <a:lnTo>
                    <a:pt x="31" y="38"/>
                  </a:lnTo>
                  <a:lnTo>
                    <a:pt x="25" y="36"/>
                  </a:lnTo>
                  <a:lnTo>
                    <a:pt x="23" y="36"/>
                  </a:lnTo>
                  <a:lnTo>
                    <a:pt x="19" y="36"/>
                  </a:lnTo>
                  <a:lnTo>
                    <a:pt x="21" y="36"/>
                  </a:lnTo>
                  <a:lnTo>
                    <a:pt x="25" y="36"/>
                  </a:lnTo>
                  <a:lnTo>
                    <a:pt x="31" y="36"/>
                  </a:lnTo>
                  <a:lnTo>
                    <a:pt x="36" y="36"/>
                  </a:lnTo>
                  <a:lnTo>
                    <a:pt x="40" y="36"/>
                  </a:lnTo>
                  <a:lnTo>
                    <a:pt x="42" y="36"/>
                  </a:lnTo>
                  <a:lnTo>
                    <a:pt x="40" y="34"/>
                  </a:lnTo>
                  <a:lnTo>
                    <a:pt x="34" y="34"/>
                  </a:lnTo>
                  <a:lnTo>
                    <a:pt x="31" y="32"/>
                  </a:lnTo>
                  <a:lnTo>
                    <a:pt x="31" y="30"/>
                  </a:lnTo>
                  <a:lnTo>
                    <a:pt x="25" y="28"/>
                  </a:lnTo>
                  <a:lnTo>
                    <a:pt x="19" y="26"/>
                  </a:lnTo>
                  <a:lnTo>
                    <a:pt x="14" y="24"/>
                  </a:lnTo>
                  <a:lnTo>
                    <a:pt x="10" y="23"/>
                  </a:lnTo>
                  <a:lnTo>
                    <a:pt x="6" y="19"/>
                  </a:lnTo>
                  <a:lnTo>
                    <a:pt x="4" y="15"/>
                  </a:lnTo>
                  <a:lnTo>
                    <a:pt x="0" y="11"/>
                  </a:lnTo>
                  <a:lnTo>
                    <a:pt x="2" y="13"/>
                  </a:lnTo>
                  <a:lnTo>
                    <a:pt x="6" y="13"/>
                  </a:lnTo>
                  <a:lnTo>
                    <a:pt x="10" y="13"/>
                  </a:lnTo>
                  <a:lnTo>
                    <a:pt x="15" y="13"/>
                  </a:lnTo>
                  <a:lnTo>
                    <a:pt x="19" y="13"/>
                  </a:lnTo>
                  <a:lnTo>
                    <a:pt x="25" y="13"/>
                  </a:lnTo>
                  <a:lnTo>
                    <a:pt x="29" y="15"/>
                  </a:lnTo>
                  <a:lnTo>
                    <a:pt x="33" y="15"/>
                  </a:lnTo>
                  <a:lnTo>
                    <a:pt x="36" y="17"/>
                  </a:lnTo>
                  <a:lnTo>
                    <a:pt x="40" y="19"/>
                  </a:lnTo>
                  <a:lnTo>
                    <a:pt x="44" y="21"/>
                  </a:lnTo>
                  <a:lnTo>
                    <a:pt x="48" y="23"/>
                  </a:lnTo>
                  <a:lnTo>
                    <a:pt x="55" y="23"/>
                  </a:lnTo>
                  <a:lnTo>
                    <a:pt x="57" y="21"/>
                  </a:lnTo>
                  <a:lnTo>
                    <a:pt x="57" y="19"/>
                  </a:lnTo>
                  <a:lnTo>
                    <a:pt x="53" y="15"/>
                  </a:lnTo>
                  <a:lnTo>
                    <a:pt x="50" y="15"/>
                  </a:lnTo>
                  <a:lnTo>
                    <a:pt x="44" y="13"/>
                  </a:lnTo>
                  <a:lnTo>
                    <a:pt x="42" y="13"/>
                  </a:lnTo>
                  <a:lnTo>
                    <a:pt x="36" y="13"/>
                  </a:lnTo>
                  <a:lnTo>
                    <a:pt x="33" y="13"/>
                  </a:lnTo>
                  <a:lnTo>
                    <a:pt x="29" y="11"/>
                  </a:lnTo>
                  <a:lnTo>
                    <a:pt x="25" y="11"/>
                  </a:lnTo>
                  <a:lnTo>
                    <a:pt x="19" y="7"/>
                  </a:lnTo>
                  <a:lnTo>
                    <a:pt x="15" y="5"/>
                  </a:lnTo>
                  <a:lnTo>
                    <a:pt x="15" y="2"/>
                  </a:lnTo>
                  <a:lnTo>
                    <a:pt x="17" y="0"/>
                  </a:lnTo>
                  <a:lnTo>
                    <a:pt x="25" y="2"/>
                  </a:lnTo>
                  <a:lnTo>
                    <a:pt x="31" y="4"/>
                  </a:lnTo>
                  <a:lnTo>
                    <a:pt x="34" y="5"/>
                  </a:lnTo>
                  <a:lnTo>
                    <a:pt x="40" y="5"/>
                  </a:lnTo>
                  <a:lnTo>
                    <a:pt x="46" y="5"/>
                  </a:lnTo>
                  <a:lnTo>
                    <a:pt x="52" y="5"/>
                  </a:lnTo>
                  <a:lnTo>
                    <a:pt x="57" y="7"/>
                  </a:lnTo>
                  <a:lnTo>
                    <a:pt x="63" y="7"/>
                  </a:lnTo>
                  <a:lnTo>
                    <a:pt x="69" y="7"/>
                  </a:lnTo>
                  <a:lnTo>
                    <a:pt x="74" y="7"/>
                  </a:lnTo>
                  <a:lnTo>
                    <a:pt x="80" y="9"/>
                  </a:lnTo>
                  <a:lnTo>
                    <a:pt x="84" y="9"/>
                  </a:lnTo>
                  <a:lnTo>
                    <a:pt x="88" y="9"/>
                  </a:lnTo>
                  <a:lnTo>
                    <a:pt x="91" y="9"/>
                  </a:lnTo>
                  <a:lnTo>
                    <a:pt x="97" y="9"/>
                  </a:lnTo>
                  <a:lnTo>
                    <a:pt x="101" y="9"/>
                  </a:lnTo>
                  <a:lnTo>
                    <a:pt x="107" y="9"/>
                  </a:lnTo>
                  <a:lnTo>
                    <a:pt x="112" y="9"/>
                  </a:lnTo>
                  <a:lnTo>
                    <a:pt x="116" y="9"/>
                  </a:lnTo>
                  <a:lnTo>
                    <a:pt x="122" y="7"/>
                  </a:lnTo>
                  <a:lnTo>
                    <a:pt x="126" y="7"/>
                  </a:lnTo>
                  <a:lnTo>
                    <a:pt x="131" y="7"/>
                  </a:lnTo>
                  <a:lnTo>
                    <a:pt x="135" y="7"/>
                  </a:lnTo>
                  <a:lnTo>
                    <a:pt x="139" y="7"/>
                  </a:lnTo>
                  <a:lnTo>
                    <a:pt x="145" y="7"/>
                  </a:lnTo>
                  <a:lnTo>
                    <a:pt x="149" y="7"/>
                  </a:lnTo>
                  <a:lnTo>
                    <a:pt x="154" y="7"/>
                  </a:lnTo>
                  <a:lnTo>
                    <a:pt x="169" y="9"/>
                  </a:lnTo>
                  <a:lnTo>
                    <a:pt x="177" y="9"/>
                  </a:lnTo>
                  <a:lnTo>
                    <a:pt x="181" y="9"/>
                  </a:lnTo>
                  <a:lnTo>
                    <a:pt x="181" y="7"/>
                  </a:lnTo>
                  <a:lnTo>
                    <a:pt x="185" y="9"/>
                  </a:lnTo>
                  <a:lnTo>
                    <a:pt x="192" y="9"/>
                  </a:lnTo>
                  <a:lnTo>
                    <a:pt x="196" y="9"/>
                  </a:lnTo>
                  <a:lnTo>
                    <a:pt x="200" y="11"/>
                  </a:lnTo>
                  <a:lnTo>
                    <a:pt x="204" y="13"/>
                  </a:lnTo>
                  <a:lnTo>
                    <a:pt x="207" y="13"/>
                  </a:lnTo>
                  <a:lnTo>
                    <a:pt x="211" y="13"/>
                  </a:lnTo>
                  <a:lnTo>
                    <a:pt x="217" y="15"/>
                  </a:lnTo>
                  <a:lnTo>
                    <a:pt x="221" y="15"/>
                  </a:lnTo>
                  <a:lnTo>
                    <a:pt x="225" y="19"/>
                  </a:lnTo>
                  <a:lnTo>
                    <a:pt x="228" y="19"/>
                  </a:lnTo>
                  <a:lnTo>
                    <a:pt x="234" y="21"/>
                  </a:lnTo>
                  <a:lnTo>
                    <a:pt x="238" y="23"/>
                  </a:lnTo>
                  <a:lnTo>
                    <a:pt x="244" y="24"/>
                  </a:lnTo>
                  <a:lnTo>
                    <a:pt x="247" y="26"/>
                  </a:lnTo>
                  <a:lnTo>
                    <a:pt x="251" y="26"/>
                  </a:lnTo>
                  <a:lnTo>
                    <a:pt x="255" y="30"/>
                  </a:lnTo>
                  <a:lnTo>
                    <a:pt x="261" y="32"/>
                  </a:lnTo>
                  <a:lnTo>
                    <a:pt x="266" y="36"/>
                  </a:lnTo>
                  <a:lnTo>
                    <a:pt x="276" y="42"/>
                  </a:lnTo>
                  <a:lnTo>
                    <a:pt x="282" y="47"/>
                  </a:lnTo>
                  <a:lnTo>
                    <a:pt x="287" y="53"/>
                  </a:lnTo>
                  <a:lnTo>
                    <a:pt x="287" y="57"/>
                  </a:lnTo>
                  <a:lnTo>
                    <a:pt x="291" y="61"/>
                  </a:lnTo>
                  <a:lnTo>
                    <a:pt x="291" y="64"/>
                  </a:lnTo>
                  <a:lnTo>
                    <a:pt x="293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2" name="Freeform 662"/>
            <p:cNvSpPr>
              <a:spLocks/>
            </p:cNvSpPr>
            <p:nvPr/>
          </p:nvSpPr>
          <p:spPr bwMode="auto">
            <a:xfrm>
              <a:off x="1059" y="1473"/>
              <a:ext cx="22" cy="6"/>
            </a:xfrm>
            <a:custGeom>
              <a:avLst/>
              <a:gdLst>
                <a:gd name="T0" fmla="*/ 0 w 43"/>
                <a:gd name="T1" fmla="*/ 2 h 11"/>
                <a:gd name="T2" fmla="*/ 0 w 43"/>
                <a:gd name="T3" fmla="*/ 0 h 11"/>
                <a:gd name="T4" fmla="*/ 0 w 43"/>
                <a:gd name="T5" fmla="*/ 0 h 11"/>
                <a:gd name="T6" fmla="*/ 5 w 43"/>
                <a:gd name="T7" fmla="*/ 0 h 11"/>
                <a:gd name="T8" fmla="*/ 9 w 43"/>
                <a:gd name="T9" fmla="*/ 0 h 11"/>
                <a:gd name="T10" fmla="*/ 13 w 43"/>
                <a:gd name="T11" fmla="*/ 2 h 11"/>
                <a:gd name="T12" fmla="*/ 19 w 43"/>
                <a:gd name="T13" fmla="*/ 2 h 11"/>
                <a:gd name="T14" fmla="*/ 23 w 43"/>
                <a:gd name="T15" fmla="*/ 4 h 11"/>
                <a:gd name="T16" fmla="*/ 28 w 43"/>
                <a:gd name="T17" fmla="*/ 5 h 11"/>
                <a:gd name="T18" fmla="*/ 32 w 43"/>
                <a:gd name="T19" fmla="*/ 5 h 11"/>
                <a:gd name="T20" fmla="*/ 38 w 43"/>
                <a:gd name="T21" fmla="*/ 7 h 11"/>
                <a:gd name="T22" fmla="*/ 40 w 43"/>
                <a:gd name="T23" fmla="*/ 7 h 11"/>
                <a:gd name="T24" fmla="*/ 43 w 43"/>
                <a:gd name="T25" fmla="*/ 9 h 11"/>
                <a:gd name="T26" fmla="*/ 43 w 43"/>
                <a:gd name="T27" fmla="*/ 11 h 11"/>
                <a:gd name="T28" fmla="*/ 42 w 43"/>
                <a:gd name="T29" fmla="*/ 11 h 11"/>
                <a:gd name="T30" fmla="*/ 38 w 43"/>
                <a:gd name="T31" fmla="*/ 11 h 11"/>
                <a:gd name="T32" fmla="*/ 28 w 43"/>
                <a:gd name="T33" fmla="*/ 7 h 11"/>
                <a:gd name="T34" fmla="*/ 21 w 43"/>
                <a:gd name="T35" fmla="*/ 7 h 11"/>
                <a:gd name="T36" fmla="*/ 0 w 43"/>
                <a:gd name="T37" fmla="*/ 2 h 11"/>
                <a:gd name="T38" fmla="*/ 0 w 43"/>
                <a:gd name="T39" fmla="*/ 2 h 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3"/>
                <a:gd name="T61" fmla="*/ 0 h 11"/>
                <a:gd name="T62" fmla="*/ 43 w 43"/>
                <a:gd name="T63" fmla="*/ 11 h 11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3" h="11">
                  <a:moveTo>
                    <a:pt x="0" y="2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9" y="0"/>
                  </a:lnTo>
                  <a:lnTo>
                    <a:pt x="13" y="2"/>
                  </a:lnTo>
                  <a:lnTo>
                    <a:pt x="19" y="2"/>
                  </a:lnTo>
                  <a:lnTo>
                    <a:pt x="23" y="4"/>
                  </a:lnTo>
                  <a:lnTo>
                    <a:pt x="28" y="5"/>
                  </a:lnTo>
                  <a:lnTo>
                    <a:pt x="32" y="5"/>
                  </a:lnTo>
                  <a:lnTo>
                    <a:pt x="38" y="7"/>
                  </a:lnTo>
                  <a:lnTo>
                    <a:pt x="40" y="7"/>
                  </a:lnTo>
                  <a:lnTo>
                    <a:pt x="43" y="9"/>
                  </a:lnTo>
                  <a:lnTo>
                    <a:pt x="43" y="11"/>
                  </a:lnTo>
                  <a:lnTo>
                    <a:pt x="42" y="11"/>
                  </a:lnTo>
                  <a:lnTo>
                    <a:pt x="38" y="11"/>
                  </a:lnTo>
                  <a:lnTo>
                    <a:pt x="28" y="7"/>
                  </a:lnTo>
                  <a:lnTo>
                    <a:pt x="21" y="7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3" name="Freeform 663"/>
            <p:cNvSpPr>
              <a:spLocks/>
            </p:cNvSpPr>
            <p:nvPr/>
          </p:nvSpPr>
          <p:spPr bwMode="auto">
            <a:xfrm>
              <a:off x="1018" y="1474"/>
              <a:ext cx="18" cy="2"/>
            </a:xfrm>
            <a:custGeom>
              <a:avLst/>
              <a:gdLst>
                <a:gd name="T0" fmla="*/ 0 w 36"/>
                <a:gd name="T1" fmla="*/ 3 h 3"/>
                <a:gd name="T2" fmla="*/ 2 w 36"/>
                <a:gd name="T3" fmla="*/ 3 h 3"/>
                <a:gd name="T4" fmla="*/ 8 w 36"/>
                <a:gd name="T5" fmla="*/ 3 h 3"/>
                <a:gd name="T6" fmla="*/ 11 w 36"/>
                <a:gd name="T7" fmla="*/ 3 h 3"/>
                <a:gd name="T8" fmla="*/ 17 w 36"/>
                <a:gd name="T9" fmla="*/ 3 h 3"/>
                <a:gd name="T10" fmla="*/ 23 w 36"/>
                <a:gd name="T11" fmla="*/ 3 h 3"/>
                <a:gd name="T12" fmla="*/ 27 w 36"/>
                <a:gd name="T13" fmla="*/ 3 h 3"/>
                <a:gd name="T14" fmla="*/ 32 w 36"/>
                <a:gd name="T15" fmla="*/ 2 h 3"/>
                <a:gd name="T16" fmla="*/ 36 w 36"/>
                <a:gd name="T17" fmla="*/ 0 h 3"/>
                <a:gd name="T18" fmla="*/ 32 w 36"/>
                <a:gd name="T19" fmla="*/ 0 h 3"/>
                <a:gd name="T20" fmla="*/ 29 w 36"/>
                <a:gd name="T21" fmla="*/ 0 h 3"/>
                <a:gd name="T22" fmla="*/ 23 w 36"/>
                <a:gd name="T23" fmla="*/ 0 h 3"/>
                <a:gd name="T24" fmla="*/ 17 w 36"/>
                <a:gd name="T25" fmla="*/ 0 h 3"/>
                <a:gd name="T26" fmla="*/ 10 w 36"/>
                <a:gd name="T27" fmla="*/ 0 h 3"/>
                <a:gd name="T28" fmla="*/ 6 w 36"/>
                <a:gd name="T29" fmla="*/ 0 h 3"/>
                <a:gd name="T30" fmla="*/ 0 w 36"/>
                <a:gd name="T31" fmla="*/ 2 h 3"/>
                <a:gd name="T32" fmla="*/ 0 w 36"/>
                <a:gd name="T33" fmla="*/ 3 h 3"/>
                <a:gd name="T34" fmla="*/ 0 w 36"/>
                <a:gd name="T35" fmla="*/ 3 h 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6"/>
                <a:gd name="T55" fmla="*/ 0 h 3"/>
                <a:gd name="T56" fmla="*/ 36 w 36"/>
                <a:gd name="T57" fmla="*/ 3 h 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6" h="3">
                  <a:moveTo>
                    <a:pt x="0" y="3"/>
                  </a:moveTo>
                  <a:lnTo>
                    <a:pt x="2" y="3"/>
                  </a:lnTo>
                  <a:lnTo>
                    <a:pt x="8" y="3"/>
                  </a:lnTo>
                  <a:lnTo>
                    <a:pt x="11" y="3"/>
                  </a:lnTo>
                  <a:lnTo>
                    <a:pt x="17" y="3"/>
                  </a:lnTo>
                  <a:lnTo>
                    <a:pt x="23" y="3"/>
                  </a:lnTo>
                  <a:lnTo>
                    <a:pt x="27" y="3"/>
                  </a:lnTo>
                  <a:lnTo>
                    <a:pt x="32" y="2"/>
                  </a:lnTo>
                  <a:lnTo>
                    <a:pt x="36" y="0"/>
                  </a:lnTo>
                  <a:lnTo>
                    <a:pt x="32" y="0"/>
                  </a:lnTo>
                  <a:lnTo>
                    <a:pt x="29" y="0"/>
                  </a:lnTo>
                  <a:lnTo>
                    <a:pt x="23" y="0"/>
                  </a:lnTo>
                  <a:lnTo>
                    <a:pt x="17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4" name="Freeform 664"/>
            <p:cNvSpPr>
              <a:spLocks/>
            </p:cNvSpPr>
            <p:nvPr/>
          </p:nvSpPr>
          <p:spPr bwMode="auto">
            <a:xfrm>
              <a:off x="1098" y="1498"/>
              <a:ext cx="7" cy="8"/>
            </a:xfrm>
            <a:custGeom>
              <a:avLst/>
              <a:gdLst>
                <a:gd name="T0" fmla="*/ 0 w 13"/>
                <a:gd name="T1" fmla="*/ 0 h 15"/>
                <a:gd name="T2" fmla="*/ 2 w 13"/>
                <a:gd name="T3" fmla="*/ 0 h 15"/>
                <a:gd name="T4" fmla="*/ 5 w 13"/>
                <a:gd name="T5" fmla="*/ 4 h 15"/>
                <a:gd name="T6" fmla="*/ 7 w 13"/>
                <a:gd name="T7" fmla="*/ 4 h 15"/>
                <a:gd name="T8" fmla="*/ 9 w 13"/>
                <a:gd name="T9" fmla="*/ 6 h 15"/>
                <a:gd name="T10" fmla="*/ 13 w 13"/>
                <a:gd name="T11" fmla="*/ 15 h 15"/>
                <a:gd name="T12" fmla="*/ 9 w 13"/>
                <a:gd name="T13" fmla="*/ 15 h 15"/>
                <a:gd name="T14" fmla="*/ 9 w 13"/>
                <a:gd name="T15" fmla="*/ 14 h 15"/>
                <a:gd name="T16" fmla="*/ 9 w 13"/>
                <a:gd name="T17" fmla="*/ 10 h 15"/>
                <a:gd name="T18" fmla="*/ 5 w 13"/>
                <a:gd name="T19" fmla="*/ 10 h 15"/>
                <a:gd name="T20" fmla="*/ 3 w 13"/>
                <a:gd name="T21" fmla="*/ 8 h 15"/>
                <a:gd name="T22" fmla="*/ 2 w 13"/>
                <a:gd name="T23" fmla="*/ 4 h 15"/>
                <a:gd name="T24" fmla="*/ 0 w 13"/>
                <a:gd name="T25" fmla="*/ 0 h 15"/>
                <a:gd name="T26" fmla="*/ 0 w 13"/>
                <a:gd name="T27" fmla="*/ 0 h 1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3"/>
                <a:gd name="T43" fmla="*/ 0 h 15"/>
                <a:gd name="T44" fmla="*/ 13 w 13"/>
                <a:gd name="T45" fmla="*/ 15 h 1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3" h="15">
                  <a:moveTo>
                    <a:pt x="0" y="0"/>
                  </a:moveTo>
                  <a:lnTo>
                    <a:pt x="2" y="0"/>
                  </a:lnTo>
                  <a:lnTo>
                    <a:pt x="5" y="4"/>
                  </a:lnTo>
                  <a:lnTo>
                    <a:pt x="7" y="4"/>
                  </a:lnTo>
                  <a:lnTo>
                    <a:pt x="9" y="6"/>
                  </a:lnTo>
                  <a:lnTo>
                    <a:pt x="13" y="15"/>
                  </a:lnTo>
                  <a:lnTo>
                    <a:pt x="9" y="15"/>
                  </a:lnTo>
                  <a:lnTo>
                    <a:pt x="9" y="14"/>
                  </a:lnTo>
                  <a:lnTo>
                    <a:pt x="9" y="10"/>
                  </a:lnTo>
                  <a:lnTo>
                    <a:pt x="5" y="10"/>
                  </a:lnTo>
                  <a:lnTo>
                    <a:pt x="3" y="8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5" name="Freeform 665"/>
            <p:cNvSpPr>
              <a:spLocks/>
            </p:cNvSpPr>
            <p:nvPr/>
          </p:nvSpPr>
          <p:spPr bwMode="auto">
            <a:xfrm>
              <a:off x="1223" y="1725"/>
              <a:ext cx="13" cy="11"/>
            </a:xfrm>
            <a:custGeom>
              <a:avLst/>
              <a:gdLst>
                <a:gd name="T0" fmla="*/ 24 w 26"/>
                <a:gd name="T1" fmla="*/ 0 h 23"/>
                <a:gd name="T2" fmla="*/ 21 w 26"/>
                <a:gd name="T3" fmla="*/ 2 h 23"/>
                <a:gd name="T4" fmla="*/ 19 w 26"/>
                <a:gd name="T5" fmla="*/ 6 h 23"/>
                <a:gd name="T6" fmla="*/ 15 w 26"/>
                <a:gd name="T7" fmla="*/ 8 h 23"/>
                <a:gd name="T8" fmla="*/ 11 w 26"/>
                <a:gd name="T9" fmla="*/ 12 h 23"/>
                <a:gd name="T10" fmla="*/ 4 w 26"/>
                <a:gd name="T11" fmla="*/ 15 h 23"/>
                <a:gd name="T12" fmla="*/ 0 w 26"/>
                <a:gd name="T13" fmla="*/ 23 h 23"/>
                <a:gd name="T14" fmla="*/ 7 w 26"/>
                <a:gd name="T15" fmla="*/ 19 h 23"/>
                <a:gd name="T16" fmla="*/ 13 w 26"/>
                <a:gd name="T17" fmla="*/ 15 h 23"/>
                <a:gd name="T18" fmla="*/ 19 w 26"/>
                <a:gd name="T19" fmla="*/ 10 h 23"/>
                <a:gd name="T20" fmla="*/ 26 w 26"/>
                <a:gd name="T21" fmla="*/ 4 h 23"/>
                <a:gd name="T22" fmla="*/ 24 w 26"/>
                <a:gd name="T23" fmla="*/ 4 h 23"/>
                <a:gd name="T24" fmla="*/ 24 w 26"/>
                <a:gd name="T25" fmla="*/ 2 h 23"/>
                <a:gd name="T26" fmla="*/ 24 w 26"/>
                <a:gd name="T27" fmla="*/ 0 h 23"/>
                <a:gd name="T28" fmla="*/ 24 w 26"/>
                <a:gd name="T29" fmla="*/ 0 h 23"/>
                <a:gd name="T30" fmla="*/ 24 w 26"/>
                <a:gd name="T31" fmla="*/ 0 h 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"/>
                <a:gd name="T49" fmla="*/ 0 h 23"/>
                <a:gd name="T50" fmla="*/ 26 w 26"/>
                <a:gd name="T51" fmla="*/ 23 h 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" h="23">
                  <a:moveTo>
                    <a:pt x="24" y="0"/>
                  </a:moveTo>
                  <a:lnTo>
                    <a:pt x="21" y="2"/>
                  </a:lnTo>
                  <a:lnTo>
                    <a:pt x="19" y="6"/>
                  </a:lnTo>
                  <a:lnTo>
                    <a:pt x="15" y="8"/>
                  </a:lnTo>
                  <a:lnTo>
                    <a:pt x="11" y="12"/>
                  </a:lnTo>
                  <a:lnTo>
                    <a:pt x="4" y="15"/>
                  </a:lnTo>
                  <a:lnTo>
                    <a:pt x="0" y="23"/>
                  </a:lnTo>
                  <a:lnTo>
                    <a:pt x="7" y="19"/>
                  </a:lnTo>
                  <a:lnTo>
                    <a:pt x="13" y="15"/>
                  </a:lnTo>
                  <a:lnTo>
                    <a:pt x="19" y="10"/>
                  </a:lnTo>
                  <a:lnTo>
                    <a:pt x="26" y="4"/>
                  </a:lnTo>
                  <a:lnTo>
                    <a:pt x="24" y="4"/>
                  </a:lnTo>
                  <a:lnTo>
                    <a:pt x="24" y="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6" name="Freeform 666"/>
            <p:cNvSpPr>
              <a:spLocks/>
            </p:cNvSpPr>
            <p:nvPr/>
          </p:nvSpPr>
          <p:spPr bwMode="auto">
            <a:xfrm>
              <a:off x="1240" y="1692"/>
              <a:ext cx="20" cy="30"/>
            </a:xfrm>
            <a:custGeom>
              <a:avLst/>
              <a:gdLst>
                <a:gd name="T0" fmla="*/ 40 w 40"/>
                <a:gd name="T1" fmla="*/ 0 h 59"/>
                <a:gd name="T2" fmla="*/ 38 w 40"/>
                <a:gd name="T3" fmla="*/ 2 h 59"/>
                <a:gd name="T4" fmla="*/ 38 w 40"/>
                <a:gd name="T5" fmla="*/ 6 h 59"/>
                <a:gd name="T6" fmla="*/ 38 w 40"/>
                <a:gd name="T7" fmla="*/ 10 h 59"/>
                <a:gd name="T8" fmla="*/ 36 w 40"/>
                <a:gd name="T9" fmla="*/ 16 h 59"/>
                <a:gd name="T10" fmla="*/ 34 w 40"/>
                <a:gd name="T11" fmla="*/ 19 h 59"/>
                <a:gd name="T12" fmla="*/ 32 w 40"/>
                <a:gd name="T13" fmla="*/ 23 h 59"/>
                <a:gd name="T14" fmla="*/ 28 w 40"/>
                <a:gd name="T15" fmla="*/ 27 h 59"/>
                <a:gd name="T16" fmla="*/ 27 w 40"/>
                <a:gd name="T17" fmla="*/ 33 h 59"/>
                <a:gd name="T18" fmla="*/ 21 w 40"/>
                <a:gd name="T19" fmla="*/ 37 h 59"/>
                <a:gd name="T20" fmla="*/ 17 w 40"/>
                <a:gd name="T21" fmla="*/ 40 h 59"/>
                <a:gd name="T22" fmla="*/ 13 w 40"/>
                <a:gd name="T23" fmla="*/ 44 h 59"/>
                <a:gd name="T24" fmla="*/ 11 w 40"/>
                <a:gd name="T25" fmla="*/ 50 h 59"/>
                <a:gd name="T26" fmla="*/ 4 w 40"/>
                <a:gd name="T27" fmla="*/ 56 h 59"/>
                <a:gd name="T28" fmla="*/ 0 w 40"/>
                <a:gd name="T29" fmla="*/ 59 h 59"/>
                <a:gd name="T30" fmla="*/ 2 w 40"/>
                <a:gd name="T31" fmla="*/ 56 h 59"/>
                <a:gd name="T32" fmla="*/ 6 w 40"/>
                <a:gd name="T33" fmla="*/ 52 h 59"/>
                <a:gd name="T34" fmla="*/ 8 w 40"/>
                <a:gd name="T35" fmla="*/ 48 h 59"/>
                <a:gd name="T36" fmla="*/ 11 w 40"/>
                <a:gd name="T37" fmla="*/ 44 h 59"/>
                <a:gd name="T38" fmla="*/ 15 w 40"/>
                <a:gd name="T39" fmla="*/ 38 h 59"/>
                <a:gd name="T40" fmla="*/ 19 w 40"/>
                <a:gd name="T41" fmla="*/ 33 h 59"/>
                <a:gd name="T42" fmla="*/ 23 w 40"/>
                <a:gd name="T43" fmla="*/ 27 h 59"/>
                <a:gd name="T44" fmla="*/ 27 w 40"/>
                <a:gd name="T45" fmla="*/ 23 h 59"/>
                <a:gd name="T46" fmla="*/ 28 w 40"/>
                <a:gd name="T47" fmla="*/ 18 h 59"/>
                <a:gd name="T48" fmla="*/ 32 w 40"/>
                <a:gd name="T49" fmla="*/ 12 h 59"/>
                <a:gd name="T50" fmla="*/ 34 w 40"/>
                <a:gd name="T51" fmla="*/ 8 h 59"/>
                <a:gd name="T52" fmla="*/ 36 w 40"/>
                <a:gd name="T53" fmla="*/ 4 h 59"/>
                <a:gd name="T54" fmla="*/ 38 w 40"/>
                <a:gd name="T55" fmla="*/ 0 h 59"/>
                <a:gd name="T56" fmla="*/ 40 w 40"/>
                <a:gd name="T57" fmla="*/ 0 h 59"/>
                <a:gd name="T58" fmla="*/ 40 w 40"/>
                <a:gd name="T59" fmla="*/ 0 h 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40"/>
                <a:gd name="T91" fmla="*/ 0 h 59"/>
                <a:gd name="T92" fmla="*/ 40 w 40"/>
                <a:gd name="T93" fmla="*/ 59 h 59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40" h="59">
                  <a:moveTo>
                    <a:pt x="40" y="0"/>
                  </a:moveTo>
                  <a:lnTo>
                    <a:pt x="38" y="2"/>
                  </a:lnTo>
                  <a:lnTo>
                    <a:pt x="38" y="6"/>
                  </a:lnTo>
                  <a:lnTo>
                    <a:pt x="38" y="10"/>
                  </a:lnTo>
                  <a:lnTo>
                    <a:pt x="36" y="16"/>
                  </a:lnTo>
                  <a:lnTo>
                    <a:pt x="34" y="19"/>
                  </a:lnTo>
                  <a:lnTo>
                    <a:pt x="32" y="23"/>
                  </a:lnTo>
                  <a:lnTo>
                    <a:pt x="28" y="27"/>
                  </a:lnTo>
                  <a:lnTo>
                    <a:pt x="27" y="33"/>
                  </a:lnTo>
                  <a:lnTo>
                    <a:pt x="21" y="37"/>
                  </a:lnTo>
                  <a:lnTo>
                    <a:pt x="17" y="40"/>
                  </a:lnTo>
                  <a:lnTo>
                    <a:pt x="13" y="44"/>
                  </a:lnTo>
                  <a:lnTo>
                    <a:pt x="11" y="50"/>
                  </a:lnTo>
                  <a:lnTo>
                    <a:pt x="4" y="56"/>
                  </a:lnTo>
                  <a:lnTo>
                    <a:pt x="0" y="59"/>
                  </a:lnTo>
                  <a:lnTo>
                    <a:pt x="2" y="56"/>
                  </a:lnTo>
                  <a:lnTo>
                    <a:pt x="6" y="52"/>
                  </a:lnTo>
                  <a:lnTo>
                    <a:pt x="8" y="48"/>
                  </a:lnTo>
                  <a:lnTo>
                    <a:pt x="11" y="44"/>
                  </a:lnTo>
                  <a:lnTo>
                    <a:pt x="15" y="38"/>
                  </a:lnTo>
                  <a:lnTo>
                    <a:pt x="19" y="33"/>
                  </a:lnTo>
                  <a:lnTo>
                    <a:pt x="23" y="27"/>
                  </a:lnTo>
                  <a:lnTo>
                    <a:pt x="27" y="23"/>
                  </a:lnTo>
                  <a:lnTo>
                    <a:pt x="28" y="18"/>
                  </a:lnTo>
                  <a:lnTo>
                    <a:pt x="32" y="12"/>
                  </a:lnTo>
                  <a:lnTo>
                    <a:pt x="34" y="8"/>
                  </a:lnTo>
                  <a:lnTo>
                    <a:pt x="36" y="4"/>
                  </a:lnTo>
                  <a:lnTo>
                    <a:pt x="38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7" name="Freeform 667"/>
            <p:cNvSpPr>
              <a:spLocks/>
            </p:cNvSpPr>
            <p:nvPr/>
          </p:nvSpPr>
          <p:spPr bwMode="auto">
            <a:xfrm>
              <a:off x="1068" y="1569"/>
              <a:ext cx="130" cy="213"/>
            </a:xfrm>
            <a:custGeom>
              <a:avLst/>
              <a:gdLst>
                <a:gd name="T0" fmla="*/ 217 w 260"/>
                <a:gd name="T1" fmla="*/ 0 h 424"/>
                <a:gd name="T2" fmla="*/ 239 w 260"/>
                <a:gd name="T3" fmla="*/ 6 h 424"/>
                <a:gd name="T4" fmla="*/ 239 w 260"/>
                <a:gd name="T5" fmla="*/ 19 h 424"/>
                <a:gd name="T6" fmla="*/ 224 w 260"/>
                <a:gd name="T7" fmla="*/ 21 h 424"/>
                <a:gd name="T8" fmla="*/ 207 w 260"/>
                <a:gd name="T9" fmla="*/ 21 h 424"/>
                <a:gd name="T10" fmla="*/ 190 w 260"/>
                <a:gd name="T11" fmla="*/ 23 h 424"/>
                <a:gd name="T12" fmla="*/ 173 w 260"/>
                <a:gd name="T13" fmla="*/ 27 h 424"/>
                <a:gd name="T14" fmla="*/ 156 w 260"/>
                <a:gd name="T15" fmla="*/ 30 h 424"/>
                <a:gd name="T16" fmla="*/ 129 w 260"/>
                <a:gd name="T17" fmla="*/ 44 h 424"/>
                <a:gd name="T18" fmla="*/ 101 w 260"/>
                <a:gd name="T19" fmla="*/ 63 h 424"/>
                <a:gd name="T20" fmla="*/ 76 w 260"/>
                <a:gd name="T21" fmla="*/ 87 h 424"/>
                <a:gd name="T22" fmla="*/ 55 w 260"/>
                <a:gd name="T23" fmla="*/ 114 h 424"/>
                <a:gd name="T24" fmla="*/ 44 w 260"/>
                <a:gd name="T25" fmla="*/ 133 h 424"/>
                <a:gd name="T26" fmla="*/ 38 w 260"/>
                <a:gd name="T27" fmla="*/ 150 h 424"/>
                <a:gd name="T28" fmla="*/ 32 w 260"/>
                <a:gd name="T29" fmla="*/ 167 h 424"/>
                <a:gd name="T30" fmla="*/ 25 w 260"/>
                <a:gd name="T31" fmla="*/ 186 h 424"/>
                <a:gd name="T32" fmla="*/ 21 w 260"/>
                <a:gd name="T33" fmla="*/ 209 h 424"/>
                <a:gd name="T34" fmla="*/ 19 w 260"/>
                <a:gd name="T35" fmla="*/ 230 h 424"/>
                <a:gd name="T36" fmla="*/ 21 w 260"/>
                <a:gd name="T37" fmla="*/ 251 h 424"/>
                <a:gd name="T38" fmla="*/ 26 w 260"/>
                <a:gd name="T39" fmla="*/ 272 h 424"/>
                <a:gd name="T40" fmla="*/ 36 w 260"/>
                <a:gd name="T41" fmla="*/ 293 h 424"/>
                <a:gd name="T42" fmla="*/ 47 w 260"/>
                <a:gd name="T43" fmla="*/ 314 h 424"/>
                <a:gd name="T44" fmla="*/ 63 w 260"/>
                <a:gd name="T45" fmla="*/ 331 h 424"/>
                <a:gd name="T46" fmla="*/ 78 w 260"/>
                <a:gd name="T47" fmla="*/ 348 h 424"/>
                <a:gd name="T48" fmla="*/ 95 w 260"/>
                <a:gd name="T49" fmla="*/ 363 h 424"/>
                <a:gd name="T50" fmla="*/ 114 w 260"/>
                <a:gd name="T51" fmla="*/ 377 h 424"/>
                <a:gd name="T52" fmla="*/ 135 w 260"/>
                <a:gd name="T53" fmla="*/ 386 h 424"/>
                <a:gd name="T54" fmla="*/ 156 w 260"/>
                <a:gd name="T55" fmla="*/ 394 h 424"/>
                <a:gd name="T56" fmla="*/ 179 w 260"/>
                <a:gd name="T57" fmla="*/ 400 h 424"/>
                <a:gd name="T58" fmla="*/ 201 w 260"/>
                <a:gd name="T59" fmla="*/ 401 h 424"/>
                <a:gd name="T60" fmla="*/ 222 w 260"/>
                <a:gd name="T61" fmla="*/ 400 h 424"/>
                <a:gd name="T62" fmla="*/ 253 w 260"/>
                <a:gd name="T63" fmla="*/ 400 h 424"/>
                <a:gd name="T64" fmla="*/ 253 w 260"/>
                <a:gd name="T65" fmla="*/ 415 h 424"/>
                <a:gd name="T66" fmla="*/ 230 w 260"/>
                <a:gd name="T67" fmla="*/ 422 h 424"/>
                <a:gd name="T68" fmla="*/ 207 w 260"/>
                <a:gd name="T69" fmla="*/ 424 h 424"/>
                <a:gd name="T70" fmla="*/ 182 w 260"/>
                <a:gd name="T71" fmla="*/ 424 h 424"/>
                <a:gd name="T72" fmla="*/ 160 w 260"/>
                <a:gd name="T73" fmla="*/ 419 h 424"/>
                <a:gd name="T74" fmla="*/ 135 w 260"/>
                <a:gd name="T75" fmla="*/ 411 h 424"/>
                <a:gd name="T76" fmla="*/ 112 w 260"/>
                <a:gd name="T77" fmla="*/ 400 h 424"/>
                <a:gd name="T78" fmla="*/ 91 w 260"/>
                <a:gd name="T79" fmla="*/ 386 h 424"/>
                <a:gd name="T80" fmla="*/ 72 w 260"/>
                <a:gd name="T81" fmla="*/ 373 h 424"/>
                <a:gd name="T82" fmla="*/ 53 w 260"/>
                <a:gd name="T83" fmla="*/ 356 h 424"/>
                <a:gd name="T84" fmla="*/ 38 w 260"/>
                <a:gd name="T85" fmla="*/ 335 h 424"/>
                <a:gd name="T86" fmla="*/ 23 w 260"/>
                <a:gd name="T87" fmla="*/ 314 h 424"/>
                <a:gd name="T88" fmla="*/ 13 w 260"/>
                <a:gd name="T89" fmla="*/ 293 h 424"/>
                <a:gd name="T90" fmla="*/ 6 w 260"/>
                <a:gd name="T91" fmla="*/ 270 h 424"/>
                <a:gd name="T92" fmla="*/ 0 w 260"/>
                <a:gd name="T93" fmla="*/ 247 h 424"/>
                <a:gd name="T94" fmla="*/ 0 w 260"/>
                <a:gd name="T95" fmla="*/ 223 h 424"/>
                <a:gd name="T96" fmla="*/ 4 w 260"/>
                <a:gd name="T97" fmla="*/ 198 h 424"/>
                <a:gd name="T98" fmla="*/ 7 w 260"/>
                <a:gd name="T99" fmla="*/ 179 h 424"/>
                <a:gd name="T100" fmla="*/ 11 w 260"/>
                <a:gd name="T101" fmla="*/ 162 h 424"/>
                <a:gd name="T102" fmla="*/ 17 w 260"/>
                <a:gd name="T103" fmla="*/ 146 h 424"/>
                <a:gd name="T104" fmla="*/ 25 w 260"/>
                <a:gd name="T105" fmla="*/ 129 h 424"/>
                <a:gd name="T106" fmla="*/ 32 w 260"/>
                <a:gd name="T107" fmla="*/ 114 h 424"/>
                <a:gd name="T108" fmla="*/ 49 w 260"/>
                <a:gd name="T109" fmla="*/ 87 h 424"/>
                <a:gd name="T110" fmla="*/ 72 w 260"/>
                <a:gd name="T111" fmla="*/ 59 h 424"/>
                <a:gd name="T112" fmla="*/ 99 w 260"/>
                <a:gd name="T113" fmla="*/ 34 h 424"/>
                <a:gd name="T114" fmla="*/ 118 w 260"/>
                <a:gd name="T115" fmla="*/ 23 h 424"/>
                <a:gd name="T116" fmla="*/ 141 w 260"/>
                <a:gd name="T117" fmla="*/ 11 h 424"/>
                <a:gd name="T118" fmla="*/ 158 w 260"/>
                <a:gd name="T119" fmla="*/ 8 h 424"/>
                <a:gd name="T120" fmla="*/ 175 w 260"/>
                <a:gd name="T121" fmla="*/ 4 h 424"/>
                <a:gd name="T122" fmla="*/ 192 w 260"/>
                <a:gd name="T123" fmla="*/ 4 h 424"/>
                <a:gd name="T124" fmla="*/ 207 w 260"/>
                <a:gd name="T125" fmla="*/ 0 h 42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0"/>
                <a:gd name="T190" fmla="*/ 0 h 424"/>
                <a:gd name="T191" fmla="*/ 260 w 260"/>
                <a:gd name="T192" fmla="*/ 424 h 424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0" h="424">
                  <a:moveTo>
                    <a:pt x="207" y="0"/>
                  </a:moveTo>
                  <a:lnTo>
                    <a:pt x="209" y="0"/>
                  </a:lnTo>
                  <a:lnTo>
                    <a:pt x="213" y="0"/>
                  </a:lnTo>
                  <a:lnTo>
                    <a:pt x="217" y="0"/>
                  </a:lnTo>
                  <a:lnTo>
                    <a:pt x="220" y="0"/>
                  </a:lnTo>
                  <a:lnTo>
                    <a:pt x="228" y="0"/>
                  </a:lnTo>
                  <a:lnTo>
                    <a:pt x="236" y="4"/>
                  </a:lnTo>
                  <a:lnTo>
                    <a:pt x="239" y="6"/>
                  </a:lnTo>
                  <a:lnTo>
                    <a:pt x="243" y="9"/>
                  </a:lnTo>
                  <a:lnTo>
                    <a:pt x="243" y="11"/>
                  </a:lnTo>
                  <a:lnTo>
                    <a:pt x="241" y="15"/>
                  </a:lnTo>
                  <a:lnTo>
                    <a:pt x="239" y="19"/>
                  </a:lnTo>
                  <a:lnTo>
                    <a:pt x="237" y="23"/>
                  </a:lnTo>
                  <a:lnTo>
                    <a:pt x="232" y="21"/>
                  </a:lnTo>
                  <a:lnTo>
                    <a:pt x="228" y="21"/>
                  </a:lnTo>
                  <a:lnTo>
                    <a:pt x="224" y="21"/>
                  </a:lnTo>
                  <a:lnTo>
                    <a:pt x="218" y="21"/>
                  </a:lnTo>
                  <a:lnTo>
                    <a:pt x="215" y="21"/>
                  </a:lnTo>
                  <a:lnTo>
                    <a:pt x="211" y="21"/>
                  </a:lnTo>
                  <a:lnTo>
                    <a:pt x="207" y="21"/>
                  </a:lnTo>
                  <a:lnTo>
                    <a:pt x="201" y="21"/>
                  </a:lnTo>
                  <a:lnTo>
                    <a:pt x="198" y="21"/>
                  </a:lnTo>
                  <a:lnTo>
                    <a:pt x="194" y="21"/>
                  </a:lnTo>
                  <a:lnTo>
                    <a:pt x="190" y="23"/>
                  </a:lnTo>
                  <a:lnTo>
                    <a:pt x="186" y="23"/>
                  </a:lnTo>
                  <a:lnTo>
                    <a:pt x="180" y="25"/>
                  </a:lnTo>
                  <a:lnTo>
                    <a:pt x="177" y="25"/>
                  </a:lnTo>
                  <a:lnTo>
                    <a:pt x="173" y="27"/>
                  </a:lnTo>
                  <a:lnTo>
                    <a:pt x="169" y="28"/>
                  </a:lnTo>
                  <a:lnTo>
                    <a:pt x="165" y="28"/>
                  </a:lnTo>
                  <a:lnTo>
                    <a:pt x="160" y="30"/>
                  </a:lnTo>
                  <a:lnTo>
                    <a:pt x="156" y="30"/>
                  </a:lnTo>
                  <a:lnTo>
                    <a:pt x="152" y="32"/>
                  </a:lnTo>
                  <a:lnTo>
                    <a:pt x="144" y="34"/>
                  </a:lnTo>
                  <a:lnTo>
                    <a:pt x="137" y="40"/>
                  </a:lnTo>
                  <a:lnTo>
                    <a:pt x="129" y="44"/>
                  </a:lnTo>
                  <a:lnTo>
                    <a:pt x="122" y="48"/>
                  </a:lnTo>
                  <a:lnTo>
                    <a:pt x="116" y="51"/>
                  </a:lnTo>
                  <a:lnTo>
                    <a:pt x="108" y="57"/>
                  </a:lnTo>
                  <a:lnTo>
                    <a:pt x="101" y="63"/>
                  </a:lnTo>
                  <a:lnTo>
                    <a:pt x="95" y="68"/>
                  </a:lnTo>
                  <a:lnTo>
                    <a:pt x="89" y="74"/>
                  </a:lnTo>
                  <a:lnTo>
                    <a:pt x="82" y="80"/>
                  </a:lnTo>
                  <a:lnTo>
                    <a:pt x="76" y="87"/>
                  </a:lnTo>
                  <a:lnTo>
                    <a:pt x="70" y="93"/>
                  </a:lnTo>
                  <a:lnTo>
                    <a:pt x="64" y="99"/>
                  </a:lnTo>
                  <a:lnTo>
                    <a:pt x="61" y="108"/>
                  </a:lnTo>
                  <a:lnTo>
                    <a:pt x="55" y="114"/>
                  </a:lnTo>
                  <a:lnTo>
                    <a:pt x="51" y="122"/>
                  </a:lnTo>
                  <a:lnTo>
                    <a:pt x="49" y="126"/>
                  </a:lnTo>
                  <a:lnTo>
                    <a:pt x="47" y="129"/>
                  </a:lnTo>
                  <a:lnTo>
                    <a:pt x="44" y="133"/>
                  </a:lnTo>
                  <a:lnTo>
                    <a:pt x="44" y="139"/>
                  </a:lnTo>
                  <a:lnTo>
                    <a:pt x="42" y="141"/>
                  </a:lnTo>
                  <a:lnTo>
                    <a:pt x="40" y="146"/>
                  </a:lnTo>
                  <a:lnTo>
                    <a:pt x="38" y="150"/>
                  </a:lnTo>
                  <a:lnTo>
                    <a:pt x="36" y="154"/>
                  </a:lnTo>
                  <a:lnTo>
                    <a:pt x="36" y="158"/>
                  </a:lnTo>
                  <a:lnTo>
                    <a:pt x="34" y="164"/>
                  </a:lnTo>
                  <a:lnTo>
                    <a:pt x="32" y="167"/>
                  </a:lnTo>
                  <a:lnTo>
                    <a:pt x="32" y="171"/>
                  </a:lnTo>
                  <a:lnTo>
                    <a:pt x="30" y="177"/>
                  </a:lnTo>
                  <a:lnTo>
                    <a:pt x="26" y="183"/>
                  </a:lnTo>
                  <a:lnTo>
                    <a:pt x="25" y="186"/>
                  </a:lnTo>
                  <a:lnTo>
                    <a:pt x="23" y="192"/>
                  </a:lnTo>
                  <a:lnTo>
                    <a:pt x="21" y="198"/>
                  </a:lnTo>
                  <a:lnTo>
                    <a:pt x="21" y="204"/>
                  </a:lnTo>
                  <a:lnTo>
                    <a:pt x="21" y="209"/>
                  </a:lnTo>
                  <a:lnTo>
                    <a:pt x="21" y="215"/>
                  </a:lnTo>
                  <a:lnTo>
                    <a:pt x="19" y="219"/>
                  </a:lnTo>
                  <a:lnTo>
                    <a:pt x="19" y="224"/>
                  </a:lnTo>
                  <a:lnTo>
                    <a:pt x="19" y="230"/>
                  </a:lnTo>
                  <a:lnTo>
                    <a:pt x="19" y="236"/>
                  </a:lnTo>
                  <a:lnTo>
                    <a:pt x="19" y="242"/>
                  </a:lnTo>
                  <a:lnTo>
                    <a:pt x="21" y="247"/>
                  </a:lnTo>
                  <a:lnTo>
                    <a:pt x="21" y="251"/>
                  </a:lnTo>
                  <a:lnTo>
                    <a:pt x="23" y="257"/>
                  </a:lnTo>
                  <a:lnTo>
                    <a:pt x="25" y="263"/>
                  </a:lnTo>
                  <a:lnTo>
                    <a:pt x="26" y="268"/>
                  </a:lnTo>
                  <a:lnTo>
                    <a:pt x="26" y="272"/>
                  </a:lnTo>
                  <a:lnTo>
                    <a:pt x="30" y="278"/>
                  </a:lnTo>
                  <a:lnTo>
                    <a:pt x="32" y="283"/>
                  </a:lnTo>
                  <a:lnTo>
                    <a:pt x="34" y="289"/>
                  </a:lnTo>
                  <a:lnTo>
                    <a:pt x="36" y="293"/>
                  </a:lnTo>
                  <a:lnTo>
                    <a:pt x="40" y="299"/>
                  </a:lnTo>
                  <a:lnTo>
                    <a:pt x="42" y="304"/>
                  </a:lnTo>
                  <a:lnTo>
                    <a:pt x="44" y="308"/>
                  </a:lnTo>
                  <a:lnTo>
                    <a:pt x="47" y="314"/>
                  </a:lnTo>
                  <a:lnTo>
                    <a:pt x="51" y="318"/>
                  </a:lnTo>
                  <a:lnTo>
                    <a:pt x="53" y="323"/>
                  </a:lnTo>
                  <a:lnTo>
                    <a:pt x="57" y="327"/>
                  </a:lnTo>
                  <a:lnTo>
                    <a:pt x="63" y="331"/>
                  </a:lnTo>
                  <a:lnTo>
                    <a:pt x="66" y="337"/>
                  </a:lnTo>
                  <a:lnTo>
                    <a:pt x="70" y="341"/>
                  </a:lnTo>
                  <a:lnTo>
                    <a:pt x="74" y="344"/>
                  </a:lnTo>
                  <a:lnTo>
                    <a:pt x="78" y="348"/>
                  </a:lnTo>
                  <a:lnTo>
                    <a:pt x="82" y="352"/>
                  </a:lnTo>
                  <a:lnTo>
                    <a:pt x="85" y="356"/>
                  </a:lnTo>
                  <a:lnTo>
                    <a:pt x="91" y="360"/>
                  </a:lnTo>
                  <a:lnTo>
                    <a:pt x="95" y="363"/>
                  </a:lnTo>
                  <a:lnTo>
                    <a:pt x="101" y="367"/>
                  </a:lnTo>
                  <a:lnTo>
                    <a:pt x="104" y="369"/>
                  </a:lnTo>
                  <a:lnTo>
                    <a:pt x="110" y="373"/>
                  </a:lnTo>
                  <a:lnTo>
                    <a:pt x="114" y="377"/>
                  </a:lnTo>
                  <a:lnTo>
                    <a:pt x="120" y="379"/>
                  </a:lnTo>
                  <a:lnTo>
                    <a:pt x="123" y="382"/>
                  </a:lnTo>
                  <a:lnTo>
                    <a:pt x="131" y="384"/>
                  </a:lnTo>
                  <a:lnTo>
                    <a:pt x="135" y="386"/>
                  </a:lnTo>
                  <a:lnTo>
                    <a:pt x="141" y="390"/>
                  </a:lnTo>
                  <a:lnTo>
                    <a:pt x="144" y="392"/>
                  </a:lnTo>
                  <a:lnTo>
                    <a:pt x="152" y="394"/>
                  </a:lnTo>
                  <a:lnTo>
                    <a:pt x="156" y="394"/>
                  </a:lnTo>
                  <a:lnTo>
                    <a:pt x="161" y="396"/>
                  </a:lnTo>
                  <a:lnTo>
                    <a:pt x="167" y="398"/>
                  </a:lnTo>
                  <a:lnTo>
                    <a:pt x="173" y="398"/>
                  </a:lnTo>
                  <a:lnTo>
                    <a:pt x="179" y="400"/>
                  </a:lnTo>
                  <a:lnTo>
                    <a:pt x="184" y="401"/>
                  </a:lnTo>
                  <a:lnTo>
                    <a:pt x="190" y="401"/>
                  </a:lnTo>
                  <a:lnTo>
                    <a:pt x="196" y="401"/>
                  </a:lnTo>
                  <a:lnTo>
                    <a:pt x="201" y="401"/>
                  </a:lnTo>
                  <a:lnTo>
                    <a:pt x="207" y="401"/>
                  </a:lnTo>
                  <a:lnTo>
                    <a:pt x="211" y="401"/>
                  </a:lnTo>
                  <a:lnTo>
                    <a:pt x="218" y="401"/>
                  </a:lnTo>
                  <a:lnTo>
                    <a:pt x="222" y="400"/>
                  </a:lnTo>
                  <a:lnTo>
                    <a:pt x="230" y="400"/>
                  </a:lnTo>
                  <a:lnTo>
                    <a:pt x="237" y="400"/>
                  </a:lnTo>
                  <a:lnTo>
                    <a:pt x="245" y="400"/>
                  </a:lnTo>
                  <a:lnTo>
                    <a:pt x="253" y="400"/>
                  </a:lnTo>
                  <a:lnTo>
                    <a:pt x="260" y="400"/>
                  </a:lnTo>
                  <a:lnTo>
                    <a:pt x="257" y="405"/>
                  </a:lnTo>
                  <a:lnTo>
                    <a:pt x="255" y="409"/>
                  </a:lnTo>
                  <a:lnTo>
                    <a:pt x="253" y="415"/>
                  </a:lnTo>
                  <a:lnTo>
                    <a:pt x="249" y="420"/>
                  </a:lnTo>
                  <a:lnTo>
                    <a:pt x="243" y="420"/>
                  </a:lnTo>
                  <a:lnTo>
                    <a:pt x="237" y="422"/>
                  </a:lnTo>
                  <a:lnTo>
                    <a:pt x="230" y="422"/>
                  </a:lnTo>
                  <a:lnTo>
                    <a:pt x="224" y="424"/>
                  </a:lnTo>
                  <a:lnTo>
                    <a:pt x="218" y="424"/>
                  </a:lnTo>
                  <a:lnTo>
                    <a:pt x="213" y="424"/>
                  </a:lnTo>
                  <a:lnTo>
                    <a:pt x="207" y="424"/>
                  </a:lnTo>
                  <a:lnTo>
                    <a:pt x="201" y="424"/>
                  </a:lnTo>
                  <a:lnTo>
                    <a:pt x="196" y="424"/>
                  </a:lnTo>
                  <a:lnTo>
                    <a:pt x="188" y="424"/>
                  </a:lnTo>
                  <a:lnTo>
                    <a:pt x="182" y="424"/>
                  </a:lnTo>
                  <a:lnTo>
                    <a:pt x="177" y="422"/>
                  </a:lnTo>
                  <a:lnTo>
                    <a:pt x="171" y="420"/>
                  </a:lnTo>
                  <a:lnTo>
                    <a:pt x="165" y="420"/>
                  </a:lnTo>
                  <a:lnTo>
                    <a:pt x="160" y="419"/>
                  </a:lnTo>
                  <a:lnTo>
                    <a:pt x="154" y="419"/>
                  </a:lnTo>
                  <a:lnTo>
                    <a:pt x="146" y="415"/>
                  </a:lnTo>
                  <a:lnTo>
                    <a:pt x="141" y="413"/>
                  </a:lnTo>
                  <a:lnTo>
                    <a:pt x="135" y="411"/>
                  </a:lnTo>
                  <a:lnTo>
                    <a:pt x="129" y="409"/>
                  </a:lnTo>
                  <a:lnTo>
                    <a:pt x="123" y="405"/>
                  </a:lnTo>
                  <a:lnTo>
                    <a:pt x="118" y="403"/>
                  </a:lnTo>
                  <a:lnTo>
                    <a:pt x="112" y="400"/>
                  </a:lnTo>
                  <a:lnTo>
                    <a:pt x="108" y="398"/>
                  </a:lnTo>
                  <a:lnTo>
                    <a:pt x="103" y="394"/>
                  </a:lnTo>
                  <a:lnTo>
                    <a:pt x="97" y="390"/>
                  </a:lnTo>
                  <a:lnTo>
                    <a:pt x="91" y="386"/>
                  </a:lnTo>
                  <a:lnTo>
                    <a:pt x="85" y="384"/>
                  </a:lnTo>
                  <a:lnTo>
                    <a:pt x="82" y="379"/>
                  </a:lnTo>
                  <a:lnTo>
                    <a:pt x="76" y="377"/>
                  </a:lnTo>
                  <a:lnTo>
                    <a:pt x="72" y="373"/>
                  </a:lnTo>
                  <a:lnTo>
                    <a:pt x="68" y="369"/>
                  </a:lnTo>
                  <a:lnTo>
                    <a:pt x="63" y="363"/>
                  </a:lnTo>
                  <a:lnTo>
                    <a:pt x="57" y="360"/>
                  </a:lnTo>
                  <a:lnTo>
                    <a:pt x="53" y="356"/>
                  </a:lnTo>
                  <a:lnTo>
                    <a:pt x="49" y="350"/>
                  </a:lnTo>
                  <a:lnTo>
                    <a:pt x="45" y="346"/>
                  </a:lnTo>
                  <a:lnTo>
                    <a:pt x="42" y="341"/>
                  </a:lnTo>
                  <a:lnTo>
                    <a:pt x="38" y="335"/>
                  </a:lnTo>
                  <a:lnTo>
                    <a:pt x="34" y="331"/>
                  </a:lnTo>
                  <a:lnTo>
                    <a:pt x="30" y="325"/>
                  </a:lnTo>
                  <a:lnTo>
                    <a:pt x="26" y="320"/>
                  </a:lnTo>
                  <a:lnTo>
                    <a:pt x="23" y="314"/>
                  </a:lnTo>
                  <a:lnTo>
                    <a:pt x="21" y="310"/>
                  </a:lnTo>
                  <a:lnTo>
                    <a:pt x="19" y="304"/>
                  </a:lnTo>
                  <a:lnTo>
                    <a:pt x="15" y="299"/>
                  </a:lnTo>
                  <a:lnTo>
                    <a:pt x="13" y="293"/>
                  </a:lnTo>
                  <a:lnTo>
                    <a:pt x="11" y="287"/>
                  </a:lnTo>
                  <a:lnTo>
                    <a:pt x="9" y="282"/>
                  </a:lnTo>
                  <a:lnTo>
                    <a:pt x="7" y="276"/>
                  </a:lnTo>
                  <a:lnTo>
                    <a:pt x="6" y="270"/>
                  </a:lnTo>
                  <a:lnTo>
                    <a:pt x="4" y="264"/>
                  </a:lnTo>
                  <a:lnTo>
                    <a:pt x="2" y="259"/>
                  </a:lnTo>
                  <a:lnTo>
                    <a:pt x="2" y="253"/>
                  </a:lnTo>
                  <a:lnTo>
                    <a:pt x="0" y="247"/>
                  </a:lnTo>
                  <a:lnTo>
                    <a:pt x="0" y="242"/>
                  </a:lnTo>
                  <a:lnTo>
                    <a:pt x="0" y="234"/>
                  </a:lnTo>
                  <a:lnTo>
                    <a:pt x="0" y="228"/>
                  </a:lnTo>
                  <a:lnTo>
                    <a:pt x="0" y="223"/>
                  </a:lnTo>
                  <a:lnTo>
                    <a:pt x="0" y="217"/>
                  </a:lnTo>
                  <a:lnTo>
                    <a:pt x="0" y="209"/>
                  </a:lnTo>
                  <a:lnTo>
                    <a:pt x="2" y="204"/>
                  </a:lnTo>
                  <a:lnTo>
                    <a:pt x="4" y="198"/>
                  </a:lnTo>
                  <a:lnTo>
                    <a:pt x="6" y="192"/>
                  </a:lnTo>
                  <a:lnTo>
                    <a:pt x="6" y="188"/>
                  </a:lnTo>
                  <a:lnTo>
                    <a:pt x="6" y="183"/>
                  </a:lnTo>
                  <a:lnTo>
                    <a:pt x="7" y="179"/>
                  </a:lnTo>
                  <a:lnTo>
                    <a:pt x="9" y="175"/>
                  </a:lnTo>
                  <a:lnTo>
                    <a:pt x="9" y="171"/>
                  </a:lnTo>
                  <a:lnTo>
                    <a:pt x="11" y="167"/>
                  </a:lnTo>
                  <a:lnTo>
                    <a:pt x="11" y="162"/>
                  </a:lnTo>
                  <a:lnTo>
                    <a:pt x="13" y="158"/>
                  </a:lnTo>
                  <a:lnTo>
                    <a:pt x="15" y="154"/>
                  </a:lnTo>
                  <a:lnTo>
                    <a:pt x="15" y="150"/>
                  </a:lnTo>
                  <a:lnTo>
                    <a:pt x="17" y="146"/>
                  </a:lnTo>
                  <a:lnTo>
                    <a:pt x="19" y="143"/>
                  </a:lnTo>
                  <a:lnTo>
                    <a:pt x="21" y="139"/>
                  </a:lnTo>
                  <a:lnTo>
                    <a:pt x="23" y="135"/>
                  </a:lnTo>
                  <a:lnTo>
                    <a:pt x="25" y="129"/>
                  </a:lnTo>
                  <a:lnTo>
                    <a:pt x="26" y="126"/>
                  </a:lnTo>
                  <a:lnTo>
                    <a:pt x="28" y="122"/>
                  </a:lnTo>
                  <a:lnTo>
                    <a:pt x="30" y="118"/>
                  </a:lnTo>
                  <a:lnTo>
                    <a:pt x="32" y="114"/>
                  </a:lnTo>
                  <a:lnTo>
                    <a:pt x="36" y="110"/>
                  </a:lnTo>
                  <a:lnTo>
                    <a:pt x="40" y="103"/>
                  </a:lnTo>
                  <a:lnTo>
                    <a:pt x="44" y="95"/>
                  </a:lnTo>
                  <a:lnTo>
                    <a:pt x="49" y="87"/>
                  </a:lnTo>
                  <a:lnTo>
                    <a:pt x="55" y="80"/>
                  </a:lnTo>
                  <a:lnTo>
                    <a:pt x="61" y="72"/>
                  </a:lnTo>
                  <a:lnTo>
                    <a:pt x="66" y="67"/>
                  </a:lnTo>
                  <a:lnTo>
                    <a:pt x="72" y="59"/>
                  </a:lnTo>
                  <a:lnTo>
                    <a:pt x="78" y="51"/>
                  </a:lnTo>
                  <a:lnTo>
                    <a:pt x="85" y="46"/>
                  </a:lnTo>
                  <a:lnTo>
                    <a:pt x="93" y="40"/>
                  </a:lnTo>
                  <a:lnTo>
                    <a:pt x="99" y="34"/>
                  </a:lnTo>
                  <a:lnTo>
                    <a:pt x="106" y="30"/>
                  </a:lnTo>
                  <a:lnTo>
                    <a:pt x="110" y="27"/>
                  </a:lnTo>
                  <a:lnTo>
                    <a:pt x="112" y="25"/>
                  </a:lnTo>
                  <a:lnTo>
                    <a:pt x="118" y="23"/>
                  </a:lnTo>
                  <a:lnTo>
                    <a:pt x="122" y="21"/>
                  </a:lnTo>
                  <a:lnTo>
                    <a:pt x="129" y="17"/>
                  </a:lnTo>
                  <a:lnTo>
                    <a:pt x="137" y="13"/>
                  </a:lnTo>
                  <a:lnTo>
                    <a:pt x="141" y="11"/>
                  </a:lnTo>
                  <a:lnTo>
                    <a:pt x="144" y="9"/>
                  </a:lnTo>
                  <a:lnTo>
                    <a:pt x="148" y="9"/>
                  </a:lnTo>
                  <a:lnTo>
                    <a:pt x="154" y="8"/>
                  </a:lnTo>
                  <a:lnTo>
                    <a:pt x="158" y="8"/>
                  </a:lnTo>
                  <a:lnTo>
                    <a:pt x="161" y="6"/>
                  </a:lnTo>
                  <a:lnTo>
                    <a:pt x="165" y="6"/>
                  </a:lnTo>
                  <a:lnTo>
                    <a:pt x="171" y="6"/>
                  </a:lnTo>
                  <a:lnTo>
                    <a:pt x="175" y="4"/>
                  </a:lnTo>
                  <a:lnTo>
                    <a:pt x="180" y="4"/>
                  </a:lnTo>
                  <a:lnTo>
                    <a:pt x="184" y="4"/>
                  </a:lnTo>
                  <a:lnTo>
                    <a:pt x="190" y="4"/>
                  </a:lnTo>
                  <a:lnTo>
                    <a:pt x="192" y="4"/>
                  </a:lnTo>
                  <a:lnTo>
                    <a:pt x="198" y="2"/>
                  </a:lnTo>
                  <a:lnTo>
                    <a:pt x="201" y="2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8" name="Freeform 668"/>
            <p:cNvSpPr>
              <a:spLocks/>
            </p:cNvSpPr>
            <p:nvPr/>
          </p:nvSpPr>
          <p:spPr bwMode="auto">
            <a:xfrm>
              <a:off x="1237" y="1589"/>
              <a:ext cx="55" cy="167"/>
            </a:xfrm>
            <a:custGeom>
              <a:avLst/>
              <a:gdLst>
                <a:gd name="T0" fmla="*/ 14 w 111"/>
                <a:gd name="T1" fmla="*/ 6 h 333"/>
                <a:gd name="T2" fmla="*/ 31 w 111"/>
                <a:gd name="T3" fmla="*/ 13 h 333"/>
                <a:gd name="T4" fmla="*/ 46 w 111"/>
                <a:gd name="T5" fmla="*/ 25 h 333"/>
                <a:gd name="T6" fmla="*/ 59 w 111"/>
                <a:gd name="T7" fmla="*/ 36 h 333"/>
                <a:gd name="T8" fmla="*/ 71 w 111"/>
                <a:gd name="T9" fmla="*/ 49 h 333"/>
                <a:gd name="T10" fmla="*/ 82 w 111"/>
                <a:gd name="T11" fmla="*/ 65 h 333"/>
                <a:gd name="T12" fmla="*/ 92 w 111"/>
                <a:gd name="T13" fmla="*/ 80 h 333"/>
                <a:gd name="T14" fmla="*/ 97 w 111"/>
                <a:gd name="T15" fmla="*/ 95 h 333"/>
                <a:gd name="T16" fmla="*/ 103 w 111"/>
                <a:gd name="T17" fmla="*/ 112 h 333"/>
                <a:gd name="T18" fmla="*/ 107 w 111"/>
                <a:gd name="T19" fmla="*/ 131 h 333"/>
                <a:gd name="T20" fmla="*/ 111 w 111"/>
                <a:gd name="T21" fmla="*/ 150 h 333"/>
                <a:gd name="T22" fmla="*/ 111 w 111"/>
                <a:gd name="T23" fmla="*/ 167 h 333"/>
                <a:gd name="T24" fmla="*/ 109 w 111"/>
                <a:gd name="T25" fmla="*/ 186 h 333"/>
                <a:gd name="T26" fmla="*/ 107 w 111"/>
                <a:gd name="T27" fmla="*/ 203 h 333"/>
                <a:gd name="T28" fmla="*/ 103 w 111"/>
                <a:gd name="T29" fmla="*/ 223 h 333"/>
                <a:gd name="T30" fmla="*/ 97 w 111"/>
                <a:gd name="T31" fmla="*/ 240 h 333"/>
                <a:gd name="T32" fmla="*/ 92 w 111"/>
                <a:gd name="T33" fmla="*/ 257 h 333"/>
                <a:gd name="T34" fmla="*/ 82 w 111"/>
                <a:gd name="T35" fmla="*/ 274 h 333"/>
                <a:gd name="T36" fmla="*/ 74 w 111"/>
                <a:gd name="T37" fmla="*/ 291 h 333"/>
                <a:gd name="T38" fmla="*/ 61 w 111"/>
                <a:gd name="T39" fmla="*/ 304 h 333"/>
                <a:gd name="T40" fmla="*/ 48 w 111"/>
                <a:gd name="T41" fmla="*/ 318 h 333"/>
                <a:gd name="T42" fmla="*/ 34 w 111"/>
                <a:gd name="T43" fmla="*/ 329 h 333"/>
                <a:gd name="T44" fmla="*/ 19 w 111"/>
                <a:gd name="T45" fmla="*/ 333 h 333"/>
                <a:gd name="T46" fmla="*/ 23 w 111"/>
                <a:gd name="T47" fmla="*/ 321 h 333"/>
                <a:gd name="T48" fmla="*/ 36 w 111"/>
                <a:gd name="T49" fmla="*/ 302 h 333"/>
                <a:gd name="T50" fmla="*/ 54 w 111"/>
                <a:gd name="T51" fmla="*/ 280 h 333"/>
                <a:gd name="T52" fmla="*/ 71 w 111"/>
                <a:gd name="T53" fmla="*/ 259 h 333"/>
                <a:gd name="T54" fmla="*/ 80 w 111"/>
                <a:gd name="T55" fmla="*/ 240 h 333"/>
                <a:gd name="T56" fmla="*/ 84 w 111"/>
                <a:gd name="T57" fmla="*/ 228 h 333"/>
                <a:gd name="T58" fmla="*/ 86 w 111"/>
                <a:gd name="T59" fmla="*/ 215 h 333"/>
                <a:gd name="T60" fmla="*/ 88 w 111"/>
                <a:gd name="T61" fmla="*/ 196 h 333"/>
                <a:gd name="T62" fmla="*/ 88 w 111"/>
                <a:gd name="T63" fmla="*/ 173 h 333"/>
                <a:gd name="T64" fmla="*/ 88 w 111"/>
                <a:gd name="T65" fmla="*/ 152 h 333"/>
                <a:gd name="T66" fmla="*/ 86 w 111"/>
                <a:gd name="T67" fmla="*/ 131 h 333"/>
                <a:gd name="T68" fmla="*/ 80 w 111"/>
                <a:gd name="T69" fmla="*/ 110 h 333"/>
                <a:gd name="T70" fmla="*/ 73 w 111"/>
                <a:gd name="T71" fmla="*/ 91 h 333"/>
                <a:gd name="T72" fmla="*/ 63 w 111"/>
                <a:gd name="T73" fmla="*/ 74 h 333"/>
                <a:gd name="T74" fmla="*/ 50 w 111"/>
                <a:gd name="T75" fmla="*/ 57 h 333"/>
                <a:gd name="T76" fmla="*/ 34 w 111"/>
                <a:gd name="T77" fmla="*/ 42 h 333"/>
                <a:gd name="T78" fmla="*/ 17 w 111"/>
                <a:gd name="T79" fmla="*/ 28 h 333"/>
                <a:gd name="T80" fmla="*/ 0 w 111"/>
                <a:gd name="T81" fmla="*/ 17 h 333"/>
                <a:gd name="T82" fmla="*/ 2 w 111"/>
                <a:gd name="T83" fmla="*/ 4 h 3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11"/>
                <a:gd name="T127" fmla="*/ 0 h 333"/>
                <a:gd name="T128" fmla="*/ 111 w 111"/>
                <a:gd name="T129" fmla="*/ 333 h 3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11" h="333">
                  <a:moveTo>
                    <a:pt x="4" y="0"/>
                  </a:moveTo>
                  <a:lnTo>
                    <a:pt x="8" y="2"/>
                  </a:lnTo>
                  <a:lnTo>
                    <a:pt x="14" y="6"/>
                  </a:lnTo>
                  <a:lnTo>
                    <a:pt x="19" y="8"/>
                  </a:lnTo>
                  <a:lnTo>
                    <a:pt x="27" y="11"/>
                  </a:lnTo>
                  <a:lnTo>
                    <a:pt x="31" y="13"/>
                  </a:lnTo>
                  <a:lnTo>
                    <a:pt x="36" y="17"/>
                  </a:lnTo>
                  <a:lnTo>
                    <a:pt x="40" y="21"/>
                  </a:lnTo>
                  <a:lnTo>
                    <a:pt x="46" y="25"/>
                  </a:lnTo>
                  <a:lnTo>
                    <a:pt x="52" y="28"/>
                  </a:lnTo>
                  <a:lnTo>
                    <a:pt x="55" y="32"/>
                  </a:lnTo>
                  <a:lnTo>
                    <a:pt x="59" y="36"/>
                  </a:lnTo>
                  <a:lnTo>
                    <a:pt x="65" y="42"/>
                  </a:lnTo>
                  <a:lnTo>
                    <a:pt x="67" y="46"/>
                  </a:lnTo>
                  <a:lnTo>
                    <a:pt x="71" y="49"/>
                  </a:lnTo>
                  <a:lnTo>
                    <a:pt x="74" y="55"/>
                  </a:lnTo>
                  <a:lnTo>
                    <a:pt x="78" y="59"/>
                  </a:lnTo>
                  <a:lnTo>
                    <a:pt x="82" y="65"/>
                  </a:lnTo>
                  <a:lnTo>
                    <a:pt x="86" y="68"/>
                  </a:lnTo>
                  <a:lnTo>
                    <a:pt x="88" y="74"/>
                  </a:lnTo>
                  <a:lnTo>
                    <a:pt x="92" y="80"/>
                  </a:lnTo>
                  <a:lnTo>
                    <a:pt x="93" y="86"/>
                  </a:lnTo>
                  <a:lnTo>
                    <a:pt x="95" y="91"/>
                  </a:lnTo>
                  <a:lnTo>
                    <a:pt x="97" y="95"/>
                  </a:lnTo>
                  <a:lnTo>
                    <a:pt x="101" y="103"/>
                  </a:lnTo>
                  <a:lnTo>
                    <a:pt x="101" y="106"/>
                  </a:lnTo>
                  <a:lnTo>
                    <a:pt x="103" y="112"/>
                  </a:lnTo>
                  <a:lnTo>
                    <a:pt x="105" y="118"/>
                  </a:lnTo>
                  <a:lnTo>
                    <a:pt x="107" y="125"/>
                  </a:lnTo>
                  <a:lnTo>
                    <a:pt x="107" y="131"/>
                  </a:lnTo>
                  <a:lnTo>
                    <a:pt x="109" y="137"/>
                  </a:lnTo>
                  <a:lnTo>
                    <a:pt x="109" y="143"/>
                  </a:lnTo>
                  <a:lnTo>
                    <a:pt x="111" y="150"/>
                  </a:lnTo>
                  <a:lnTo>
                    <a:pt x="111" y="156"/>
                  </a:lnTo>
                  <a:lnTo>
                    <a:pt x="111" y="162"/>
                  </a:lnTo>
                  <a:lnTo>
                    <a:pt x="111" y="167"/>
                  </a:lnTo>
                  <a:lnTo>
                    <a:pt x="111" y="173"/>
                  </a:lnTo>
                  <a:lnTo>
                    <a:pt x="109" y="179"/>
                  </a:lnTo>
                  <a:lnTo>
                    <a:pt x="109" y="186"/>
                  </a:lnTo>
                  <a:lnTo>
                    <a:pt x="109" y="192"/>
                  </a:lnTo>
                  <a:lnTo>
                    <a:pt x="109" y="198"/>
                  </a:lnTo>
                  <a:lnTo>
                    <a:pt x="107" y="203"/>
                  </a:lnTo>
                  <a:lnTo>
                    <a:pt x="107" y="209"/>
                  </a:lnTo>
                  <a:lnTo>
                    <a:pt x="105" y="215"/>
                  </a:lnTo>
                  <a:lnTo>
                    <a:pt x="103" y="223"/>
                  </a:lnTo>
                  <a:lnTo>
                    <a:pt x="101" y="228"/>
                  </a:lnTo>
                  <a:lnTo>
                    <a:pt x="101" y="234"/>
                  </a:lnTo>
                  <a:lnTo>
                    <a:pt x="97" y="240"/>
                  </a:lnTo>
                  <a:lnTo>
                    <a:pt x="97" y="247"/>
                  </a:lnTo>
                  <a:lnTo>
                    <a:pt x="93" y="251"/>
                  </a:lnTo>
                  <a:lnTo>
                    <a:pt x="92" y="257"/>
                  </a:lnTo>
                  <a:lnTo>
                    <a:pt x="88" y="262"/>
                  </a:lnTo>
                  <a:lnTo>
                    <a:pt x="86" y="268"/>
                  </a:lnTo>
                  <a:lnTo>
                    <a:pt x="82" y="274"/>
                  </a:lnTo>
                  <a:lnTo>
                    <a:pt x="78" y="280"/>
                  </a:lnTo>
                  <a:lnTo>
                    <a:pt x="76" y="285"/>
                  </a:lnTo>
                  <a:lnTo>
                    <a:pt x="74" y="291"/>
                  </a:lnTo>
                  <a:lnTo>
                    <a:pt x="69" y="295"/>
                  </a:lnTo>
                  <a:lnTo>
                    <a:pt x="65" y="301"/>
                  </a:lnTo>
                  <a:lnTo>
                    <a:pt x="61" y="304"/>
                  </a:lnTo>
                  <a:lnTo>
                    <a:pt x="57" y="310"/>
                  </a:lnTo>
                  <a:lnTo>
                    <a:pt x="54" y="314"/>
                  </a:lnTo>
                  <a:lnTo>
                    <a:pt x="48" y="318"/>
                  </a:lnTo>
                  <a:lnTo>
                    <a:pt x="44" y="323"/>
                  </a:lnTo>
                  <a:lnTo>
                    <a:pt x="40" y="327"/>
                  </a:lnTo>
                  <a:lnTo>
                    <a:pt x="34" y="329"/>
                  </a:lnTo>
                  <a:lnTo>
                    <a:pt x="29" y="331"/>
                  </a:lnTo>
                  <a:lnTo>
                    <a:pt x="25" y="331"/>
                  </a:lnTo>
                  <a:lnTo>
                    <a:pt x="19" y="333"/>
                  </a:lnTo>
                  <a:lnTo>
                    <a:pt x="19" y="329"/>
                  </a:lnTo>
                  <a:lnTo>
                    <a:pt x="21" y="325"/>
                  </a:lnTo>
                  <a:lnTo>
                    <a:pt x="23" y="321"/>
                  </a:lnTo>
                  <a:lnTo>
                    <a:pt x="27" y="318"/>
                  </a:lnTo>
                  <a:lnTo>
                    <a:pt x="31" y="310"/>
                  </a:lnTo>
                  <a:lnTo>
                    <a:pt x="36" y="302"/>
                  </a:lnTo>
                  <a:lnTo>
                    <a:pt x="40" y="295"/>
                  </a:lnTo>
                  <a:lnTo>
                    <a:pt x="46" y="287"/>
                  </a:lnTo>
                  <a:lnTo>
                    <a:pt x="54" y="280"/>
                  </a:lnTo>
                  <a:lnTo>
                    <a:pt x="59" y="274"/>
                  </a:lnTo>
                  <a:lnTo>
                    <a:pt x="65" y="266"/>
                  </a:lnTo>
                  <a:lnTo>
                    <a:pt x="71" y="259"/>
                  </a:lnTo>
                  <a:lnTo>
                    <a:pt x="74" y="251"/>
                  </a:lnTo>
                  <a:lnTo>
                    <a:pt x="78" y="243"/>
                  </a:lnTo>
                  <a:lnTo>
                    <a:pt x="80" y="240"/>
                  </a:lnTo>
                  <a:lnTo>
                    <a:pt x="82" y="236"/>
                  </a:lnTo>
                  <a:lnTo>
                    <a:pt x="82" y="232"/>
                  </a:lnTo>
                  <a:lnTo>
                    <a:pt x="84" y="228"/>
                  </a:lnTo>
                  <a:lnTo>
                    <a:pt x="84" y="223"/>
                  </a:lnTo>
                  <a:lnTo>
                    <a:pt x="86" y="219"/>
                  </a:lnTo>
                  <a:lnTo>
                    <a:pt x="86" y="215"/>
                  </a:lnTo>
                  <a:lnTo>
                    <a:pt x="86" y="211"/>
                  </a:lnTo>
                  <a:lnTo>
                    <a:pt x="86" y="203"/>
                  </a:lnTo>
                  <a:lnTo>
                    <a:pt x="88" y="196"/>
                  </a:lnTo>
                  <a:lnTo>
                    <a:pt x="88" y="188"/>
                  </a:lnTo>
                  <a:lnTo>
                    <a:pt x="90" y="181"/>
                  </a:lnTo>
                  <a:lnTo>
                    <a:pt x="88" y="173"/>
                  </a:lnTo>
                  <a:lnTo>
                    <a:pt x="88" y="165"/>
                  </a:lnTo>
                  <a:lnTo>
                    <a:pt x="88" y="160"/>
                  </a:lnTo>
                  <a:lnTo>
                    <a:pt x="88" y="152"/>
                  </a:lnTo>
                  <a:lnTo>
                    <a:pt x="88" y="145"/>
                  </a:lnTo>
                  <a:lnTo>
                    <a:pt x="86" y="137"/>
                  </a:lnTo>
                  <a:lnTo>
                    <a:pt x="86" y="131"/>
                  </a:lnTo>
                  <a:lnTo>
                    <a:pt x="84" y="125"/>
                  </a:lnTo>
                  <a:lnTo>
                    <a:pt x="82" y="118"/>
                  </a:lnTo>
                  <a:lnTo>
                    <a:pt x="80" y="110"/>
                  </a:lnTo>
                  <a:lnTo>
                    <a:pt x="78" y="105"/>
                  </a:lnTo>
                  <a:lnTo>
                    <a:pt x="76" y="99"/>
                  </a:lnTo>
                  <a:lnTo>
                    <a:pt x="73" y="91"/>
                  </a:lnTo>
                  <a:lnTo>
                    <a:pt x="69" y="86"/>
                  </a:lnTo>
                  <a:lnTo>
                    <a:pt x="65" y="80"/>
                  </a:lnTo>
                  <a:lnTo>
                    <a:pt x="63" y="74"/>
                  </a:lnTo>
                  <a:lnTo>
                    <a:pt x="59" y="66"/>
                  </a:lnTo>
                  <a:lnTo>
                    <a:pt x="54" y="63"/>
                  </a:lnTo>
                  <a:lnTo>
                    <a:pt x="50" y="57"/>
                  </a:lnTo>
                  <a:lnTo>
                    <a:pt x="46" y="51"/>
                  </a:lnTo>
                  <a:lnTo>
                    <a:pt x="40" y="46"/>
                  </a:lnTo>
                  <a:lnTo>
                    <a:pt x="34" y="42"/>
                  </a:lnTo>
                  <a:lnTo>
                    <a:pt x="29" y="36"/>
                  </a:lnTo>
                  <a:lnTo>
                    <a:pt x="25" y="32"/>
                  </a:lnTo>
                  <a:lnTo>
                    <a:pt x="17" y="28"/>
                  </a:lnTo>
                  <a:lnTo>
                    <a:pt x="12" y="23"/>
                  </a:lnTo>
                  <a:lnTo>
                    <a:pt x="6" y="19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0" y="9"/>
                  </a:lnTo>
                  <a:lnTo>
                    <a:pt x="2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9" name="Freeform 669"/>
            <p:cNvSpPr>
              <a:spLocks/>
            </p:cNvSpPr>
            <p:nvPr/>
          </p:nvSpPr>
          <p:spPr bwMode="auto">
            <a:xfrm>
              <a:off x="1086" y="1634"/>
              <a:ext cx="50" cy="20"/>
            </a:xfrm>
            <a:custGeom>
              <a:avLst/>
              <a:gdLst>
                <a:gd name="T0" fmla="*/ 6 w 101"/>
                <a:gd name="T1" fmla="*/ 0 h 40"/>
                <a:gd name="T2" fmla="*/ 9 w 101"/>
                <a:gd name="T3" fmla="*/ 2 h 40"/>
                <a:gd name="T4" fmla="*/ 15 w 101"/>
                <a:gd name="T5" fmla="*/ 6 h 40"/>
                <a:gd name="T6" fmla="*/ 21 w 101"/>
                <a:gd name="T7" fmla="*/ 8 h 40"/>
                <a:gd name="T8" fmla="*/ 27 w 101"/>
                <a:gd name="T9" fmla="*/ 12 h 40"/>
                <a:gd name="T10" fmla="*/ 32 w 101"/>
                <a:gd name="T11" fmla="*/ 12 h 40"/>
                <a:gd name="T12" fmla="*/ 38 w 101"/>
                <a:gd name="T13" fmla="*/ 14 h 40"/>
                <a:gd name="T14" fmla="*/ 44 w 101"/>
                <a:gd name="T15" fmla="*/ 16 h 40"/>
                <a:gd name="T16" fmla="*/ 49 w 101"/>
                <a:gd name="T17" fmla="*/ 17 h 40"/>
                <a:gd name="T18" fmla="*/ 55 w 101"/>
                <a:gd name="T19" fmla="*/ 17 h 40"/>
                <a:gd name="T20" fmla="*/ 61 w 101"/>
                <a:gd name="T21" fmla="*/ 19 h 40"/>
                <a:gd name="T22" fmla="*/ 68 w 101"/>
                <a:gd name="T23" fmla="*/ 19 h 40"/>
                <a:gd name="T24" fmla="*/ 74 w 101"/>
                <a:gd name="T25" fmla="*/ 21 h 40"/>
                <a:gd name="T26" fmla="*/ 82 w 101"/>
                <a:gd name="T27" fmla="*/ 21 h 40"/>
                <a:gd name="T28" fmla="*/ 87 w 101"/>
                <a:gd name="T29" fmla="*/ 21 h 40"/>
                <a:gd name="T30" fmla="*/ 95 w 101"/>
                <a:gd name="T31" fmla="*/ 21 h 40"/>
                <a:gd name="T32" fmla="*/ 101 w 101"/>
                <a:gd name="T33" fmla="*/ 23 h 40"/>
                <a:gd name="T34" fmla="*/ 101 w 101"/>
                <a:gd name="T35" fmla="*/ 25 h 40"/>
                <a:gd name="T36" fmla="*/ 101 w 101"/>
                <a:gd name="T37" fmla="*/ 29 h 40"/>
                <a:gd name="T38" fmla="*/ 101 w 101"/>
                <a:gd name="T39" fmla="*/ 33 h 40"/>
                <a:gd name="T40" fmla="*/ 101 w 101"/>
                <a:gd name="T41" fmla="*/ 36 h 40"/>
                <a:gd name="T42" fmla="*/ 97 w 101"/>
                <a:gd name="T43" fmla="*/ 36 h 40"/>
                <a:gd name="T44" fmla="*/ 91 w 101"/>
                <a:gd name="T45" fmla="*/ 36 h 40"/>
                <a:gd name="T46" fmla="*/ 87 w 101"/>
                <a:gd name="T47" fmla="*/ 36 h 40"/>
                <a:gd name="T48" fmla="*/ 84 w 101"/>
                <a:gd name="T49" fmla="*/ 38 h 40"/>
                <a:gd name="T50" fmla="*/ 80 w 101"/>
                <a:gd name="T51" fmla="*/ 38 h 40"/>
                <a:gd name="T52" fmla="*/ 76 w 101"/>
                <a:gd name="T53" fmla="*/ 38 h 40"/>
                <a:gd name="T54" fmla="*/ 72 w 101"/>
                <a:gd name="T55" fmla="*/ 38 h 40"/>
                <a:gd name="T56" fmla="*/ 68 w 101"/>
                <a:gd name="T57" fmla="*/ 38 h 40"/>
                <a:gd name="T58" fmla="*/ 65 w 101"/>
                <a:gd name="T59" fmla="*/ 38 h 40"/>
                <a:gd name="T60" fmla="*/ 61 w 101"/>
                <a:gd name="T61" fmla="*/ 38 h 40"/>
                <a:gd name="T62" fmla="*/ 55 w 101"/>
                <a:gd name="T63" fmla="*/ 38 h 40"/>
                <a:gd name="T64" fmla="*/ 51 w 101"/>
                <a:gd name="T65" fmla="*/ 40 h 40"/>
                <a:gd name="T66" fmla="*/ 47 w 101"/>
                <a:gd name="T67" fmla="*/ 38 h 40"/>
                <a:gd name="T68" fmla="*/ 44 w 101"/>
                <a:gd name="T69" fmla="*/ 38 h 40"/>
                <a:gd name="T70" fmla="*/ 38 w 101"/>
                <a:gd name="T71" fmla="*/ 38 h 40"/>
                <a:gd name="T72" fmla="*/ 34 w 101"/>
                <a:gd name="T73" fmla="*/ 36 h 40"/>
                <a:gd name="T74" fmla="*/ 28 w 101"/>
                <a:gd name="T75" fmla="*/ 35 h 40"/>
                <a:gd name="T76" fmla="*/ 23 w 101"/>
                <a:gd name="T77" fmla="*/ 33 h 40"/>
                <a:gd name="T78" fmla="*/ 19 w 101"/>
                <a:gd name="T79" fmla="*/ 31 h 40"/>
                <a:gd name="T80" fmla="*/ 15 w 101"/>
                <a:gd name="T81" fmla="*/ 29 h 40"/>
                <a:gd name="T82" fmla="*/ 9 w 101"/>
                <a:gd name="T83" fmla="*/ 27 h 40"/>
                <a:gd name="T84" fmla="*/ 6 w 101"/>
                <a:gd name="T85" fmla="*/ 23 h 40"/>
                <a:gd name="T86" fmla="*/ 2 w 101"/>
                <a:gd name="T87" fmla="*/ 19 h 40"/>
                <a:gd name="T88" fmla="*/ 0 w 101"/>
                <a:gd name="T89" fmla="*/ 17 h 40"/>
                <a:gd name="T90" fmla="*/ 0 w 101"/>
                <a:gd name="T91" fmla="*/ 12 h 40"/>
                <a:gd name="T92" fmla="*/ 0 w 101"/>
                <a:gd name="T93" fmla="*/ 8 h 40"/>
                <a:gd name="T94" fmla="*/ 2 w 101"/>
                <a:gd name="T95" fmla="*/ 4 h 40"/>
                <a:gd name="T96" fmla="*/ 6 w 101"/>
                <a:gd name="T97" fmla="*/ 0 h 40"/>
                <a:gd name="T98" fmla="*/ 6 w 101"/>
                <a:gd name="T99" fmla="*/ 0 h 4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01"/>
                <a:gd name="T151" fmla="*/ 0 h 40"/>
                <a:gd name="T152" fmla="*/ 101 w 101"/>
                <a:gd name="T153" fmla="*/ 40 h 40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01" h="40">
                  <a:moveTo>
                    <a:pt x="6" y="0"/>
                  </a:moveTo>
                  <a:lnTo>
                    <a:pt x="9" y="2"/>
                  </a:lnTo>
                  <a:lnTo>
                    <a:pt x="15" y="6"/>
                  </a:lnTo>
                  <a:lnTo>
                    <a:pt x="21" y="8"/>
                  </a:lnTo>
                  <a:lnTo>
                    <a:pt x="27" y="12"/>
                  </a:lnTo>
                  <a:lnTo>
                    <a:pt x="32" y="12"/>
                  </a:lnTo>
                  <a:lnTo>
                    <a:pt x="38" y="14"/>
                  </a:lnTo>
                  <a:lnTo>
                    <a:pt x="44" y="16"/>
                  </a:lnTo>
                  <a:lnTo>
                    <a:pt x="49" y="17"/>
                  </a:lnTo>
                  <a:lnTo>
                    <a:pt x="55" y="17"/>
                  </a:lnTo>
                  <a:lnTo>
                    <a:pt x="61" y="19"/>
                  </a:lnTo>
                  <a:lnTo>
                    <a:pt x="68" y="19"/>
                  </a:lnTo>
                  <a:lnTo>
                    <a:pt x="74" y="21"/>
                  </a:lnTo>
                  <a:lnTo>
                    <a:pt x="82" y="21"/>
                  </a:lnTo>
                  <a:lnTo>
                    <a:pt x="87" y="21"/>
                  </a:lnTo>
                  <a:lnTo>
                    <a:pt x="95" y="21"/>
                  </a:lnTo>
                  <a:lnTo>
                    <a:pt x="101" y="23"/>
                  </a:lnTo>
                  <a:lnTo>
                    <a:pt x="101" y="25"/>
                  </a:lnTo>
                  <a:lnTo>
                    <a:pt x="101" y="29"/>
                  </a:lnTo>
                  <a:lnTo>
                    <a:pt x="101" y="33"/>
                  </a:lnTo>
                  <a:lnTo>
                    <a:pt x="101" y="36"/>
                  </a:lnTo>
                  <a:lnTo>
                    <a:pt x="97" y="36"/>
                  </a:lnTo>
                  <a:lnTo>
                    <a:pt x="91" y="36"/>
                  </a:lnTo>
                  <a:lnTo>
                    <a:pt x="87" y="36"/>
                  </a:lnTo>
                  <a:lnTo>
                    <a:pt x="84" y="38"/>
                  </a:lnTo>
                  <a:lnTo>
                    <a:pt x="80" y="38"/>
                  </a:lnTo>
                  <a:lnTo>
                    <a:pt x="76" y="38"/>
                  </a:lnTo>
                  <a:lnTo>
                    <a:pt x="72" y="38"/>
                  </a:lnTo>
                  <a:lnTo>
                    <a:pt x="68" y="38"/>
                  </a:lnTo>
                  <a:lnTo>
                    <a:pt x="65" y="38"/>
                  </a:lnTo>
                  <a:lnTo>
                    <a:pt x="61" y="38"/>
                  </a:lnTo>
                  <a:lnTo>
                    <a:pt x="55" y="38"/>
                  </a:lnTo>
                  <a:lnTo>
                    <a:pt x="51" y="40"/>
                  </a:lnTo>
                  <a:lnTo>
                    <a:pt x="47" y="38"/>
                  </a:lnTo>
                  <a:lnTo>
                    <a:pt x="44" y="38"/>
                  </a:lnTo>
                  <a:lnTo>
                    <a:pt x="38" y="38"/>
                  </a:lnTo>
                  <a:lnTo>
                    <a:pt x="34" y="36"/>
                  </a:lnTo>
                  <a:lnTo>
                    <a:pt x="28" y="35"/>
                  </a:lnTo>
                  <a:lnTo>
                    <a:pt x="23" y="33"/>
                  </a:lnTo>
                  <a:lnTo>
                    <a:pt x="19" y="31"/>
                  </a:lnTo>
                  <a:lnTo>
                    <a:pt x="15" y="29"/>
                  </a:lnTo>
                  <a:lnTo>
                    <a:pt x="9" y="27"/>
                  </a:lnTo>
                  <a:lnTo>
                    <a:pt x="6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20" name="Freeform 670"/>
            <p:cNvSpPr>
              <a:spLocks/>
            </p:cNvSpPr>
            <p:nvPr/>
          </p:nvSpPr>
          <p:spPr bwMode="auto">
            <a:xfrm>
              <a:off x="1077" y="1667"/>
              <a:ext cx="53" cy="15"/>
            </a:xfrm>
            <a:custGeom>
              <a:avLst/>
              <a:gdLst>
                <a:gd name="T0" fmla="*/ 6 w 104"/>
                <a:gd name="T1" fmla="*/ 0 h 30"/>
                <a:gd name="T2" fmla="*/ 11 w 104"/>
                <a:gd name="T3" fmla="*/ 2 h 30"/>
                <a:gd name="T4" fmla="*/ 15 w 104"/>
                <a:gd name="T5" fmla="*/ 2 h 30"/>
                <a:gd name="T6" fmla="*/ 19 w 104"/>
                <a:gd name="T7" fmla="*/ 4 h 30"/>
                <a:gd name="T8" fmla="*/ 25 w 104"/>
                <a:gd name="T9" fmla="*/ 4 h 30"/>
                <a:gd name="T10" fmla="*/ 28 w 104"/>
                <a:gd name="T11" fmla="*/ 4 h 30"/>
                <a:gd name="T12" fmla="*/ 34 w 104"/>
                <a:gd name="T13" fmla="*/ 6 h 30"/>
                <a:gd name="T14" fmla="*/ 38 w 104"/>
                <a:gd name="T15" fmla="*/ 6 h 30"/>
                <a:gd name="T16" fmla="*/ 44 w 104"/>
                <a:gd name="T17" fmla="*/ 6 h 30"/>
                <a:gd name="T18" fmla="*/ 47 w 104"/>
                <a:gd name="T19" fmla="*/ 6 h 30"/>
                <a:gd name="T20" fmla="*/ 53 w 104"/>
                <a:gd name="T21" fmla="*/ 6 h 30"/>
                <a:gd name="T22" fmla="*/ 59 w 104"/>
                <a:gd name="T23" fmla="*/ 6 h 30"/>
                <a:gd name="T24" fmla="*/ 63 w 104"/>
                <a:gd name="T25" fmla="*/ 6 h 30"/>
                <a:gd name="T26" fmla="*/ 66 w 104"/>
                <a:gd name="T27" fmla="*/ 4 h 30"/>
                <a:gd name="T28" fmla="*/ 72 w 104"/>
                <a:gd name="T29" fmla="*/ 4 h 30"/>
                <a:gd name="T30" fmla="*/ 78 w 104"/>
                <a:gd name="T31" fmla="*/ 4 h 30"/>
                <a:gd name="T32" fmla="*/ 82 w 104"/>
                <a:gd name="T33" fmla="*/ 2 h 30"/>
                <a:gd name="T34" fmla="*/ 87 w 104"/>
                <a:gd name="T35" fmla="*/ 4 h 30"/>
                <a:gd name="T36" fmla="*/ 93 w 104"/>
                <a:gd name="T37" fmla="*/ 6 h 30"/>
                <a:gd name="T38" fmla="*/ 99 w 104"/>
                <a:gd name="T39" fmla="*/ 10 h 30"/>
                <a:gd name="T40" fmla="*/ 104 w 104"/>
                <a:gd name="T41" fmla="*/ 13 h 30"/>
                <a:gd name="T42" fmla="*/ 99 w 104"/>
                <a:gd name="T43" fmla="*/ 15 h 30"/>
                <a:gd name="T44" fmla="*/ 93 w 104"/>
                <a:gd name="T45" fmla="*/ 19 h 30"/>
                <a:gd name="T46" fmla="*/ 85 w 104"/>
                <a:gd name="T47" fmla="*/ 21 h 30"/>
                <a:gd name="T48" fmla="*/ 80 w 104"/>
                <a:gd name="T49" fmla="*/ 25 h 30"/>
                <a:gd name="T50" fmla="*/ 72 w 104"/>
                <a:gd name="T51" fmla="*/ 25 h 30"/>
                <a:gd name="T52" fmla="*/ 64 w 104"/>
                <a:gd name="T53" fmla="*/ 27 h 30"/>
                <a:gd name="T54" fmla="*/ 57 w 104"/>
                <a:gd name="T55" fmla="*/ 29 h 30"/>
                <a:gd name="T56" fmla="*/ 51 w 104"/>
                <a:gd name="T57" fmla="*/ 30 h 30"/>
                <a:gd name="T58" fmla="*/ 44 w 104"/>
                <a:gd name="T59" fmla="*/ 29 h 30"/>
                <a:gd name="T60" fmla="*/ 36 w 104"/>
                <a:gd name="T61" fmla="*/ 29 h 30"/>
                <a:gd name="T62" fmla="*/ 28 w 104"/>
                <a:gd name="T63" fmla="*/ 27 h 30"/>
                <a:gd name="T64" fmla="*/ 23 w 104"/>
                <a:gd name="T65" fmla="*/ 27 h 30"/>
                <a:gd name="T66" fmla="*/ 15 w 104"/>
                <a:gd name="T67" fmla="*/ 23 h 30"/>
                <a:gd name="T68" fmla="*/ 9 w 104"/>
                <a:gd name="T69" fmla="*/ 19 h 30"/>
                <a:gd name="T70" fmla="*/ 4 w 104"/>
                <a:gd name="T71" fmla="*/ 13 h 30"/>
                <a:gd name="T72" fmla="*/ 0 w 104"/>
                <a:gd name="T73" fmla="*/ 8 h 30"/>
                <a:gd name="T74" fmla="*/ 2 w 104"/>
                <a:gd name="T75" fmla="*/ 4 h 30"/>
                <a:gd name="T76" fmla="*/ 6 w 104"/>
                <a:gd name="T77" fmla="*/ 0 h 30"/>
                <a:gd name="T78" fmla="*/ 6 w 104"/>
                <a:gd name="T79" fmla="*/ 0 h 3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04"/>
                <a:gd name="T121" fmla="*/ 0 h 30"/>
                <a:gd name="T122" fmla="*/ 104 w 104"/>
                <a:gd name="T123" fmla="*/ 30 h 3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04" h="30">
                  <a:moveTo>
                    <a:pt x="6" y="0"/>
                  </a:moveTo>
                  <a:lnTo>
                    <a:pt x="11" y="2"/>
                  </a:lnTo>
                  <a:lnTo>
                    <a:pt x="15" y="2"/>
                  </a:lnTo>
                  <a:lnTo>
                    <a:pt x="19" y="4"/>
                  </a:lnTo>
                  <a:lnTo>
                    <a:pt x="25" y="4"/>
                  </a:lnTo>
                  <a:lnTo>
                    <a:pt x="28" y="4"/>
                  </a:lnTo>
                  <a:lnTo>
                    <a:pt x="34" y="6"/>
                  </a:lnTo>
                  <a:lnTo>
                    <a:pt x="38" y="6"/>
                  </a:lnTo>
                  <a:lnTo>
                    <a:pt x="44" y="6"/>
                  </a:lnTo>
                  <a:lnTo>
                    <a:pt x="47" y="6"/>
                  </a:lnTo>
                  <a:lnTo>
                    <a:pt x="53" y="6"/>
                  </a:lnTo>
                  <a:lnTo>
                    <a:pt x="59" y="6"/>
                  </a:lnTo>
                  <a:lnTo>
                    <a:pt x="63" y="6"/>
                  </a:lnTo>
                  <a:lnTo>
                    <a:pt x="66" y="4"/>
                  </a:lnTo>
                  <a:lnTo>
                    <a:pt x="72" y="4"/>
                  </a:lnTo>
                  <a:lnTo>
                    <a:pt x="78" y="4"/>
                  </a:lnTo>
                  <a:lnTo>
                    <a:pt x="82" y="2"/>
                  </a:lnTo>
                  <a:lnTo>
                    <a:pt x="87" y="4"/>
                  </a:lnTo>
                  <a:lnTo>
                    <a:pt x="93" y="6"/>
                  </a:lnTo>
                  <a:lnTo>
                    <a:pt x="99" y="10"/>
                  </a:lnTo>
                  <a:lnTo>
                    <a:pt x="104" y="13"/>
                  </a:lnTo>
                  <a:lnTo>
                    <a:pt x="99" y="15"/>
                  </a:lnTo>
                  <a:lnTo>
                    <a:pt x="93" y="19"/>
                  </a:lnTo>
                  <a:lnTo>
                    <a:pt x="85" y="21"/>
                  </a:lnTo>
                  <a:lnTo>
                    <a:pt x="80" y="25"/>
                  </a:lnTo>
                  <a:lnTo>
                    <a:pt x="72" y="25"/>
                  </a:lnTo>
                  <a:lnTo>
                    <a:pt x="64" y="27"/>
                  </a:lnTo>
                  <a:lnTo>
                    <a:pt x="57" y="29"/>
                  </a:lnTo>
                  <a:lnTo>
                    <a:pt x="51" y="30"/>
                  </a:lnTo>
                  <a:lnTo>
                    <a:pt x="44" y="29"/>
                  </a:lnTo>
                  <a:lnTo>
                    <a:pt x="36" y="29"/>
                  </a:lnTo>
                  <a:lnTo>
                    <a:pt x="28" y="27"/>
                  </a:lnTo>
                  <a:lnTo>
                    <a:pt x="23" y="27"/>
                  </a:lnTo>
                  <a:lnTo>
                    <a:pt x="15" y="23"/>
                  </a:lnTo>
                  <a:lnTo>
                    <a:pt x="9" y="19"/>
                  </a:lnTo>
                  <a:lnTo>
                    <a:pt x="4" y="13"/>
                  </a:lnTo>
                  <a:lnTo>
                    <a:pt x="0" y="8"/>
                  </a:lnTo>
                  <a:lnTo>
                    <a:pt x="2" y="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21" name="Freeform 671"/>
            <p:cNvSpPr>
              <a:spLocks/>
            </p:cNvSpPr>
            <p:nvPr/>
          </p:nvSpPr>
          <p:spPr bwMode="auto">
            <a:xfrm>
              <a:off x="1078" y="1690"/>
              <a:ext cx="57" cy="22"/>
            </a:xfrm>
            <a:custGeom>
              <a:avLst/>
              <a:gdLst>
                <a:gd name="T0" fmla="*/ 97 w 114"/>
                <a:gd name="T1" fmla="*/ 0 h 43"/>
                <a:gd name="T2" fmla="*/ 97 w 114"/>
                <a:gd name="T3" fmla="*/ 0 h 43"/>
                <a:gd name="T4" fmla="*/ 102 w 114"/>
                <a:gd name="T5" fmla="*/ 1 h 43"/>
                <a:gd name="T6" fmla="*/ 108 w 114"/>
                <a:gd name="T7" fmla="*/ 3 h 43"/>
                <a:gd name="T8" fmla="*/ 114 w 114"/>
                <a:gd name="T9" fmla="*/ 5 h 43"/>
                <a:gd name="T10" fmla="*/ 108 w 114"/>
                <a:gd name="T11" fmla="*/ 13 h 43"/>
                <a:gd name="T12" fmla="*/ 102 w 114"/>
                <a:gd name="T13" fmla="*/ 19 h 43"/>
                <a:gd name="T14" fmla="*/ 97 w 114"/>
                <a:gd name="T15" fmla="*/ 22 h 43"/>
                <a:gd name="T16" fmla="*/ 91 w 114"/>
                <a:gd name="T17" fmla="*/ 28 h 43"/>
                <a:gd name="T18" fmla="*/ 83 w 114"/>
                <a:gd name="T19" fmla="*/ 32 h 43"/>
                <a:gd name="T20" fmla="*/ 76 w 114"/>
                <a:gd name="T21" fmla="*/ 36 h 43"/>
                <a:gd name="T22" fmla="*/ 68 w 114"/>
                <a:gd name="T23" fmla="*/ 38 h 43"/>
                <a:gd name="T24" fmla="*/ 61 w 114"/>
                <a:gd name="T25" fmla="*/ 41 h 43"/>
                <a:gd name="T26" fmla="*/ 57 w 114"/>
                <a:gd name="T27" fmla="*/ 41 h 43"/>
                <a:gd name="T28" fmla="*/ 53 w 114"/>
                <a:gd name="T29" fmla="*/ 41 h 43"/>
                <a:gd name="T30" fmla="*/ 49 w 114"/>
                <a:gd name="T31" fmla="*/ 41 h 43"/>
                <a:gd name="T32" fmla="*/ 45 w 114"/>
                <a:gd name="T33" fmla="*/ 43 h 43"/>
                <a:gd name="T34" fmla="*/ 42 w 114"/>
                <a:gd name="T35" fmla="*/ 43 h 43"/>
                <a:gd name="T36" fmla="*/ 38 w 114"/>
                <a:gd name="T37" fmla="*/ 43 h 43"/>
                <a:gd name="T38" fmla="*/ 32 w 114"/>
                <a:gd name="T39" fmla="*/ 43 h 43"/>
                <a:gd name="T40" fmla="*/ 30 w 114"/>
                <a:gd name="T41" fmla="*/ 43 h 43"/>
                <a:gd name="T42" fmla="*/ 21 w 114"/>
                <a:gd name="T43" fmla="*/ 41 h 43"/>
                <a:gd name="T44" fmla="*/ 15 w 114"/>
                <a:gd name="T45" fmla="*/ 41 h 43"/>
                <a:gd name="T46" fmla="*/ 5 w 114"/>
                <a:gd name="T47" fmla="*/ 40 h 43"/>
                <a:gd name="T48" fmla="*/ 0 w 114"/>
                <a:gd name="T49" fmla="*/ 36 h 43"/>
                <a:gd name="T50" fmla="*/ 4 w 114"/>
                <a:gd name="T51" fmla="*/ 30 h 43"/>
                <a:gd name="T52" fmla="*/ 9 w 114"/>
                <a:gd name="T53" fmla="*/ 26 h 43"/>
                <a:gd name="T54" fmla="*/ 15 w 114"/>
                <a:gd name="T55" fmla="*/ 22 h 43"/>
                <a:gd name="T56" fmla="*/ 21 w 114"/>
                <a:gd name="T57" fmla="*/ 21 h 43"/>
                <a:gd name="T58" fmla="*/ 26 w 114"/>
                <a:gd name="T59" fmla="*/ 19 h 43"/>
                <a:gd name="T60" fmla="*/ 32 w 114"/>
                <a:gd name="T61" fmla="*/ 19 h 43"/>
                <a:gd name="T62" fmla="*/ 40 w 114"/>
                <a:gd name="T63" fmla="*/ 19 h 43"/>
                <a:gd name="T64" fmla="*/ 47 w 114"/>
                <a:gd name="T65" fmla="*/ 19 h 43"/>
                <a:gd name="T66" fmla="*/ 53 w 114"/>
                <a:gd name="T67" fmla="*/ 17 h 43"/>
                <a:gd name="T68" fmla="*/ 59 w 114"/>
                <a:gd name="T69" fmla="*/ 17 h 43"/>
                <a:gd name="T70" fmla="*/ 66 w 114"/>
                <a:gd name="T71" fmla="*/ 15 h 43"/>
                <a:gd name="T72" fmla="*/ 74 w 114"/>
                <a:gd name="T73" fmla="*/ 15 h 43"/>
                <a:gd name="T74" fmla="*/ 80 w 114"/>
                <a:gd name="T75" fmla="*/ 11 h 43"/>
                <a:gd name="T76" fmla="*/ 85 w 114"/>
                <a:gd name="T77" fmla="*/ 9 h 43"/>
                <a:gd name="T78" fmla="*/ 91 w 114"/>
                <a:gd name="T79" fmla="*/ 5 h 43"/>
                <a:gd name="T80" fmla="*/ 97 w 114"/>
                <a:gd name="T81" fmla="*/ 0 h 43"/>
                <a:gd name="T82" fmla="*/ 97 w 114"/>
                <a:gd name="T83" fmla="*/ 0 h 4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14"/>
                <a:gd name="T127" fmla="*/ 0 h 43"/>
                <a:gd name="T128" fmla="*/ 114 w 114"/>
                <a:gd name="T129" fmla="*/ 43 h 4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14" h="43">
                  <a:moveTo>
                    <a:pt x="97" y="0"/>
                  </a:moveTo>
                  <a:lnTo>
                    <a:pt x="97" y="0"/>
                  </a:lnTo>
                  <a:lnTo>
                    <a:pt x="102" y="1"/>
                  </a:lnTo>
                  <a:lnTo>
                    <a:pt x="108" y="3"/>
                  </a:lnTo>
                  <a:lnTo>
                    <a:pt x="114" y="5"/>
                  </a:lnTo>
                  <a:lnTo>
                    <a:pt x="108" y="13"/>
                  </a:lnTo>
                  <a:lnTo>
                    <a:pt x="102" y="19"/>
                  </a:lnTo>
                  <a:lnTo>
                    <a:pt x="97" y="22"/>
                  </a:lnTo>
                  <a:lnTo>
                    <a:pt x="91" y="28"/>
                  </a:lnTo>
                  <a:lnTo>
                    <a:pt x="83" y="32"/>
                  </a:lnTo>
                  <a:lnTo>
                    <a:pt x="76" y="36"/>
                  </a:lnTo>
                  <a:lnTo>
                    <a:pt x="68" y="38"/>
                  </a:lnTo>
                  <a:lnTo>
                    <a:pt x="61" y="41"/>
                  </a:lnTo>
                  <a:lnTo>
                    <a:pt x="57" y="41"/>
                  </a:lnTo>
                  <a:lnTo>
                    <a:pt x="53" y="41"/>
                  </a:lnTo>
                  <a:lnTo>
                    <a:pt x="49" y="41"/>
                  </a:lnTo>
                  <a:lnTo>
                    <a:pt x="45" y="43"/>
                  </a:lnTo>
                  <a:lnTo>
                    <a:pt x="42" y="43"/>
                  </a:lnTo>
                  <a:lnTo>
                    <a:pt x="38" y="43"/>
                  </a:lnTo>
                  <a:lnTo>
                    <a:pt x="32" y="43"/>
                  </a:lnTo>
                  <a:lnTo>
                    <a:pt x="30" y="43"/>
                  </a:lnTo>
                  <a:lnTo>
                    <a:pt x="21" y="41"/>
                  </a:lnTo>
                  <a:lnTo>
                    <a:pt x="15" y="41"/>
                  </a:lnTo>
                  <a:lnTo>
                    <a:pt x="5" y="40"/>
                  </a:lnTo>
                  <a:lnTo>
                    <a:pt x="0" y="36"/>
                  </a:lnTo>
                  <a:lnTo>
                    <a:pt x="4" y="30"/>
                  </a:lnTo>
                  <a:lnTo>
                    <a:pt x="9" y="26"/>
                  </a:lnTo>
                  <a:lnTo>
                    <a:pt x="15" y="22"/>
                  </a:lnTo>
                  <a:lnTo>
                    <a:pt x="21" y="21"/>
                  </a:lnTo>
                  <a:lnTo>
                    <a:pt x="26" y="19"/>
                  </a:lnTo>
                  <a:lnTo>
                    <a:pt x="32" y="19"/>
                  </a:lnTo>
                  <a:lnTo>
                    <a:pt x="40" y="19"/>
                  </a:lnTo>
                  <a:lnTo>
                    <a:pt x="47" y="19"/>
                  </a:lnTo>
                  <a:lnTo>
                    <a:pt x="53" y="17"/>
                  </a:lnTo>
                  <a:lnTo>
                    <a:pt x="59" y="17"/>
                  </a:lnTo>
                  <a:lnTo>
                    <a:pt x="66" y="15"/>
                  </a:lnTo>
                  <a:lnTo>
                    <a:pt x="74" y="15"/>
                  </a:lnTo>
                  <a:lnTo>
                    <a:pt x="80" y="11"/>
                  </a:lnTo>
                  <a:lnTo>
                    <a:pt x="85" y="9"/>
                  </a:lnTo>
                  <a:lnTo>
                    <a:pt x="91" y="5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22" name="Freeform 672"/>
            <p:cNvSpPr>
              <a:spLocks/>
            </p:cNvSpPr>
            <p:nvPr/>
          </p:nvSpPr>
          <p:spPr bwMode="auto">
            <a:xfrm>
              <a:off x="1091" y="1717"/>
              <a:ext cx="48" cy="25"/>
            </a:xfrm>
            <a:custGeom>
              <a:avLst/>
              <a:gdLst>
                <a:gd name="T0" fmla="*/ 92 w 97"/>
                <a:gd name="T1" fmla="*/ 0 h 49"/>
                <a:gd name="T2" fmla="*/ 96 w 97"/>
                <a:gd name="T3" fmla="*/ 4 h 49"/>
                <a:gd name="T4" fmla="*/ 97 w 97"/>
                <a:gd name="T5" fmla="*/ 9 h 49"/>
                <a:gd name="T6" fmla="*/ 97 w 97"/>
                <a:gd name="T7" fmla="*/ 13 h 49"/>
                <a:gd name="T8" fmla="*/ 97 w 97"/>
                <a:gd name="T9" fmla="*/ 17 h 49"/>
                <a:gd name="T10" fmla="*/ 94 w 97"/>
                <a:gd name="T11" fmla="*/ 21 h 49"/>
                <a:gd name="T12" fmla="*/ 92 w 97"/>
                <a:gd name="T13" fmla="*/ 25 h 49"/>
                <a:gd name="T14" fmla="*/ 86 w 97"/>
                <a:gd name="T15" fmla="*/ 28 h 49"/>
                <a:gd name="T16" fmla="*/ 80 w 97"/>
                <a:gd name="T17" fmla="*/ 32 h 49"/>
                <a:gd name="T18" fmla="*/ 75 w 97"/>
                <a:gd name="T19" fmla="*/ 34 h 49"/>
                <a:gd name="T20" fmla="*/ 67 w 97"/>
                <a:gd name="T21" fmla="*/ 38 h 49"/>
                <a:gd name="T22" fmla="*/ 61 w 97"/>
                <a:gd name="T23" fmla="*/ 40 h 49"/>
                <a:gd name="T24" fmla="*/ 56 w 97"/>
                <a:gd name="T25" fmla="*/ 42 h 49"/>
                <a:gd name="T26" fmla="*/ 48 w 97"/>
                <a:gd name="T27" fmla="*/ 44 h 49"/>
                <a:gd name="T28" fmla="*/ 44 w 97"/>
                <a:gd name="T29" fmla="*/ 46 h 49"/>
                <a:gd name="T30" fmla="*/ 38 w 97"/>
                <a:gd name="T31" fmla="*/ 47 h 49"/>
                <a:gd name="T32" fmla="*/ 37 w 97"/>
                <a:gd name="T33" fmla="*/ 49 h 49"/>
                <a:gd name="T34" fmla="*/ 31 w 97"/>
                <a:gd name="T35" fmla="*/ 49 h 49"/>
                <a:gd name="T36" fmla="*/ 25 w 97"/>
                <a:gd name="T37" fmla="*/ 47 h 49"/>
                <a:gd name="T38" fmla="*/ 21 w 97"/>
                <a:gd name="T39" fmla="*/ 47 h 49"/>
                <a:gd name="T40" fmla="*/ 18 w 97"/>
                <a:gd name="T41" fmla="*/ 47 h 49"/>
                <a:gd name="T42" fmla="*/ 12 w 97"/>
                <a:gd name="T43" fmla="*/ 47 h 49"/>
                <a:gd name="T44" fmla="*/ 8 w 97"/>
                <a:gd name="T45" fmla="*/ 47 h 49"/>
                <a:gd name="T46" fmla="*/ 4 w 97"/>
                <a:gd name="T47" fmla="*/ 47 h 49"/>
                <a:gd name="T48" fmla="*/ 0 w 97"/>
                <a:gd name="T49" fmla="*/ 47 h 49"/>
                <a:gd name="T50" fmla="*/ 0 w 97"/>
                <a:gd name="T51" fmla="*/ 42 h 49"/>
                <a:gd name="T52" fmla="*/ 2 w 97"/>
                <a:gd name="T53" fmla="*/ 38 h 49"/>
                <a:gd name="T54" fmla="*/ 4 w 97"/>
                <a:gd name="T55" fmla="*/ 32 h 49"/>
                <a:gd name="T56" fmla="*/ 6 w 97"/>
                <a:gd name="T57" fmla="*/ 30 h 49"/>
                <a:gd name="T58" fmla="*/ 12 w 97"/>
                <a:gd name="T59" fmla="*/ 30 h 49"/>
                <a:gd name="T60" fmla="*/ 18 w 97"/>
                <a:gd name="T61" fmla="*/ 30 h 49"/>
                <a:gd name="T62" fmla="*/ 23 w 97"/>
                <a:gd name="T63" fmla="*/ 30 h 49"/>
                <a:gd name="T64" fmla="*/ 31 w 97"/>
                <a:gd name="T65" fmla="*/ 30 h 49"/>
                <a:gd name="T66" fmla="*/ 35 w 97"/>
                <a:gd name="T67" fmla="*/ 28 h 49"/>
                <a:gd name="T68" fmla="*/ 40 w 97"/>
                <a:gd name="T69" fmla="*/ 28 h 49"/>
                <a:gd name="T70" fmla="*/ 46 w 97"/>
                <a:gd name="T71" fmla="*/ 25 h 49"/>
                <a:gd name="T72" fmla="*/ 52 w 97"/>
                <a:gd name="T73" fmla="*/ 23 h 49"/>
                <a:gd name="T74" fmla="*/ 56 w 97"/>
                <a:gd name="T75" fmla="*/ 21 h 49"/>
                <a:gd name="T76" fmla="*/ 61 w 97"/>
                <a:gd name="T77" fmla="*/ 17 h 49"/>
                <a:gd name="T78" fmla="*/ 67 w 97"/>
                <a:gd name="T79" fmla="*/ 15 h 49"/>
                <a:gd name="T80" fmla="*/ 73 w 97"/>
                <a:gd name="T81" fmla="*/ 11 h 49"/>
                <a:gd name="T82" fmla="*/ 77 w 97"/>
                <a:gd name="T83" fmla="*/ 7 h 49"/>
                <a:gd name="T84" fmla="*/ 82 w 97"/>
                <a:gd name="T85" fmla="*/ 6 h 49"/>
                <a:gd name="T86" fmla="*/ 86 w 97"/>
                <a:gd name="T87" fmla="*/ 2 h 49"/>
                <a:gd name="T88" fmla="*/ 92 w 97"/>
                <a:gd name="T89" fmla="*/ 0 h 49"/>
                <a:gd name="T90" fmla="*/ 92 w 97"/>
                <a:gd name="T91" fmla="*/ 0 h 4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97"/>
                <a:gd name="T139" fmla="*/ 0 h 49"/>
                <a:gd name="T140" fmla="*/ 97 w 97"/>
                <a:gd name="T141" fmla="*/ 49 h 4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97" h="49">
                  <a:moveTo>
                    <a:pt x="92" y="0"/>
                  </a:moveTo>
                  <a:lnTo>
                    <a:pt x="96" y="4"/>
                  </a:lnTo>
                  <a:lnTo>
                    <a:pt x="97" y="9"/>
                  </a:lnTo>
                  <a:lnTo>
                    <a:pt x="97" y="13"/>
                  </a:lnTo>
                  <a:lnTo>
                    <a:pt x="97" y="17"/>
                  </a:lnTo>
                  <a:lnTo>
                    <a:pt x="94" y="21"/>
                  </a:lnTo>
                  <a:lnTo>
                    <a:pt x="92" y="25"/>
                  </a:lnTo>
                  <a:lnTo>
                    <a:pt x="86" y="28"/>
                  </a:lnTo>
                  <a:lnTo>
                    <a:pt x="80" y="32"/>
                  </a:lnTo>
                  <a:lnTo>
                    <a:pt x="75" y="34"/>
                  </a:lnTo>
                  <a:lnTo>
                    <a:pt x="67" y="38"/>
                  </a:lnTo>
                  <a:lnTo>
                    <a:pt x="61" y="40"/>
                  </a:lnTo>
                  <a:lnTo>
                    <a:pt x="56" y="42"/>
                  </a:lnTo>
                  <a:lnTo>
                    <a:pt x="48" y="44"/>
                  </a:lnTo>
                  <a:lnTo>
                    <a:pt x="44" y="46"/>
                  </a:lnTo>
                  <a:lnTo>
                    <a:pt x="38" y="47"/>
                  </a:lnTo>
                  <a:lnTo>
                    <a:pt x="37" y="49"/>
                  </a:lnTo>
                  <a:lnTo>
                    <a:pt x="31" y="49"/>
                  </a:lnTo>
                  <a:lnTo>
                    <a:pt x="25" y="47"/>
                  </a:lnTo>
                  <a:lnTo>
                    <a:pt x="21" y="47"/>
                  </a:lnTo>
                  <a:lnTo>
                    <a:pt x="18" y="47"/>
                  </a:lnTo>
                  <a:lnTo>
                    <a:pt x="12" y="47"/>
                  </a:lnTo>
                  <a:lnTo>
                    <a:pt x="8" y="47"/>
                  </a:lnTo>
                  <a:lnTo>
                    <a:pt x="4" y="47"/>
                  </a:lnTo>
                  <a:lnTo>
                    <a:pt x="0" y="47"/>
                  </a:lnTo>
                  <a:lnTo>
                    <a:pt x="0" y="42"/>
                  </a:lnTo>
                  <a:lnTo>
                    <a:pt x="2" y="38"/>
                  </a:lnTo>
                  <a:lnTo>
                    <a:pt x="4" y="32"/>
                  </a:lnTo>
                  <a:lnTo>
                    <a:pt x="6" y="30"/>
                  </a:lnTo>
                  <a:lnTo>
                    <a:pt x="12" y="30"/>
                  </a:lnTo>
                  <a:lnTo>
                    <a:pt x="18" y="30"/>
                  </a:lnTo>
                  <a:lnTo>
                    <a:pt x="23" y="30"/>
                  </a:lnTo>
                  <a:lnTo>
                    <a:pt x="31" y="30"/>
                  </a:lnTo>
                  <a:lnTo>
                    <a:pt x="35" y="28"/>
                  </a:lnTo>
                  <a:lnTo>
                    <a:pt x="40" y="28"/>
                  </a:lnTo>
                  <a:lnTo>
                    <a:pt x="46" y="25"/>
                  </a:lnTo>
                  <a:lnTo>
                    <a:pt x="52" y="23"/>
                  </a:lnTo>
                  <a:lnTo>
                    <a:pt x="56" y="21"/>
                  </a:lnTo>
                  <a:lnTo>
                    <a:pt x="61" y="17"/>
                  </a:lnTo>
                  <a:lnTo>
                    <a:pt x="67" y="15"/>
                  </a:lnTo>
                  <a:lnTo>
                    <a:pt x="73" y="11"/>
                  </a:lnTo>
                  <a:lnTo>
                    <a:pt x="77" y="7"/>
                  </a:lnTo>
                  <a:lnTo>
                    <a:pt x="82" y="6"/>
                  </a:lnTo>
                  <a:lnTo>
                    <a:pt x="86" y="2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23" name="Freeform 673"/>
            <p:cNvSpPr>
              <a:spLocks/>
            </p:cNvSpPr>
            <p:nvPr/>
          </p:nvSpPr>
          <p:spPr bwMode="auto">
            <a:xfrm>
              <a:off x="1120" y="1736"/>
              <a:ext cx="31" cy="23"/>
            </a:xfrm>
            <a:custGeom>
              <a:avLst/>
              <a:gdLst>
                <a:gd name="T0" fmla="*/ 54 w 61"/>
                <a:gd name="T1" fmla="*/ 0 h 46"/>
                <a:gd name="T2" fmla="*/ 57 w 61"/>
                <a:gd name="T3" fmla="*/ 4 h 46"/>
                <a:gd name="T4" fmla="*/ 59 w 61"/>
                <a:gd name="T5" fmla="*/ 8 h 46"/>
                <a:gd name="T6" fmla="*/ 61 w 61"/>
                <a:gd name="T7" fmla="*/ 13 h 46"/>
                <a:gd name="T8" fmla="*/ 61 w 61"/>
                <a:gd name="T9" fmla="*/ 17 h 46"/>
                <a:gd name="T10" fmla="*/ 59 w 61"/>
                <a:gd name="T11" fmla="*/ 21 h 46"/>
                <a:gd name="T12" fmla="*/ 56 w 61"/>
                <a:gd name="T13" fmla="*/ 25 h 46"/>
                <a:gd name="T14" fmla="*/ 52 w 61"/>
                <a:gd name="T15" fmla="*/ 30 h 46"/>
                <a:gd name="T16" fmla="*/ 48 w 61"/>
                <a:gd name="T17" fmla="*/ 34 h 46"/>
                <a:gd name="T18" fmla="*/ 42 w 61"/>
                <a:gd name="T19" fmla="*/ 36 h 46"/>
                <a:gd name="T20" fmla="*/ 37 w 61"/>
                <a:gd name="T21" fmla="*/ 40 h 46"/>
                <a:gd name="T22" fmla="*/ 29 w 61"/>
                <a:gd name="T23" fmla="*/ 44 h 46"/>
                <a:gd name="T24" fmla="*/ 23 w 61"/>
                <a:gd name="T25" fmla="*/ 46 h 46"/>
                <a:gd name="T26" fmla="*/ 18 w 61"/>
                <a:gd name="T27" fmla="*/ 46 h 46"/>
                <a:gd name="T28" fmla="*/ 12 w 61"/>
                <a:gd name="T29" fmla="*/ 46 h 46"/>
                <a:gd name="T30" fmla="*/ 8 w 61"/>
                <a:gd name="T31" fmla="*/ 46 h 46"/>
                <a:gd name="T32" fmla="*/ 2 w 61"/>
                <a:gd name="T33" fmla="*/ 46 h 46"/>
                <a:gd name="T34" fmla="*/ 2 w 61"/>
                <a:gd name="T35" fmla="*/ 42 h 46"/>
                <a:gd name="T36" fmla="*/ 2 w 61"/>
                <a:gd name="T37" fmla="*/ 38 h 46"/>
                <a:gd name="T38" fmla="*/ 0 w 61"/>
                <a:gd name="T39" fmla="*/ 34 h 46"/>
                <a:gd name="T40" fmla="*/ 0 w 61"/>
                <a:gd name="T41" fmla="*/ 30 h 46"/>
                <a:gd name="T42" fmla="*/ 8 w 61"/>
                <a:gd name="T43" fmla="*/ 28 h 46"/>
                <a:gd name="T44" fmla="*/ 14 w 61"/>
                <a:gd name="T45" fmla="*/ 25 h 46"/>
                <a:gd name="T46" fmla="*/ 21 w 61"/>
                <a:gd name="T47" fmla="*/ 23 h 46"/>
                <a:gd name="T48" fmla="*/ 29 w 61"/>
                <a:gd name="T49" fmla="*/ 19 h 46"/>
                <a:gd name="T50" fmla="*/ 35 w 61"/>
                <a:gd name="T51" fmla="*/ 15 h 46"/>
                <a:gd name="T52" fmla="*/ 40 w 61"/>
                <a:gd name="T53" fmla="*/ 11 h 46"/>
                <a:gd name="T54" fmla="*/ 48 w 61"/>
                <a:gd name="T55" fmla="*/ 6 h 46"/>
                <a:gd name="T56" fmla="*/ 54 w 61"/>
                <a:gd name="T57" fmla="*/ 0 h 46"/>
                <a:gd name="T58" fmla="*/ 54 w 61"/>
                <a:gd name="T59" fmla="*/ 0 h 4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1"/>
                <a:gd name="T91" fmla="*/ 0 h 46"/>
                <a:gd name="T92" fmla="*/ 61 w 61"/>
                <a:gd name="T93" fmla="*/ 46 h 4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1" h="46">
                  <a:moveTo>
                    <a:pt x="54" y="0"/>
                  </a:moveTo>
                  <a:lnTo>
                    <a:pt x="57" y="4"/>
                  </a:lnTo>
                  <a:lnTo>
                    <a:pt x="59" y="8"/>
                  </a:lnTo>
                  <a:lnTo>
                    <a:pt x="61" y="13"/>
                  </a:lnTo>
                  <a:lnTo>
                    <a:pt x="61" y="17"/>
                  </a:lnTo>
                  <a:lnTo>
                    <a:pt x="59" y="21"/>
                  </a:lnTo>
                  <a:lnTo>
                    <a:pt x="56" y="25"/>
                  </a:lnTo>
                  <a:lnTo>
                    <a:pt x="52" y="30"/>
                  </a:lnTo>
                  <a:lnTo>
                    <a:pt x="48" y="34"/>
                  </a:lnTo>
                  <a:lnTo>
                    <a:pt x="42" y="36"/>
                  </a:lnTo>
                  <a:lnTo>
                    <a:pt x="37" y="40"/>
                  </a:lnTo>
                  <a:lnTo>
                    <a:pt x="29" y="44"/>
                  </a:lnTo>
                  <a:lnTo>
                    <a:pt x="23" y="46"/>
                  </a:lnTo>
                  <a:lnTo>
                    <a:pt x="18" y="46"/>
                  </a:lnTo>
                  <a:lnTo>
                    <a:pt x="12" y="46"/>
                  </a:lnTo>
                  <a:lnTo>
                    <a:pt x="8" y="46"/>
                  </a:lnTo>
                  <a:lnTo>
                    <a:pt x="2" y="46"/>
                  </a:lnTo>
                  <a:lnTo>
                    <a:pt x="2" y="42"/>
                  </a:lnTo>
                  <a:lnTo>
                    <a:pt x="2" y="38"/>
                  </a:lnTo>
                  <a:lnTo>
                    <a:pt x="0" y="34"/>
                  </a:lnTo>
                  <a:lnTo>
                    <a:pt x="0" y="30"/>
                  </a:lnTo>
                  <a:lnTo>
                    <a:pt x="8" y="28"/>
                  </a:lnTo>
                  <a:lnTo>
                    <a:pt x="14" y="25"/>
                  </a:lnTo>
                  <a:lnTo>
                    <a:pt x="21" y="23"/>
                  </a:lnTo>
                  <a:lnTo>
                    <a:pt x="29" y="19"/>
                  </a:lnTo>
                  <a:lnTo>
                    <a:pt x="35" y="15"/>
                  </a:lnTo>
                  <a:lnTo>
                    <a:pt x="40" y="11"/>
                  </a:lnTo>
                  <a:lnTo>
                    <a:pt x="48" y="6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3730" name="Line 674"/>
          <p:cNvSpPr>
            <a:spLocks noChangeShapeType="1"/>
          </p:cNvSpPr>
          <p:nvPr/>
        </p:nvSpPr>
        <p:spPr bwMode="auto">
          <a:xfrm>
            <a:off x="1752600" y="4059238"/>
            <a:ext cx="6629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3731" name="Line 675"/>
          <p:cNvSpPr>
            <a:spLocks noChangeShapeType="1"/>
          </p:cNvSpPr>
          <p:nvPr/>
        </p:nvSpPr>
        <p:spPr bwMode="auto">
          <a:xfrm>
            <a:off x="838200" y="4059238"/>
            <a:ext cx="54102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 type="oval" w="med" len="med"/>
            <a:tailEnd type="oval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676"/>
          <p:cNvGrpSpPr>
            <a:grpSpLocks noChangeAspect="1"/>
          </p:cNvGrpSpPr>
          <p:nvPr/>
        </p:nvGrpSpPr>
        <p:grpSpPr bwMode="auto">
          <a:xfrm>
            <a:off x="5105400" y="2516188"/>
            <a:ext cx="1263650" cy="1373187"/>
            <a:chOff x="4608" y="1632"/>
            <a:chExt cx="398" cy="433"/>
          </a:xfrm>
        </p:grpSpPr>
        <p:grpSp>
          <p:nvGrpSpPr>
            <p:cNvPr id="14348" name="Group 677"/>
            <p:cNvGrpSpPr>
              <a:grpSpLocks noChangeAspect="1"/>
            </p:cNvGrpSpPr>
            <p:nvPr/>
          </p:nvGrpSpPr>
          <p:grpSpPr bwMode="auto">
            <a:xfrm>
              <a:off x="4752" y="1652"/>
              <a:ext cx="254" cy="316"/>
              <a:chOff x="4718" y="1200"/>
              <a:chExt cx="297" cy="370"/>
            </a:xfrm>
          </p:grpSpPr>
          <p:grpSp>
            <p:nvGrpSpPr>
              <p:cNvPr id="14355" name="Group 678"/>
              <p:cNvGrpSpPr>
                <a:grpSpLocks noChangeAspect="1"/>
              </p:cNvGrpSpPr>
              <p:nvPr/>
            </p:nvGrpSpPr>
            <p:grpSpPr bwMode="auto">
              <a:xfrm>
                <a:off x="4721" y="1200"/>
                <a:ext cx="294" cy="366"/>
                <a:chOff x="4721" y="1642"/>
                <a:chExt cx="294" cy="366"/>
              </a:xfrm>
            </p:grpSpPr>
            <p:sp>
              <p:nvSpPr>
                <p:cNvPr id="14357" name="Freeform 679"/>
                <p:cNvSpPr>
                  <a:spLocks noChangeAspect="1"/>
                </p:cNvSpPr>
                <p:nvPr/>
              </p:nvSpPr>
              <p:spPr bwMode="auto">
                <a:xfrm>
                  <a:off x="4721" y="1853"/>
                  <a:ext cx="136" cy="155"/>
                </a:xfrm>
                <a:custGeom>
                  <a:avLst/>
                  <a:gdLst>
                    <a:gd name="T0" fmla="*/ 602 w 634"/>
                    <a:gd name="T1" fmla="*/ 0 h 721"/>
                    <a:gd name="T2" fmla="*/ 634 w 634"/>
                    <a:gd name="T3" fmla="*/ 72 h 721"/>
                    <a:gd name="T4" fmla="*/ 569 w 634"/>
                    <a:gd name="T5" fmla="*/ 180 h 721"/>
                    <a:gd name="T6" fmla="*/ 486 w 634"/>
                    <a:gd name="T7" fmla="*/ 309 h 721"/>
                    <a:gd name="T8" fmla="*/ 401 w 634"/>
                    <a:gd name="T9" fmla="*/ 451 h 721"/>
                    <a:gd name="T10" fmla="*/ 323 w 634"/>
                    <a:gd name="T11" fmla="*/ 541 h 721"/>
                    <a:gd name="T12" fmla="*/ 220 w 634"/>
                    <a:gd name="T13" fmla="*/ 664 h 721"/>
                    <a:gd name="T14" fmla="*/ 155 w 634"/>
                    <a:gd name="T15" fmla="*/ 721 h 721"/>
                    <a:gd name="T16" fmla="*/ 91 w 634"/>
                    <a:gd name="T17" fmla="*/ 695 h 721"/>
                    <a:gd name="T18" fmla="*/ 20 w 634"/>
                    <a:gd name="T19" fmla="*/ 619 h 721"/>
                    <a:gd name="T20" fmla="*/ 0 w 634"/>
                    <a:gd name="T21" fmla="*/ 566 h 721"/>
                    <a:gd name="T22" fmla="*/ 59 w 634"/>
                    <a:gd name="T23" fmla="*/ 431 h 721"/>
                    <a:gd name="T24" fmla="*/ 148 w 634"/>
                    <a:gd name="T25" fmla="*/ 290 h 721"/>
                    <a:gd name="T26" fmla="*/ 240 w 634"/>
                    <a:gd name="T27" fmla="*/ 174 h 721"/>
                    <a:gd name="T28" fmla="*/ 362 w 634"/>
                    <a:gd name="T29" fmla="*/ 84 h 721"/>
                    <a:gd name="T30" fmla="*/ 486 w 634"/>
                    <a:gd name="T31" fmla="*/ 33 h 721"/>
                    <a:gd name="T32" fmla="*/ 602 w 634"/>
                    <a:gd name="T33" fmla="*/ 0 h 72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634"/>
                    <a:gd name="T52" fmla="*/ 0 h 721"/>
                    <a:gd name="T53" fmla="*/ 634 w 634"/>
                    <a:gd name="T54" fmla="*/ 721 h 72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634" h="721">
                      <a:moveTo>
                        <a:pt x="602" y="0"/>
                      </a:moveTo>
                      <a:lnTo>
                        <a:pt x="634" y="72"/>
                      </a:lnTo>
                      <a:lnTo>
                        <a:pt x="569" y="180"/>
                      </a:lnTo>
                      <a:lnTo>
                        <a:pt x="486" y="309"/>
                      </a:lnTo>
                      <a:lnTo>
                        <a:pt x="401" y="451"/>
                      </a:lnTo>
                      <a:lnTo>
                        <a:pt x="323" y="541"/>
                      </a:lnTo>
                      <a:lnTo>
                        <a:pt x="220" y="664"/>
                      </a:lnTo>
                      <a:lnTo>
                        <a:pt x="155" y="721"/>
                      </a:lnTo>
                      <a:lnTo>
                        <a:pt x="91" y="695"/>
                      </a:lnTo>
                      <a:lnTo>
                        <a:pt x="20" y="619"/>
                      </a:lnTo>
                      <a:lnTo>
                        <a:pt x="0" y="566"/>
                      </a:lnTo>
                      <a:lnTo>
                        <a:pt x="59" y="431"/>
                      </a:lnTo>
                      <a:lnTo>
                        <a:pt x="148" y="290"/>
                      </a:lnTo>
                      <a:lnTo>
                        <a:pt x="240" y="174"/>
                      </a:lnTo>
                      <a:lnTo>
                        <a:pt x="362" y="84"/>
                      </a:lnTo>
                      <a:lnTo>
                        <a:pt x="486" y="33"/>
                      </a:lnTo>
                      <a:lnTo>
                        <a:pt x="602" y="0"/>
                      </a:lnTo>
                      <a:close/>
                    </a:path>
                  </a:pathLst>
                </a:custGeom>
                <a:solidFill>
                  <a:srgbClr val="AD69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58" name="Freeform 680"/>
                <p:cNvSpPr>
                  <a:spLocks noChangeAspect="1"/>
                </p:cNvSpPr>
                <p:nvPr/>
              </p:nvSpPr>
              <p:spPr bwMode="auto">
                <a:xfrm>
                  <a:off x="4851" y="1655"/>
                  <a:ext cx="163" cy="212"/>
                </a:xfrm>
                <a:custGeom>
                  <a:avLst/>
                  <a:gdLst>
                    <a:gd name="T0" fmla="*/ 567 w 761"/>
                    <a:gd name="T1" fmla="*/ 0 h 990"/>
                    <a:gd name="T2" fmla="*/ 735 w 761"/>
                    <a:gd name="T3" fmla="*/ 90 h 990"/>
                    <a:gd name="T4" fmla="*/ 761 w 761"/>
                    <a:gd name="T5" fmla="*/ 251 h 990"/>
                    <a:gd name="T6" fmla="*/ 742 w 761"/>
                    <a:gd name="T7" fmla="*/ 456 h 990"/>
                    <a:gd name="T8" fmla="*/ 690 w 761"/>
                    <a:gd name="T9" fmla="*/ 604 h 990"/>
                    <a:gd name="T10" fmla="*/ 639 w 761"/>
                    <a:gd name="T11" fmla="*/ 726 h 990"/>
                    <a:gd name="T12" fmla="*/ 542 w 761"/>
                    <a:gd name="T13" fmla="*/ 810 h 990"/>
                    <a:gd name="T14" fmla="*/ 451 w 761"/>
                    <a:gd name="T15" fmla="*/ 881 h 990"/>
                    <a:gd name="T16" fmla="*/ 323 w 761"/>
                    <a:gd name="T17" fmla="*/ 926 h 990"/>
                    <a:gd name="T18" fmla="*/ 117 w 761"/>
                    <a:gd name="T19" fmla="*/ 918 h 990"/>
                    <a:gd name="T20" fmla="*/ 58 w 761"/>
                    <a:gd name="T21" fmla="*/ 990 h 990"/>
                    <a:gd name="T22" fmla="*/ 0 w 761"/>
                    <a:gd name="T23" fmla="*/ 918 h 990"/>
                    <a:gd name="T24" fmla="*/ 65 w 761"/>
                    <a:gd name="T25" fmla="*/ 836 h 990"/>
                    <a:gd name="T26" fmla="*/ 251 w 761"/>
                    <a:gd name="T27" fmla="*/ 810 h 990"/>
                    <a:gd name="T28" fmla="*/ 406 w 761"/>
                    <a:gd name="T29" fmla="*/ 720 h 990"/>
                    <a:gd name="T30" fmla="*/ 504 w 761"/>
                    <a:gd name="T31" fmla="*/ 604 h 990"/>
                    <a:gd name="T32" fmla="*/ 587 w 761"/>
                    <a:gd name="T33" fmla="*/ 450 h 990"/>
                    <a:gd name="T34" fmla="*/ 612 w 761"/>
                    <a:gd name="T35" fmla="*/ 315 h 990"/>
                    <a:gd name="T36" fmla="*/ 619 w 761"/>
                    <a:gd name="T37" fmla="*/ 162 h 990"/>
                    <a:gd name="T38" fmla="*/ 587 w 761"/>
                    <a:gd name="T39" fmla="*/ 64 h 990"/>
                    <a:gd name="T40" fmla="*/ 567 w 761"/>
                    <a:gd name="T41" fmla="*/ 0 h 990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761"/>
                    <a:gd name="T64" fmla="*/ 0 h 990"/>
                    <a:gd name="T65" fmla="*/ 761 w 761"/>
                    <a:gd name="T66" fmla="*/ 990 h 990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761" h="990">
                      <a:moveTo>
                        <a:pt x="567" y="0"/>
                      </a:moveTo>
                      <a:lnTo>
                        <a:pt x="735" y="90"/>
                      </a:lnTo>
                      <a:lnTo>
                        <a:pt x="761" y="251"/>
                      </a:lnTo>
                      <a:lnTo>
                        <a:pt x="742" y="456"/>
                      </a:lnTo>
                      <a:lnTo>
                        <a:pt x="690" y="604"/>
                      </a:lnTo>
                      <a:lnTo>
                        <a:pt x="639" y="726"/>
                      </a:lnTo>
                      <a:lnTo>
                        <a:pt x="542" y="810"/>
                      </a:lnTo>
                      <a:lnTo>
                        <a:pt x="451" y="881"/>
                      </a:lnTo>
                      <a:lnTo>
                        <a:pt x="323" y="926"/>
                      </a:lnTo>
                      <a:lnTo>
                        <a:pt x="117" y="918"/>
                      </a:lnTo>
                      <a:lnTo>
                        <a:pt x="58" y="990"/>
                      </a:lnTo>
                      <a:lnTo>
                        <a:pt x="0" y="918"/>
                      </a:lnTo>
                      <a:lnTo>
                        <a:pt x="65" y="836"/>
                      </a:lnTo>
                      <a:lnTo>
                        <a:pt x="251" y="810"/>
                      </a:lnTo>
                      <a:lnTo>
                        <a:pt x="406" y="720"/>
                      </a:lnTo>
                      <a:lnTo>
                        <a:pt x="504" y="604"/>
                      </a:lnTo>
                      <a:lnTo>
                        <a:pt x="587" y="450"/>
                      </a:lnTo>
                      <a:lnTo>
                        <a:pt x="612" y="315"/>
                      </a:lnTo>
                      <a:lnTo>
                        <a:pt x="619" y="162"/>
                      </a:lnTo>
                      <a:lnTo>
                        <a:pt x="587" y="64"/>
                      </a:lnTo>
                      <a:lnTo>
                        <a:pt x="567" y="0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59" name="Freeform 681"/>
                <p:cNvSpPr>
                  <a:spLocks noChangeAspect="1"/>
                </p:cNvSpPr>
                <p:nvPr/>
              </p:nvSpPr>
              <p:spPr bwMode="auto">
                <a:xfrm>
                  <a:off x="4878" y="1646"/>
                  <a:ext cx="137" cy="212"/>
                </a:xfrm>
                <a:custGeom>
                  <a:avLst/>
                  <a:gdLst>
                    <a:gd name="T0" fmla="*/ 77 w 639"/>
                    <a:gd name="T1" fmla="*/ 943 h 988"/>
                    <a:gd name="T2" fmla="*/ 187 w 639"/>
                    <a:gd name="T3" fmla="*/ 943 h 988"/>
                    <a:gd name="T4" fmla="*/ 303 w 639"/>
                    <a:gd name="T5" fmla="*/ 898 h 988"/>
                    <a:gd name="T6" fmla="*/ 387 w 639"/>
                    <a:gd name="T7" fmla="*/ 840 h 988"/>
                    <a:gd name="T8" fmla="*/ 472 w 639"/>
                    <a:gd name="T9" fmla="*/ 757 h 988"/>
                    <a:gd name="T10" fmla="*/ 536 w 639"/>
                    <a:gd name="T11" fmla="*/ 648 h 988"/>
                    <a:gd name="T12" fmla="*/ 574 w 639"/>
                    <a:gd name="T13" fmla="*/ 532 h 988"/>
                    <a:gd name="T14" fmla="*/ 601 w 639"/>
                    <a:gd name="T15" fmla="*/ 423 h 988"/>
                    <a:gd name="T16" fmla="*/ 607 w 639"/>
                    <a:gd name="T17" fmla="*/ 321 h 988"/>
                    <a:gd name="T18" fmla="*/ 601 w 639"/>
                    <a:gd name="T19" fmla="*/ 231 h 988"/>
                    <a:gd name="T20" fmla="*/ 594 w 639"/>
                    <a:gd name="T21" fmla="*/ 160 h 988"/>
                    <a:gd name="T22" fmla="*/ 549 w 639"/>
                    <a:gd name="T23" fmla="*/ 122 h 988"/>
                    <a:gd name="T24" fmla="*/ 491 w 639"/>
                    <a:gd name="T25" fmla="*/ 83 h 988"/>
                    <a:gd name="T26" fmla="*/ 464 w 639"/>
                    <a:gd name="T27" fmla="*/ 77 h 988"/>
                    <a:gd name="T28" fmla="*/ 426 w 639"/>
                    <a:gd name="T29" fmla="*/ 32 h 988"/>
                    <a:gd name="T30" fmla="*/ 433 w 639"/>
                    <a:gd name="T31" fmla="*/ 0 h 988"/>
                    <a:gd name="T32" fmla="*/ 478 w 639"/>
                    <a:gd name="T33" fmla="*/ 32 h 988"/>
                    <a:gd name="T34" fmla="*/ 619 w 639"/>
                    <a:gd name="T35" fmla="*/ 135 h 988"/>
                    <a:gd name="T36" fmla="*/ 639 w 639"/>
                    <a:gd name="T37" fmla="*/ 205 h 988"/>
                    <a:gd name="T38" fmla="*/ 639 w 639"/>
                    <a:gd name="T39" fmla="*/ 301 h 988"/>
                    <a:gd name="T40" fmla="*/ 639 w 639"/>
                    <a:gd name="T41" fmla="*/ 397 h 988"/>
                    <a:gd name="T42" fmla="*/ 633 w 639"/>
                    <a:gd name="T43" fmla="*/ 507 h 988"/>
                    <a:gd name="T44" fmla="*/ 601 w 639"/>
                    <a:gd name="T45" fmla="*/ 597 h 988"/>
                    <a:gd name="T46" fmla="*/ 574 w 639"/>
                    <a:gd name="T47" fmla="*/ 679 h 988"/>
                    <a:gd name="T48" fmla="*/ 536 w 639"/>
                    <a:gd name="T49" fmla="*/ 750 h 988"/>
                    <a:gd name="T50" fmla="*/ 491 w 639"/>
                    <a:gd name="T51" fmla="*/ 808 h 988"/>
                    <a:gd name="T52" fmla="*/ 439 w 639"/>
                    <a:gd name="T53" fmla="*/ 865 h 988"/>
                    <a:gd name="T54" fmla="*/ 362 w 639"/>
                    <a:gd name="T55" fmla="*/ 910 h 988"/>
                    <a:gd name="T56" fmla="*/ 271 w 639"/>
                    <a:gd name="T57" fmla="*/ 955 h 988"/>
                    <a:gd name="T58" fmla="*/ 187 w 639"/>
                    <a:gd name="T59" fmla="*/ 981 h 988"/>
                    <a:gd name="T60" fmla="*/ 65 w 639"/>
                    <a:gd name="T61" fmla="*/ 988 h 988"/>
                    <a:gd name="T62" fmla="*/ 0 w 639"/>
                    <a:gd name="T63" fmla="*/ 955 h 988"/>
                    <a:gd name="T64" fmla="*/ 77 w 639"/>
                    <a:gd name="T65" fmla="*/ 943 h 988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639"/>
                    <a:gd name="T100" fmla="*/ 0 h 988"/>
                    <a:gd name="T101" fmla="*/ 639 w 639"/>
                    <a:gd name="T102" fmla="*/ 988 h 988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639" h="988">
                      <a:moveTo>
                        <a:pt x="77" y="943"/>
                      </a:moveTo>
                      <a:lnTo>
                        <a:pt x="187" y="943"/>
                      </a:lnTo>
                      <a:lnTo>
                        <a:pt x="303" y="898"/>
                      </a:lnTo>
                      <a:lnTo>
                        <a:pt x="387" y="840"/>
                      </a:lnTo>
                      <a:lnTo>
                        <a:pt x="472" y="757"/>
                      </a:lnTo>
                      <a:lnTo>
                        <a:pt x="536" y="648"/>
                      </a:lnTo>
                      <a:lnTo>
                        <a:pt x="574" y="532"/>
                      </a:lnTo>
                      <a:lnTo>
                        <a:pt x="601" y="423"/>
                      </a:lnTo>
                      <a:lnTo>
                        <a:pt x="607" y="321"/>
                      </a:lnTo>
                      <a:lnTo>
                        <a:pt x="601" y="231"/>
                      </a:lnTo>
                      <a:lnTo>
                        <a:pt x="594" y="160"/>
                      </a:lnTo>
                      <a:lnTo>
                        <a:pt x="549" y="122"/>
                      </a:lnTo>
                      <a:lnTo>
                        <a:pt x="491" y="83"/>
                      </a:lnTo>
                      <a:lnTo>
                        <a:pt x="464" y="77"/>
                      </a:lnTo>
                      <a:lnTo>
                        <a:pt x="426" y="32"/>
                      </a:lnTo>
                      <a:lnTo>
                        <a:pt x="433" y="0"/>
                      </a:lnTo>
                      <a:lnTo>
                        <a:pt x="478" y="32"/>
                      </a:lnTo>
                      <a:lnTo>
                        <a:pt x="619" y="135"/>
                      </a:lnTo>
                      <a:lnTo>
                        <a:pt x="639" y="205"/>
                      </a:lnTo>
                      <a:lnTo>
                        <a:pt x="639" y="301"/>
                      </a:lnTo>
                      <a:lnTo>
                        <a:pt x="639" y="397"/>
                      </a:lnTo>
                      <a:lnTo>
                        <a:pt x="633" y="507"/>
                      </a:lnTo>
                      <a:lnTo>
                        <a:pt x="601" y="597"/>
                      </a:lnTo>
                      <a:lnTo>
                        <a:pt x="574" y="679"/>
                      </a:lnTo>
                      <a:lnTo>
                        <a:pt x="536" y="750"/>
                      </a:lnTo>
                      <a:lnTo>
                        <a:pt x="491" y="808"/>
                      </a:lnTo>
                      <a:lnTo>
                        <a:pt x="439" y="865"/>
                      </a:lnTo>
                      <a:lnTo>
                        <a:pt x="362" y="910"/>
                      </a:lnTo>
                      <a:lnTo>
                        <a:pt x="271" y="955"/>
                      </a:lnTo>
                      <a:lnTo>
                        <a:pt x="187" y="981"/>
                      </a:lnTo>
                      <a:lnTo>
                        <a:pt x="65" y="988"/>
                      </a:lnTo>
                      <a:lnTo>
                        <a:pt x="0" y="955"/>
                      </a:lnTo>
                      <a:lnTo>
                        <a:pt x="77" y="94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60" name="Freeform 682"/>
                <p:cNvSpPr>
                  <a:spLocks noChangeAspect="1"/>
                </p:cNvSpPr>
                <p:nvPr/>
              </p:nvSpPr>
              <p:spPr bwMode="auto">
                <a:xfrm>
                  <a:off x="4841" y="1644"/>
                  <a:ext cx="146" cy="233"/>
                </a:xfrm>
                <a:custGeom>
                  <a:avLst/>
                  <a:gdLst>
                    <a:gd name="T0" fmla="*/ 135 w 677"/>
                    <a:gd name="T1" fmla="*/ 1033 h 1085"/>
                    <a:gd name="T2" fmla="*/ 199 w 677"/>
                    <a:gd name="T3" fmla="*/ 950 h 1085"/>
                    <a:gd name="T4" fmla="*/ 199 w 677"/>
                    <a:gd name="T5" fmla="*/ 892 h 1085"/>
                    <a:gd name="T6" fmla="*/ 296 w 677"/>
                    <a:gd name="T7" fmla="*/ 866 h 1085"/>
                    <a:gd name="T8" fmla="*/ 399 w 677"/>
                    <a:gd name="T9" fmla="*/ 821 h 1085"/>
                    <a:gd name="T10" fmla="*/ 477 w 677"/>
                    <a:gd name="T11" fmla="*/ 757 h 1085"/>
                    <a:gd name="T12" fmla="*/ 548 w 677"/>
                    <a:gd name="T13" fmla="*/ 667 h 1085"/>
                    <a:gd name="T14" fmla="*/ 605 w 677"/>
                    <a:gd name="T15" fmla="*/ 584 h 1085"/>
                    <a:gd name="T16" fmla="*/ 644 w 677"/>
                    <a:gd name="T17" fmla="*/ 481 h 1085"/>
                    <a:gd name="T18" fmla="*/ 658 w 677"/>
                    <a:gd name="T19" fmla="*/ 385 h 1085"/>
                    <a:gd name="T20" fmla="*/ 677 w 677"/>
                    <a:gd name="T21" fmla="*/ 309 h 1085"/>
                    <a:gd name="T22" fmla="*/ 677 w 677"/>
                    <a:gd name="T23" fmla="*/ 180 h 1085"/>
                    <a:gd name="T24" fmla="*/ 650 w 677"/>
                    <a:gd name="T25" fmla="*/ 97 h 1085"/>
                    <a:gd name="T26" fmla="*/ 612 w 677"/>
                    <a:gd name="T27" fmla="*/ 33 h 1085"/>
                    <a:gd name="T28" fmla="*/ 554 w 677"/>
                    <a:gd name="T29" fmla="*/ 0 h 1085"/>
                    <a:gd name="T30" fmla="*/ 587 w 677"/>
                    <a:gd name="T31" fmla="*/ 58 h 1085"/>
                    <a:gd name="T32" fmla="*/ 625 w 677"/>
                    <a:gd name="T33" fmla="*/ 123 h 1085"/>
                    <a:gd name="T34" fmla="*/ 644 w 677"/>
                    <a:gd name="T35" fmla="*/ 193 h 1085"/>
                    <a:gd name="T36" fmla="*/ 638 w 677"/>
                    <a:gd name="T37" fmla="*/ 270 h 1085"/>
                    <a:gd name="T38" fmla="*/ 632 w 677"/>
                    <a:gd name="T39" fmla="*/ 360 h 1085"/>
                    <a:gd name="T40" fmla="*/ 612 w 677"/>
                    <a:gd name="T41" fmla="*/ 469 h 1085"/>
                    <a:gd name="T42" fmla="*/ 587 w 677"/>
                    <a:gd name="T43" fmla="*/ 553 h 1085"/>
                    <a:gd name="T44" fmla="*/ 528 w 677"/>
                    <a:gd name="T45" fmla="*/ 635 h 1085"/>
                    <a:gd name="T46" fmla="*/ 471 w 677"/>
                    <a:gd name="T47" fmla="*/ 712 h 1085"/>
                    <a:gd name="T48" fmla="*/ 406 w 677"/>
                    <a:gd name="T49" fmla="*/ 770 h 1085"/>
                    <a:gd name="T50" fmla="*/ 316 w 677"/>
                    <a:gd name="T51" fmla="*/ 821 h 1085"/>
                    <a:gd name="T52" fmla="*/ 238 w 677"/>
                    <a:gd name="T53" fmla="*/ 854 h 1085"/>
                    <a:gd name="T54" fmla="*/ 155 w 677"/>
                    <a:gd name="T55" fmla="*/ 860 h 1085"/>
                    <a:gd name="T56" fmla="*/ 96 w 677"/>
                    <a:gd name="T57" fmla="*/ 841 h 1085"/>
                    <a:gd name="T58" fmla="*/ 57 w 677"/>
                    <a:gd name="T59" fmla="*/ 886 h 1085"/>
                    <a:gd name="T60" fmla="*/ 0 w 677"/>
                    <a:gd name="T61" fmla="*/ 970 h 1085"/>
                    <a:gd name="T62" fmla="*/ 45 w 677"/>
                    <a:gd name="T63" fmla="*/ 1015 h 1085"/>
                    <a:gd name="T64" fmla="*/ 122 w 677"/>
                    <a:gd name="T65" fmla="*/ 917 h 1085"/>
                    <a:gd name="T66" fmla="*/ 167 w 677"/>
                    <a:gd name="T67" fmla="*/ 925 h 1085"/>
                    <a:gd name="T68" fmla="*/ 71 w 677"/>
                    <a:gd name="T69" fmla="*/ 1040 h 1085"/>
                    <a:gd name="T70" fmla="*/ 96 w 677"/>
                    <a:gd name="T71" fmla="*/ 1085 h 1085"/>
                    <a:gd name="T72" fmla="*/ 135 w 677"/>
                    <a:gd name="T73" fmla="*/ 1033 h 1085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677"/>
                    <a:gd name="T112" fmla="*/ 0 h 1085"/>
                    <a:gd name="T113" fmla="*/ 677 w 677"/>
                    <a:gd name="T114" fmla="*/ 1085 h 1085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677" h="1085">
                      <a:moveTo>
                        <a:pt x="135" y="1033"/>
                      </a:moveTo>
                      <a:lnTo>
                        <a:pt x="199" y="950"/>
                      </a:lnTo>
                      <a:lnTo>
                        <a:pt x="199" y="892"/>
                      </a:lnTo>
                      <a:lnTo>
                        <a:pt x="296" y="866"/>
                      </a:lnTo>
                      <a:lnTo>
                        <a:pt x="399" y="821"/>
                      </a:lnTo>
                      <a:lnTo>
                        <a:pt x="477" y="757"/>
                      </a:lnTo>
                      <a:lnTo>
                        <a:pt x="548" y="667"/>
                      </a:lnTo>
                      <a:lnTo>
                        <a:pt x="605" y="584"/>
                      </a:lnTo>
                      <a:lnTo>
                        <a:pt x="644" y="481"/>
                      </a:lnTo>
                      <a:lnTo>
                        <a:pt x="658" y="385"/>
                      </a:lnTo>
                      <a:lnTo>
                        <a:pt x="677" y="309"/>
                      </a:lnTo>
                      <a:lnTo>
                        <a:pt x="677" y="180"/>
                      </a:lnTo>
                      <a:lnTo>
                        <a:pt x="650" y="97"/>
                      </a:lnTo>
                      <a:lnTo>
                        <a:pt x="612" y="33"/>
                      </a:lnTo>
                      <a:lnTo>
                        <a:pt x="554" y="0"/>
                      </a:lnTo>
                      <a:lnTo>
                        <a:pt x="587" y="58"/>
                      </a:lnTo>
                      <a:lnTo>
                        <a:pt x="625" y="123"/>
                      </a:lnTo>
                      <a:lnTo>
                        <a:pt x="644" y="193"/>
                      </a:lnTo>
                      <a:lnTo>
                        <a:pt x="638" y="270"/>
                      </a:lnTo>
                      <a:lnTo>
                        <a:pt x="632" y="360"/>
                      </a:lnTo>
                      <a:lnTo>
                        <a:pt x="612" y="469"/>
                      </a:lnTo>
                      <a:lnTo>
                        <a:pt x="587" y="553"/>
                      </a:lnTo>
                      <a:lnTo>
                        <a:pt x="528" y="635"/>
                      </a:lnTo>
                      <a:lnTo>
                        <a:pt x="471" y="712"/>
                      </a:lnTo>
                      <a:lnTo>
                        <a:pt x="406" y="770"/>
                      </a:lnTo>
                      <a:lnTo>
                        <a:pt x="316" y="821"/>
                      </a:lnTo>
                      <a:lnTo>
                        <a:pt x="238" y="854"/>
                      </a:lnTo>
                      <a:lnTo>
                        <a:pt x="155" y="860"/>
                      </a:lnTo>
                      <a:lnTo>
                        <a:pt x="96" y="841"/>
                      </a:lnTo>
                      <a:lnTo>
                        <a:pt x="57" y="886"/>
                      </a:lnTo>
                      <a:lnTo>
                        <a:pt x="0" y="970"/>
                      </a:lnTo>
                      <a:lnTo>
                        <a:pt x="45" y="1015"/>
                      </a:lnTo>
                      <a:lnTo>
                        <a:pt x="122" y="917"/>
                      </a:lnTo>
                      <a:lnTo>
                        <a:pt x="167" y="925"/>
                      </a:lnTo>
                      <a:lnTo>
                        <a:pt x="71" y="1040"/>
                      </a:lnTo>
                      <a:lnTo>
                        <a:pt x="96" y="1085"/>
                      </a:lnTo>
                      <a:lnTo>
                        <a:pt x="135" y="103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61" name="Freeform 683"/>
                <p:cNvSpPr>
                  <a:spLocks noChangeAspect="1"/>
                </p:cNvSpPr>
                <p:nvPr/>
              </p:nvSpPr>
              <p:spPr bwMode="auto">
                <a:xfrm>
                  <a:off x="4840" y="1642"/>
                  <a:ext cx="140" cy="194"/>
                </a:xfrm>
                <a:custGeom>
                  <a:avLst/>
                  <a:gdLst>
                    <a:gd name="T0" fmla="*/ 90 w 652"/>
                    <a:gd name="T1" fmla="*/ 888 h 907"/>
                    <a:gd name="T2" fmla="*/ 45 w 652"/>
                    <a:gd name="T3" fmla="*/ 823 h 907"/>
                    <a:gd name="T4" fmla="*/ 13 w 652"/>
                    <a:gd name="T5" fmla="*/ 759 h 907"/>
                    <a:gd name="T6" fmla="*/ 0 w 652"/>
                    <a:gd name="T7" fmla="*/ 675 h 907"/>
                    <a:gd name="T8" fmla="*/ 6 w 652"/>
                    <a:gd name="T9" fmla="*/ 572 h 907"/>
                    <a:gd name="T10" fmla="*/ 26 w 652"/>
                    <a:gd name="T11" fmla="*/ 457 h 907"/>
                    <a:gd name="T12" fmla="*/ 65 w 652"/>
                    <a:gd name="T13" fmla="*/ 334 h 907"/>
                    <a:gd name="T14" fmla="*/ 123 w 652"/>
                    <a:gd name="T15" fmla="*/ 225 h 907"/>
                    <a:gd name="T16" fmla="*/ 214 w 652"/>
                    <a:gd name="T17" fmla="*/ 116 h 907"/>
                    <a:gd name="T18" fmla="*/ 336 w 652"/>
                    <a:gd name="T19" fmla="*/ 38 h 907"/>
                    <a:gd name="T20" fmla="*/ 446 w 652"/>
                    <a:gd name="T21" fmla="*/ 0 h 907"/>
                    <a:gd name="T22" fmla="*/ 523 w 652"/>
                    <a:gd name="T23" fmla="*/ 6 h 907"/>
                    <a:gd name="T24" fmla="*/ 587 w 652"/>
                    <a:gd name="T25" fmla="*/ 32 h 907"/>
                    <a:gd name="T26" fmla="*/ 652 w 652"/>
                    <a:gd name="T27" fmla="*/ 77 h 907"/>
                    <a:gd name="T28" fmla="*/ 640 w 652"/>
                    <a:gd name="T29" fmla="*/ 116 h 907"/>
                    <a:gd name="T30" fmla="*/ 562 w 652"/>
                    <a:gd name="T31" fmla="*/ 57 h 907"/>
                    <a:gd name="T32" fmla="*/ 516 w 652"/>
                    <a:gd name="T33" fmla="*/ 38 h 907"/>
                    <a:gd name="T34" fmla="*/ 452 w 652"/>
                    <a:gd name="T35" fmla="*/ 38 h 907"/>
                    <a:gd name="T36" fmla="*/ 394 w 652"/>
                    <a:gd name="T37" fmla="*/ 57 h 907"/>
                    <a:gd name="T38" fmla="*/ 322 w 652"/>
                    <a:gd name="T39" fmla="*/ 83 h 907"/>
                    <a:gd name="T40" fmla="*/ 271 w 652"/>
                    <a:gd name="T41" fmla="*/ 122 h 907"/>
                    <a:gd name="T42" fmla="*/ 214 w 652"/>
                    <a:gd name="T43" fmla="*/ 161 h 907"/>
                    <a:gd name="T44" fmla="*/ 175 w 652"/>
                    <a:gd name="T45" fmla="*/ 218 h 907"/>
                    <a:gd name="T46" fmla="*/ 136 w 652"/>
                    <a:gd name="T47" fmla="*/ 283 h 907"/>
                    <a:gd name="T48" fmla="*/ 98 w 652"/>
                    <a:gd name="T49" fmla="*/ 359 h 907"/>
                    <a:gd name="T50" fmla="*/ 65 w 652"/>
                    <a:gd name="T51" fmla="*/ 443 h 907"/>
                    <a:gd name="T52" fmla="*/ 45 w 652"/>
                    <a:gd name="T53" fmla="*/ 547 h 907"/>
                    <a:gd name="T54" fmla="*/ 45 w 652"/>
                    <a:gd name="T55" fmla="*/ 662 h 907"/>
                    <a:gd name="T56" fmla="*/ 51 w 652"/>
                    <a:gd name="T57" fmla="*/ 759 h 907"/>
                    <a:gd name="T58" fmla="*/ 98 w 652"/>
                    <a:gd name="T59" fmla="*/ 843 h 907"/>
                    <a:gd name="T60" fmla="*/ 187 w 652"/>
                    <a:gd name="T61" fmla="*/ 907 h 907"/>
                    <a:gd name="T62" fmla="*/ 90 w 652"/>
                    <a:gd name="T63" fmla="*/ 888 h 907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652"/>
                    <a:gd name="T97" fmla="*/ 0 h 907"/>
                    <a:gd name="T98" fmla="*/ 652 w 652"/>
                    <a:gd name="T99" fmla="*/ 907 h 907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652" h="907">
                      <a:moveTo>
                        <a:pt x="90" y="888"/>
                      </a:moveTo>
                      <a:lnTo>
                        <a:pt x="45" y="823"/>
                      </a:lnTo>
                      <a:lnTo>
                        <a:pt x="13" y="759"/>
                      </a:lnTo>
                      <a:lnTo>
                        <a:pt x="0" y="675"/>
                      </a:lnTo>
                      <a:lnTo>
                        <a:pt x="6" y="572"/>
                      </a:lnTo>
                      <a:lnTo>
                        <a:pt x="26" y="457"/>
                      </a:lnTo>
                      <a:lnTo>
                        <a:pt x="65" y="334"/>
                      </a:lnTo>
                      <a:lnTo>
                        <a:pt x="123" y="225"/>
                      </a:lnTo>
                      <a:lnTo>
                        <a:pt x="214" y="116"/>
                      </a:lnTo>
                      <a:lnTo>
                        <a:pt x="336" y="38"/>
                      </a:lnTo>
                      <a:lnTo>
                        <a:pt x="446" y="0"/>
                      </a:lnTo>
                      <a:lnTo>
                        <a:pt x="523" y="6"/>
                      </a:lnTo>
                      <a:lnTo>
                        <a:pt x="587" y="32"/>
                      </a:lnTo>
                      <a:lnTo>
                        <a:pt x="652" y="77"/>
                      </a:lnTo>
                      <a:lnTo>
                        <a:pt x="640" y="116"/>
                      </a:lnTo>
                      <a:lnTo>
                        <a:pt x="562" y="57"/>
                      </a:lnTo>
                      <a:lnTo>
                        <a:pt x="516" y="38"/>
                      </a:lnTo>
                      <a:lnTo>
                        <a:pt x="452" y="38"/>
                      </a:lnTo>
                      <a:lnTo>
                        <a:pt x="394" y="57"/>
                      </a:lnTo>
                      <a:lnTo>
                        <a:pt x="322" y="83"/>
                      </a:lnTo>
                      <a:lnTo>
                        <a:pt x="271" y="122"/>
                      </a:lnTo>
                      <a:lnTo>
                        <a:pt x="214" y="161"/>
                      </a:lnTo>
                      <a:lnTo>
                        <a:pt x="175" y="218"/>
                      </a:lnTo>
                      <a:lnTo>
                        <a:pt x="136" y="283"/>
                      </a:lnTo>
                      <a:lnTo>
                        <a:pt x="98" y="359"/>
                      </a:lnTo>
                      <a:lnTo>
                        <a:pt x="65" y="443"/>
                      </a:lnTo>
                      <a:lnTo>
                        <a:pt x="45" y="547"/>
                      </a:lnTo>
                      <a:lnTo>
                        <a:pt x="45" y="662"/>
                      </a:lnTo>
                      <a:lnTo>
                        <a:pt x="51" y="759"/>
                      </a:lnTo>
                      <a:lnTo>
                        <a:pt x="98" y="843"/>
                      </a:lnTo>
                      <a:lnTo>
                        <a:pt x="187" y="907"/>
                      </a:lnTo>
                      <a:lnTo>
                        <a:pt x="90" y="88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62" name="Freeform 684"/>
                <p:cNvSpPr>
                  <a:spLocks noChangeAspect="1"/>
                </p:cNvSpPr>
                <p:nvPr/>
              </p:nvSpPr>
              <p:spPr bwMode="auto">
                <a:xfrm>
                  <a:off x="4930" y="1692"/>
                  <a:ext cx="16" cy="51"/>
                </a:xfrm>
                <a:custGeom>
                  <a:avLst/>
                  <a:gdLst>
                    <a:gd name="T0" fmla="*/ 0 w 74"/>
                    <a:gd name="T1" fmla="*/ 0 h 238"/>
                    <a:gd name="T2" fmla="*/ 38 w 74"/>
                    <a:gd name="T3" fmla="*/ 46 h 238"/>
                    <a:gd name="T4" fmla="*/ 59 w 74"/>
                    <a:gd name="T5" fmla="*/ 100 h 238"/>
                    <a:gd name="T6" fmla="*/ 74 w 74"/>
                    <a:gd name="T7" fmla="*/ 178 h 238"/>
                    <a:gd name="T8" fmla="*/ 66 w 74"/>
                    <a:gd name="T9" fmla="*/ 238 h 238"/>
                    <a:gd name="T10" fmla="*/ 44 w 74"/>
                    <a:gd name="T11" fmla="*/ 212 h 238"/>
                    <a:gd name="T12" fmla="*/ 38 w 74"/>
                    <a:gd name="T13" fmla="*/ 146 h 238"/>
                    <a:gd name="T14" fmla="*/ 15 w 74"/>
                    <a:gd name="T15" fmla="*/ 72 h 238"/>
                    <a:gd name="T16" fmla="*/ 0 w 74"/>
                    <a:gd name="T17" fmla="*/ 0 h 23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74"/>
                    <a:gd name="T28" fmla="*/ 0 h 238"/>
                    <a:gd name="T29" fmla="*/ 74 w 74"/>
                    <a:gd name="T30" fmla="*/ 238 h 23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74" h="238">
                      <a:moveTo>
                        <a:pt x="0" y="0"/>
                      </a:moveTo>
                      <a:lnTo>
                        <a:pt x="38" y="46"/>
                      </a:lnTo>
                      <a:lnTo>
                        <a:pt x="59" y="100"/>
                      </a:lnTo>
                      <a:lnTo>
                        <a:pt x="74" y="178"/>
                      </a:lnTo>
                      <a:lnTo>
                        <a:pt x="66" y="238"/>
                      </a:lnTo>
                      <a:lnTo>
                        <a:pt x="44" y="212"/>
                      </a:lnTo>
                      <a:lnTo>
                        <a:pt x="38" y="146"/>
                      </a:lnTo>
                      <a:lnTo>
                        <a:pt x="15" y="7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356" name="Freeform 685"/>
              <p:cNvSpPr>
                <a:spLocks noChangeAspect="1"/>
              </p:cNvSpPr>
              <p:nvPr/>
            </p:nvSpPr>
            <p:spPr bwMode="auto">
              <a:xfrm>
                <a:off x="4718" y="1410"/>
                <a:ext cx="150" cy="160"/>
              </a:xfrm>
              <a:custGeom>
                <a:avLst/>
                <a:gdLst>
                  <a:gd name="T0" fmla="*/ 620 w 697"/>
                  <a:gd name="T1" fmla="*/ 0 h 747"/>
                  <a:gd name="T2" fmla="*/ 516 w 697"/>
                  <a:gd name="T3" fmla="*/ 19 h 747"/>
                  <a:gd name="T4" fmla="*/ 426 w 697"/>
                  <a:gd name="T5" fmla="*/ 45 h 747"/>
                  <a:gd name="T6" fmla="*/ 323 w 697"/>
                  <a:gd name="T7" fmla="*/ 117 h 747"/>
                  <a:gd name="T8" fmla="*/ 226 w 697"/>
                  <a:gd name="T9" fmla="*/ 207 h 747"/>
                  <a:gd name="T10" fmla="*/ 136 w 697"/>
                  <a:gd name="T11" fmla="*/ 317 h 747"/>
                  <a:gd name="T12" fmla="*/ 39 w 697"/>
                  <a:gd name="T13" fmla="*/ 464 h 747"/>
                  <a:gd name="T14" fmla="*/ 0 w 697"/>
                  <a:gd name="T15" fmla="*/ 568 h 747"/>
                  <a:gd name="T16" fmla="*/ 0 w 697"/>
                  <a:gd name="T17" fmla="*/ 606 h 747"/>
                  <a:gd name="T18" fmla="*/ 39 w 697"/>
                  <a:gd name="T19" fmla="*/ 651 h 747"/>
                  <a:gd name="T20" fmla="*/ 90 w 697"/>
                  <a:gd name="T21" fmla="*/ 709 h 747"/>
                  <a:gd name="T22" fmla="*/ 175 w 697"/>
                  <a:gd name="T23" fmla="*/ 747 h 747"/>
                  <a:gd name="T24" fmla="*/ 233 w 697"/>
                  <a:gd name="T25" fmla="*/ 721 h 747"/>
                  <a:gd name="T26" fmla="*/ 330 w 697"/>
                  <a:gd name="T27" fmla="*/ 599 h 747"/>
                  <a:gd name="T28" fmla="*/ 426 w 697"/>
                  <a:gd name="T29" fmla="*/ 476 h 747"/>
                  <a:gd name="T30" fmla="*/ 516 w 697"/>
                  <a:gd name="T31" fmla="*/ 329 h 747"/>
                  <a:gd name="T32" fmla="*/ 607 w 697"/>
                  <a:gd name="T33" fmla="*/ 207 h 747"/>
                  <a:gd name="T34" fmla="*/ 697 w 697"/>
                  <a:gd name="T35" fmla="*/ 97 h 747"/>
                  <a:gd name="T36" fmla="*/ 679 w 697"/>
                  <a:gd name="T37" fmla="*/ 33 h 747"/>
                  <a:gd name="T38" fmla="*/ 620 w 697"/>
                  <a:gd name="T39" fmla="*/ 39 h 747"/>
                  <a:gd name="T40" fmla="*/ 607 w 697"/>
                  <a:gd name="T41" fmla="*/ 90 h 747"/>
                  <a:gd name="T42" fmla="*/ 581 w 697"/>
                  <a:gd name="T43" fmla="*/ 168 h 747"/>
                  <a:gd name="T44" fmla="*/ 504 w 697"/>
                  <a:gd name="T45" fmla="*/ 272 h 747"/>
                  <a:gd name="T46" fmla="*/ 446 w 697"/>
                  <a:gd name="T47" fmla="*/ 368 h 747"/>
                  <a:gd name="T48" fmla="*/ 375 w 697"/>
                  <a:gd name="T49" fmla="*/ 464 h 747"/>
                  <a:gd name="T50" fmla="*/ 330 w 697"/>
                  <a:gd name="T51" fmla="*/ 548 h 747"/>
                  <a:gd name="T52" fmla="*/ 245 w 697"/>
                  <a:gd name="T53" fmla="*/ 638 h 747"/>
                  <a:gd name="T54" fmla="*/ 194 w 697"/>
                  <a:gd name="T55" fmla="*/ 696 h 747"/>
                  <a:gd name="T56" fmla="*/ 155 w 697"/>
                  <a:gd name="T57" fmla="*/ 709 h 747"/>
                  <a:gd name="T58" fmla="*/ 84 w 697"/>
                  <a:gd name="T59" fmla="*/ 676 h 747"/>
                  <a:gd name="T60" fmla="*/ 52 w 697"/>
                  <a:gd name="T61" fmla="*/ 619 h 747"/>
                  <a:gd name="T62" fmla="*/ 45 w 697"/>
                  <a:gd name="T63" fmla="*/ 568 h 747"/>
                  <a:gd name="T64" fmla="*/ 78 w 697"/>
                  <a:gd name="T65" fmla="*/ 484 h 747"/>
                  <a:gd name="T66" fmla="*/ 129 w 697"/>
                  <a:gd name="T67" fmla="*/ 386 h 747"/>
                  <a:gd name="T68" fmla="*/ 200 w 697"/>
                  <a:gd name="T69" fmla="*/ 278 h 747"/>
                  <a:gd name="T70" fmla="*/ 298 w 697"/>
                  <a:gd name="T71" fmla="*/ 188 h 747"/>
                  <a:gd name="T72" fmla="*/ 381 w 697"/>
                  <a:gd name="T73" fmla="*/ 117 h 747"/>
                  <a:gd name="T74" fmla="*/ 477 w 697"/>
                  <a:gd name="T75" fmla="*/ 65 h 747"/>
                  <a:gd name="T76" fmla="*/ 555 w 697"/>
                  <a:gd name="T77" fmla="*/ 52 h 747"/>
                  <a:gd name="T78" fmla="*/ 614 w 697"/>
                  <a:gd name="T79" fmla="*/ 39 h 747"/>
                  <a:gd name="T80" fmla="*/ 620 w 697"/>
                  <a:gd name="T81" fmla="*/ 0 h 74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697"/>
                  <a:gd name="T124" fmla="*/ 0 h 747"/>
                  <a:gd name="T125" fmla="*/ 697 w 697"/>
                  <a:gd name="T126" fmla="*/ 747 h 747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697" h="747">
                    <a:moveTo>
                      <a:pt x="620" y="0"/>
                    </a:moveTo>
                    <a:lnTo>
                      <a:pt x="516" y="19"/>
                    </a:lnTo>
                    <a:lnTo>
                      <a:pt x="426" y="45"/>
                    </a:lnTo>
                    <a:lnTo>
                      <a:pt x="323" y="117"/>
                    </a:lnTo>
                    <a:lnTo>
                      <a:pt x="226" y="207"/>
                    </a:lnTo>
                    <a:lnTo>
                      <a:pt x="136" y="317"/>
                    </a:lnTo>
                    <a:lnTo>
                      <a:pt x="39" y="464"/>
                    </a:lnTo>
                    <a:lnTo>
                      <a:pt x="0" y="568"/>
                    </a:lnTo>
                    <a:lnTo>
                      <a:pt x="0" y="606"/>
                    </a:lnTo>
                    <a:lnTo>
                      <a:pt x="39" y="651"/>
                    </a:lnTo>
                    <a:lnTo>
                      <a:pt x="90" y="709"/>
                    </a:lnTo>
                    <a:lnTo>
                      <a:pt x="175" y="747"/>
                    </a:lnTo>
                    <a:lnTo>
                      <a:pt x="233" y="721"/>
                    </a:lnTo>
                    <a:lnTo>
                      <a:pt x="330" y="599"/>
                    </a:lnTo>
                    <a:lnTo>
                      <a:pt x="426" y="476"/>
                    </a:lnTo>
                    <a:lnTo>
                      <a:pt x="516" y="329"/>
                    </a:lnTo>
                    <a:lnTo>
                      <a:pt x="607" y="207"/>
                    </a:lnTo>
                    <a:lnTo>
                      <a:pt x="697" y="97"/>
                    </a:lnTo>
                    <a:lnTo>
                      <a:pt x="679" y="33"/>
                    </a:lnTo>
                    <a:lnTo>
                      <a:pt x="620" y="39"/>
                    </a:lnTo>
                    <a:lnTo>
                      <a:pt x="607" y="90"/>
                    </a:lnTo>
                    <a:lnTo>
                      <a:pt x="581" y="168"/>
                    </a:lnTo>
                    <a:lnTo>
                      <a:pt x="504" y="272"/>
                    </a:lnTo>
                    <a:lnTo>
                      <a:pt x="446" y="368"/>
                    </a:lnTo>
                    <a:lnTo>
                      <a:pt x="375" y="464"/>
                    </a:lnTo>
                    <a:lnTo>
                      <a:pt x="330" y="548"/>
                    </a:lnTo>
                    <a:lnTo>
                      <a:pt x="245" y="638"/>
                    </a:lnTo>
                    <a:lnTo>
                      <a:pt x="194" y="696"/>
                    </a:lnTo>
                    <a:lnTo>
                      <a:pt x="155" y="709"/>
                    </a:lnTo>
                    <a:lnTo>
                      <a:pt x="84" y="676"/>
                    </a:lnTo>
                    <a:lnTo>
                      <a:pt x="52" y="619"/>
                    </a:lnTo>
                    <a:lnTo>
                      <a:pt x="45" y="568"/>
                    </a:lnTo>
                    <a:lnTo>
                      <a:pt x="78" y="484"/>
                    </a:lnTo>
                    <a:lnTo>
                      <a:pt x="129" y="386"/>
                    </a:lnTo>
                    <a:lnTo>
                      <a:pt x="200" y="278"/>
                    </a:lnTo>
                    <a:lnTo>
                      <a:pt x="298" y="188"/>
                    </a:lnTo>
                    <a:lnTo>
                      <a:pt x="381" y="117"/>
                    </a:lnTo>
                    <a:lnTo>
                      <a:pt x="477" y="65"/>
                    </a:lnTo>
                    <a:lnTo>
                      <a:pt x="555" y="52"/>
                    </a:lnTo>
                    <a:lnTo>
                      <a:pt x="614" y="39"/>
                    </a:lnTo>
                    <a:lnTo>
                      <a:pt x="62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49" name="Freeform 686"/>
            <p:cNvSpPr>
              <a:spLocks noChangeAspect="1"/>
            </p:cNvSpPr>
            <p:nvPr/>
          </p:nvSpPr>
          <p:spPr bwMode="auto">
            <a:xfrm>
              <a:off x="4740" y="1632"/>
              <a:ext cx="99" cy="84"/>
            </a:xfrm>
            <a:custGeom>
              <a:avLst/>
              <a:gdLst>
                <a:gd name="T0" fmla="*/ 318 w 461"/>
                <a:gd name="T1" fmla="*/ 229 h 391"/>
                <a:gd name="T2" fmla="*/ 357 w 461"/>
                <a:gd name="T3" fmla="*/ 162 h 391"/>
                <a:gd name="T4" fmla="*/ 376 w 461"/>
                <a:gd name="T5" fmla="*/ 97 h 391"/>
                <a:gd name="T6" fmla="*/ 363 w 461"/>
                <a:gd name="T7" fmla="*/ 52 h 391"/>
                <a:gd name="T8" fmla="*/ 343 w 461"/>
                <a:gd name="T9" fmla="*/ 20 h 391"/>
                <a:gd name="T10" fmla="*/ 292 w 461"/>
                <a:gd name="T11" fmla="*/ 0 h 391"/>
                <a:gd name="T12" fmla="*/ 233 w 461"/>
                <a:gd name="T13" fmla="*/ 0 h 391"/>
                <a:gd name="T14" fmla="*/ 150 w 461"/>
                <a:gd name="T15" fmla="*/ 26 h 391"/>
                <a:gd name="T16" fmla="*/ 65 w 461"/>
                <a:gd name="T17" fmla="*/ 104 h 391"/>
                <a:gd name="T18" fmla="*/ 12 w 461"/>
                <a:gd name="T19" fmla="*/ 189 h 391"/>
                <a:gd name="T20" fmla="*/ 0 w 461"/>
                <a:gd name="T21" fmla="*/ 280 h 391"/>
                <a:gd name="T22" fmla="*/ 20 w 461"/>
                <a:gd name="T23" fmla="*/ 332 h 391"/>
                <a:gd name="T24" fmla="*/ 65 w 461"/>
                <a:gd name="T25" fmla="*/ 371 h 391"/>
                <a:gd name="T26" fmla="*/ 123 w 461"/>
                <a:gd name="T27" fmla="*/ 391 h 391"/>
                <a:gd name="T28" fmla="*/ 188 w 461"/>
                <a:gd name="T29" fmla="*/ 378 h 391"/>
                <a:gd name="T30" fmla="*/ 260 w 461"/>
                <a:gd name="T31" fmla="*/ 332 h 391"/>
                <a:gd name="T32" fmla="*/ 298 w 461"/>
                <a:gd name="T33" fmla="*/ 287 h 391"/>
                <a:gd name="T34" fmla="*/ 376 w 461"/>
                <a:gd name="T35" fmla="*/ 326 h 391"/>
                <a:gd name="T36" fmla="*/ 428 w 461"/>
                <a:gd name="T37" fmla="*/ 358 h 391"/>
                <a:gd name="T38" fmla="*/ 448 w 461"/>
                <a:gd name="T39" fmla="*/ 358 h 391"/>
                <a:gd name="T40" fmla="*/ 461 w 461"/>
                <a:gd name="T41" fmla="*/ 320 h 391"/>
                <a:gd name="T42" fmla="*/ 441 w 461"/>
                <a:gd name="T43" fmla="*/ 294 h 391"/>
                <a:gd name="T44" fmla="*/ 389 w 461"/>
                <a:gd name="T45" fmla="*/ 300 h 391"/>
                <a:gd name="T46" fmla="*/ 351 w 461"/>
                <a:gd name="T47" fmla="*/ 280 h 391"/>
                <a:gd name="T48" fmla="*/ 318 w 461"/>
                <a:gd name="T49" fmla="*/ 229 h 39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61"/>
                <a:gd name="T76" fmla="*/ 0 h 391"/>
                <a:gd name="T77" fmla="*/ 461 w 461"/>
                <a:gd name="T78" fmla="*/ 391 h 39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61" h="391">
                  <a:moveTo>
                    <a:pt x="318" y="229"/>
                  </a:moveTo>
                  <a:lnTo>
                    <a:pt x="357" y="162"/>
                  </a:lnTo>
                  <a:lnTo>
                    <a:pt x="376" y="97"/>
                  </a:lnTo>
                  <a:lnTo>
                    <a:pt x="363" y="52"/>
                  </a:lnTo>
                  <a:lnTo>
                    <a:pt x="343" y="20"/>
                  </a:lnTo>
                  <a:lnTo>
                    <a:pt x="292" y="0"/>
                  </a:lnTo>
                  <a:lnTo>
                    <a:pt x="233" y="0"/>
                  </a:lnTo>
                  <a:lnTo>
                    <a:pt x="150" y="26"/>
                  </a:lnTo>
                  <a:lnTo>
                    <a:pt x="65" y="104"/>
                  </a:lnTo>
                  <a:lnTo>
                    <a:pt x="12" y="189"/>
                  </a:lnTo>
                  <a:lnTo>
                    <a:pt x="0" y="280"/>
                  </a:lnTo>
                  <a:lnTo>
                    <a:pt x="20" y="332"/>
                  </a:lnTo>
                  <a:lnTo>
                    <a:pt x="65" y="371"/>
                  </a:lnTo>
                  <a:lnTo>
                    <a:pt x="123" y="391"/>
                  </a:lnTo>
                  <a:lnTo>
                    <a:pt x="188" y="378"/>
                  </a:lnTo>
                  <a:lnTo>
                    <a:pt x="260" y="332"/>
                  </a:lnTo>
                  <a:lnTo>
                    <a:pt x="298" y="287"/>
                  </a:lnTo>
                  <a:lnTo>
                    <a:pt x="376" y="326"/>
                  </a:lnTo>
                  <a:lnTo>
                    <a:pt x="428" y="358"/>
                  </a:lnTo>
                  <a:lnTo>
                    <a:pt x="448" y="358"/>
                  </a:lnTo>
                  <a:lnTo>
                    <a:pt x="461" y="320"/>
                  </a:lnTo>
                  <a:lnTo>
                    <a:pt x="441" y="294"/>
                  </a:lnTo>
                  <a:lnTo>
                    <a:pt x="389" y="300"/>
                  </a:lnTo>
                  <a:lnTo>
                    <a:pt x="351" y="280"/>
                  </a:lnTo>
                  <a:lnTo>
                    <a:pt x="318" y="229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0" name="Freeform 687"/>
            <p:cNvSpPr>
              <a:spLocks noChangeAspect="1"/>
            </p:cNvSpPr>
            <p:nvPr/>
          </p:nvSpPr>
          <p:spPr bwMode="auto">
            <a:xfrm>
              <a:off x="4660" y="1718"/>
              <a:ext cx="96" cy="139"/>
            </a:xfrm>
            <a:custGeom>
              <a:avLst/>
              <a:gdLst>
                <a:gd name="T0" fmla="*/ 162 w 449"/>
                <a:gd name="T1" fmla="*/ 97 h 646"/>
                <a:gd name="T2" fmla="*/ 261 w 449"/>
                <a:gd name="T3" fmla="*/ 26 h 646"/>
                <a:gd name="T4" fmla="*/ 332 w 449"/>
                <a:gd name="T5" fmla="*/ 0 h 646"/>
                <a:gd name="T6" fmla="*/ 378 w 449"/>
                <a:gd name="T7" fmla="*/ 0 h 646"/>
                <a:gd name="T8" fmla="*/ 417 w 449"/>
                <a:gd name="T9" fmla="*/ 20 h 646"/>
                <a:gd name="T10" fmla="*/ 449 w 449"/>
                <a:gd name="T11" fmla="*/ 71 h 646"/>
                <a:gd name="T12" fmla="*/ 449 w 449"/>
                <a:gd name="T13" fmla="*/ 116 h 646"/>
                <a:gd name="T14" fmla="*/ 411 w 449"/>
                <a:gd name="T15" fmla="*/ 200 h 646"/>
                <a:gd name="T16" fmla="*/ 338 w 449"/>
                <a:gd name="T17" fmla="*/ 252 h 646"/>
                <a:gd name="T18" fmla="*/ 293 w 449"/>
                <a:gd name="T19" fmla="*/ 310 h 646"/>
                <a:gd name="T20" fmla="*/ 261 w 449"/>
                <a:gd name="T21" fmla="*/ 381 h 646"/>
                <a:gd name="T22" fmla="*/ 247 w 449"/>
                <a:gd name="T23" fmla="*/ 471 h 646"/>
                <a:gd name="T24" fmla="*/ 267 w 449"/>
                <a:gd name="T25" fmla="*/ 542 h 646"/>
                <a:gd name="T26" fmla="*/ 261 w 449"/>
                <a:gd name="T27" fmla="*/ 595 h 646"/>
                <a:gd name="T28" fmla="*/ 228 w 449"/>
                <a:gd name="T29" fmla="*/ 626 h 646"/>
                <a:gd name="T30" fmla="*/ 170 w 449"/>
                <a:gd name="T31" fmla="*/ 646 h 646"/>
                <a:gd name="T32" fmla="*/ 91 w 449"/>
                <a:gd name="T33" fmla="*/ 613 h 646"/>
                <a:gd name="T34" fmla="*/ 32 w 449"/>
                <a:gd name="T35" fmla="*/ 556 h 646"/>
                <a:gd name="T36" fmla="*/ 0 w 449"/>
                <a:gd name="T37" fmla="*/ 446 h 646"/>
                <a:gd name="T38" fmla="*/ 0 w 449"/>
                <a:gd name="T39" fmla="*/ 355 h 646"/>
                <a:gd name="T40" fmla="*/ 26 w 449"/>
                <a:gd name="T41" fmla="*/ 259 h 646"/>
                <a:gd name="T42" fmla="*/ 71 w 449"/>
                <a:gd name="T43" fmla="*/ 187 h 646"/>
                <a:gd name="T44" fmla="*/ 111 w 449"/>
                <a:gd name="T45" fmla="*/ 136 h 646"/>
                <a:gd name="T46" fmla="*/ 162 w 449"/>
                <a:gd name="T47" fmla="*/ 97 h 64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49"/>
                <a:gd name="T73" fmla="*/ 0 h 646"/>
                <a:gd name="T74" fmla="*/ 449 w 449"/>
                <a:gd name="T75" fmla="*/ 646 h 64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449" h="646">
                  <a:moveTo>
                    <a:pt x="162" y="97"/>
                  </a:moveTo>
                  <a:lnTo>
                    <a:pt x="261" y="26"/>
                  </a:lnTo>
                  <a:lnTo>
                    <a:pt x="332" y="0"/>
                  </a:lnTo>
                  <a:lnTo>
                    <a:pt x="378" y="0"/>
                  </a:lnTo>
                  <a:lnTo>
                    <a:pt x="417" y="20"/>
                  </a:lnTo>
                  <a:lnTo>
                    <a:pt x="449" y="71"/>
                  </a:lnTo>
                  <a:lnTo>
                    <a:pt x="449" y="116"/>
                  </a:lnTo>
                  <a:lnTo>
                    <a:pt x="411" y="200"/>
                  </a:lnTo>
                  <a:lnTo>
                    <a:pt x="338" y="252"/>
                  </a:lnTo>
                  <a:lnTo>
                    <a:pt x="293" y="310"/>
                  </a:lnTo>
                  <a:lnTo>
                    <a:pt x="261" y="381"/>
                  </a:lnTo>
                  <a:lnTo>
                    <a:pt x="247" y="471"/>
                  </a:lnTo>
                  <a:lnTo>
                    <a:pt x="267" y="542"/>
                  </a:lnTo>
                  <a:lnTo>
                    <a:pt x="261" y="595"/>
                  </a:lnTo>
                  <a:lnTo>
                    <a:pt x="228" y="626"/>
                  </a:lnTo>
                  <a:lnTo>
                    <a:pt x="170" y="646"/>
                  </a:lnTo>
                  <a:lnTo>
                    <a:pt x="91" y="613"/>
                  </a:lnTo>
                  <a:lnTo>
                    <a:pt x="32" y="556"/>
                  </a:lnTo>
                  <a:lnTo>
                    <a:pt x="0" y="446"/>
                  </a:lnTo>
                  <a:lnTo>
                    <a:pt x="0" y="355"/>
                  </a:lnTo>
                  <a:lnTo>
                    <a:pt x="26" y="259"/>
                  </a:lnTo>
                  <a:lnTo>
                    <a:pt x="71" y="187"/>
                  </a:lnTo>
                  <a:lnTo>
                    <a:pt x="111" y="136"/>
                  </a:lnTo>
                  <a:lnTo>
                    <a:pt x="162" y="97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1" name="Freeform 688"/>
            <p:cNvSpPr>
              <a:spLocks noChangeAspect="1"/>
            </p:cNvSpPr>
            <p:nvPr/>
          </p:nvSpPr>
          <p:spPr bwMode="auto">
            <a:xfrm>
              <a:off x="4608" y="1714"/>
              <a:ext cx="130" cy="130"/>
            </a:xfrm>
            <a:custGeom>
              <a:avLst/>
              <a:gdLst>
                <a:gd name="T0" fmla="*/ 497 w 607"/>
                <a:gd name="T1" fmla="*/ 0 h 607"/>
                <a:gd name="T2" fmla="*/ 607 w 607"/>
                <a:gd name="T3" fmla="*/ 20 h 607"/>
                <a:gd name="T4" fmla="*/ 594 w 607"/>
                <a:gd name="T5" fmla="*/ 65 h 607"/>
                <a:gd name="T6" fmla="*/ 529 w 607"/>
                <a:gd name="T7" fmla="*/ 77 h 607"/>
                <a:gd name="T8" fmla="*/ 458 w 607"/>
                <a:gd name="T9" fmla="*/ 65 h 607"/>
                <a:gd name="T10" fmla="*/ 354 w 607"/>
                <a:gd name="T11" fmla="*/ 71 h 607"/>
                <a:gd name="T12" fmla="*/ 232 w 607"/>
                <a:gd name="T13" fmla="*/ 104 h 607"/>
                <a:gd name="T14" fmla="*/ 122 w 607"/>
                <a:gd name="T15" fmla="*/ 136 h 607"/>
                <a:gd name="T16" fmla="*/ 83 w 607"/>
                <a:gd name="T17" fmla="*/ 175 h 607"/>
                <a:gd name="T18" fmla="*/ 90 w 607"/>
                <a:gd name="T19" fmla="*/ 200 h 607"/>
                <a:gd name="T20" fmla="*/ 142 w 607"/>
                <a:gd name="T21" fmla="*/ 291 h 607"/>
                <a:gd name="T22" fmla="*/ 187 w 607"/>
                <a:gd name="T23" fmla="*/ 375 h 607"/>
                <a:gd name="T24" fmla="*/ 238 w 607"/>
                <a:gd name="T25" fmla="*/ 432 h 607"/>
                <a:gd name="T26" fmla="*/ 265 w 607"/>
                <a:gd name="T27" fmla="*/ 452 h 607"/>
                <a:gd name="T28" fmla="*/ 258 w 607"/>
                <a:gd name="T29" fmla="*/ 497 h 607"/>
                <a:gd name="T30" fmla="*/ 200 w 607"/>
                <a:gd name="T31" fmla="*/ 530 h 607"/>
                <a:gd name="T32" fmla="*/ 155 w 607"/>
                <a:gd name="T33" fmla="*/ 568 h 607"/>
                <a:gd name="T34" fmla="*/ 136 w 607"/>
                <a:gd name="T35" fmla="*/ 607 h 607"/>
                <a:gd name="T36" fmla="*/ 97 w 607"/>
                <a:gd name="T37" fmla="*/ 607 h 607"/>
                <a:gd name="T38" fmla="*/ 90 w 607"/>
                <a:gd name="T39" fmla="*/ 562 h 607"/>
                <a:gd name="T40" fmla="*/ 136 w 607"/>
                <a:gd name="T41" fmla="*/ 510 h 607"/>
                <a:gd name="T42" fmla="*/ 193 w 607"/>
                <a:gd name="T43" fmla="*/ 465 h 607"/>
                <a:gd name="T44" fmla="*/ 187 w 607"/>
                <a:gd name="T45" fmla="*/ 446 h 607"/>
                <a:gd name="T46" fmla="*/ 136 w 607"/>
                <a:gd name="T47" fmla="*/ 375 h 607"/>
                <a:gd name="T48" fmla="*/ 77 w 607"/>
                <a:gd name="T49" fmla="*/ 291 h 607"/>
                <a:gd name="T50" fmla="*/ 26 w 607"/>
                <a:gd name="T51" fmla="*/ 200 h 607"/>
                <a:gd name="T52" fmla="*/ 0 w 607"/>
                <a:gd name="T53" fmla="*/ 149 h 607"/>
                <a:gd name="T54" fmla="*/ 38 w 607"/>
                <a:gd name="T55" fmla="*/ 110 h 607"/>
                <a:gd name="T56" fmla="*/ 122 w 607"/>
                <a:gd name="T57" fmla="*/ 71 h 607"/>
                <a:gd name="T58" fmla="*/ 271 w 607"/>
                <a:gd name="T59" fmla="*/ 20 h 607"/>
                <a:gd name="T60" fmla="*/ 407 w 607"/>
                <a:gd name="T61" fmla="*/ 6 h 607"/>
                <a:gd name="T62" fmla="*/ 497 w 607"/>
                <a:gd name="T63" fmla="*/ 0 h 60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07"/>
                <a:gd name="T97" fmla="*/ 0 h 607"/>
                <a:gd name="T98" fmla="*/ 607 w 607"/>
                <a:gd name="T99" fmla="*/ 607 h 60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07" h="607">
                  <a:moveTo>
                    <a:pt x="497" y="0"/>
                  </a:moveTo>
                  <a:lnTo>
                    <a:pt x="607" y="20"/>
                  </a:lnTo>
                  <a:lnTo>
                    <a:pt x="594" y="65"/>
                  </a:lnTo>
                  <a:lnTo>
                    <a:pt x="529" y="77"/>
                  </a:lnTo>
                  <a:lnTo>
                    <a:pt x="458" y="65"/>
                  </a:lnTo>
                  <a:lnTo>
                    <a:pt x="354" y="71"/>
                  </a:lnTo>
                  <a:lnTo>
                    <a:pt x="232" y="104"/>
                  </a:lnTo>
                  <a:lnTo>
                    <a:pt x="122" y="136"/>
                  </a:lnTo>
                  <a:lnTo>
                    <a:pt x="83" y="175"/>
                  </a:lnTo>
                  <a:lnTo>
                    <a:pt x="90" y="200"/>
                  </a:lnTo>
                  <a:lnTo>
                    <a:pt x="142" y="291"/>
                  </a:lnTo>
                  <a:lnTo>
                    <a:pt x="187" y="375"/>
                  </a:lnTo>
                  <a:lnTo>
                    <a:pt x="238" y="432"/>
                  </a:lnTo>
                  <a:lnTo>
                    <a:pt x="265" y="452"/>
                  </a:lnTo>
                  <a:lnTo>
                    <a:pt x="258" y="497"/>
                  </a:lnTo>
                  <a:lnTo>
                    <a:pt x="200" y="530"/>
                  </a:lnTo>
                  <a:lnTo>
                    <a:pt x="155" y="568"/>
                  </a:lnTo>
                  <a:lnTo>
                    <a:pt x="136" y="607"/>
                  </a:lnTo>
                  <a:lnTo>
                    <a:pt x="97" y="607"/>
                  </a:lnTo>
                  <a:lnTo>
                    <a:pt x="90" y="562"/>
                  </a:lnTo>
                  <a:lnTo>
                    <a:pt x="136" y="510"/>
                  </a:lnTo>
                  <a:lnTo>
                    <a:pt x="193" y="465"/>
                  </a:lnTo>
                  <a:lnTo>
                    <a:pt x="187" y="446"/>
                  </a:lnTo>
                  <a:lnTo>
                    <a:pt x="136" y="375"/>
                  </a:lnTo>
                  <a:lnTo>
                    <a:pt x="77" y="291"/>
                  </a:lnTo>
                  <a:lnTo>
                    <a:pt x="26" y="200"/>
                  </a:lnTo>
                  <a:lnTo>
                    <a:pt x="0" y="149"/>
                  </a:lnTo>
                  <a:lnTo>
                    <a:pt x="38" y="110"/>
                  </a:lnTo>
                  <a:lnTo>
                    <a:pt x="122" y="71"/>
                  </a:lnTo>
                  <a:lnTo>
                    <a:pt x="271" y="20"/>
                  </a:lnTo>
                  <a:lnTo>
                    <a:pt x="407" y="6"/>
                  </a:lnTo>
                  <a:lnTo>
                    <a:pt x="497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2" name="Freeform 689"/>
            <p:cNvSpPr>
              <a:spLocks noChangeAspect="1"/>
            </p:cNvSpPr>
            <p:nvPr/>
          </p:nvSpPr>
          <p:spPr bwMode="auto">
            <a:xfrm>
              <a:off x="4739" y="1730"/>
              <a:ext cx="123" cy="130"/>
            </a:xfrm>
            <a:custGeom>
              <a:avLst/>
              <a:gdLst>
                <a:gd name="T0" fmla="*/ 64 w 575"/>
                <a:gd name="T1" fmla="*/ 0 h 608"/>
                <a:gd name="T2" fmla="*/ 0 w 575"/>
                <a:gd name="T3" fmla="*/ 20 h 608"/>
                <a:gd name="T4" fmla="*/ 0 w 575"/>
                <a:gd name="T5" fmla="*/ 65 h 608"/>
                <a:gd name="T6" fmla="*/ 32 w 575"/>
                <a:gd name="T7" fmla="*/ 98 h 608"/>
                <a:gd name="T8" fmla="*/ 109 w 575"/>
                <a:gd name="T9" fmla="*/ 143 h 608"/>
                <a:gd name="T10" fmla="*/ 252 w 575"/>
                <a:gd name="T11" fmla="*/ 234 h 608"/>
                <a:gd name="T12" fmla="*/ 336 w 575"/>
                <a:gd name="T13" fmla="*/ 291 h 608"/>
                <a:gd name="T14" fmla="*/ 388 w 575"/>
                <a:gd name="T15" fmla="*/ 375 h 608"/>
                <a:gd name="T16" fmla="*/ 453 w 575"/>
                <a:gd name="T17" fmla="*/ 486 h 608"/>
                <a:gd name="T18" fmla="*/ 459 w 575"/>
                <a:gd name="T19" fmla="*/ 576 h 608"/>
                <a:gd name="T20" fmla="*/ 498 w 575"/>
                <a:gd name="T21" fmla="*/ 608 h 608"/>
                <a:gd name="T22" fmla="*/ 575 w 575"/>
                <a:gd name="T23" fmla="*/ 537 h 608"/>
                <a:gd name="T24" fmla="*/ 517 w 575"/>
                <a:gd name="T25" fmla="*/ 505 h 608"/>
                <a:gd name="T26" fmla="*/ 459 w 575"/>
                <a:gd name="T27" fmla="*/ 407 h 608"/>
                <a:gd name="T28" fmla="*/ 407 w 575"/>
                <a:gd name="T29" fmla="*/ 317 h 608"/>
                <a:gd name="T30" fmla="*/ 388 w 575"/>
                <a:gd name="T31" fmla="*/ 265 h 608"/>
                <a:gd name="T32" fmla="*/ 343 w 575"/>
                <a:gd name="T33" fmla="*/ 208 h 608"/>
                <a:gd name="T34" fmla="*/ 258 w 575"/>
                <a:gd name="T35" fmla="*/ 143 h 608"/>
                <a:gd name="T36" fmla="*/ 161 w 575"/>
                <a:gd name="T37" fmla="*/ 78 h 608"/>
                <a:gd name="T38" fmla="*/ 64 w 575"/>
                <a:gd name="T39" fmla="*/ 0 h 60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75"/>
                <a:gd name="T61" fmla="*/ 0 h 608"/>
                <a:gd name="T62" fmla="*/ 575 w 575"/>
                <a:gd name="T63" fmla="*/ 608 h 60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75" h="608">
                  <a:moveTo>
                    <a:pt x="64" y="0"/>
                  </a:moveTo>
                  <a:lnTo>
                    <a:pt x="0" y="20"/>
                  </a:lnTo>
                  <a:lnTo>
                    <a:pt x="0" y="65"/>
                  </a:lnTo>
                  <a:lnTo>
                    <a:pt x="32" y="98"/>
                  </a:lnTo>
                  <a:lnTo>
                    <a:pt x="109" y="143"/>
                  </a:lnTo>
                  <a:lnTo>
                    <a:pt x="252" y="234"/>
                  </a:lnTo>
                  <a:lnTo>
                    <a:pt x="336" y="291"/>
                  </a:lnTo>
                  <a:lnTo>
                    <a:pt x="388" y="375"/>
                  </a:lnTo>
                  <a:lnTo>
                    <a:pt x="453" y="486"/>
                  </a:lnTo>
                  <a:lnTo>
                    <a:pt x="459" y="576"/>
                  </a:lnTo>
                  <a:lnTo>
                    <a:pt x="498" y="608"/>
                  </a:lnTo>
                  <a:lnTo>
                    <a:pt x="575" y="537"/>
                  </a:lnTo>
                  <a:lnTo>
                    <a:pt x="517" y="505"/>
                  </a:lnTo>
                  <a:lnTo>
                    <a:pt x="459" y="407"/>
                  </a:lnTo>
                  <a:lnTo>
                    <a:pt x="407" y="317"/>
                  </a:lnTo>
                  <a:lnTo>
                    <a:pt x="388" y="265"/>
                  </a:lnTo>
                  <a:lnTo>
                    <a:pt x="343" y="208"/>
                  </a:lnTo>
                  <a:lnTo>
                    <a:pt x="258" y="143"/>
                  </a:lnTo>
                  <a:lnTo>
                    <a:pt x="161" y="78"/>
                  </a:lnTo>
                  <a:lnTo>
                    <a:pt x="64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3" name="Freeform 690"/>
            <p:cNvSpPr>
              <a:spLocks noChangeAspect="1"/>
            </p:cNvSpPr>
            <p:nvPr/>
          </p:nvSpPr>
          <p:spPr bwMode="auto">
            <a:xfrm>
              <a:off x="4692" y="1828"/>
              <a:ext cx="68" cy="213"/>
            </a:xfrm>
            <a:custGeom>
              <a:avLst/>
              <a:gdLst>
                <a:gd name="T0" fmla="*/ 47 w 315"/>
                <a:gd name="T1" fmla="*/ 0 h 991"/>
                <a:gd name="T2" fmla="*/ 0 w 315"/>
                <a:gd name="T3" fmla="*/ 19 h 991"/>
                <a:gd name="T4" fmla="*/ 7 w 315"/>
                <a:gd name="T5" fmla="*/ 72 h 991"/>
                <a:gd name="T6" fmla="*/ 27 w 315"/>
                <a:gd name="T7" fmla="*/ 103 h 991"/>
                <a:gd name="T8" fmla="*/ 79 w 315"/>
                <a:gd name="T9" fmla="*/ 206 h 991"/>
                <a:gd name="T10" fmla="*/ 132 w 315"/>
                <a:gd name="T11" fmla="*/ 393 h 991"/>
                <a:gd name="T12" fmla="*/ 145 w 315"/>
                <a:gd name="T13" fmla="*/ 502 h 991"/>
                <a:gd name="T14" fmla="*/ 99 w 315"/>
                <a:gd name="T15" fmla="*/ 662 h 991"/>
                <a:gd name="T16" fmla="*/ 47 w 315"/>
                <a:gd name="T17" fmla="*/ 791 h 991"/>
                <a:gd name="T18" fmla="*/ 27 w 315"/>
                <a:gd name="T19" fmla="*/ 901 h 991"/>
                <a:gd name="T20" fmla="*/ 47 w 315"/>
                <a:gd name="T21" fmla="*/ 927 h 991"/>
                <a:gd name="T22" fmla="*/ 99 w 315"/>
                <a:gd name="T23" fmla="*/ 940 h 991"/>
                <a:gd name="T24" fmla="*/ 217 w 315"/>
                <a:gd name="T25" fmla="*/ 985 h 991"/>
                <a:gd name="T26" fmla="*/ 263 w 315"/>
                <a:gd name="T27" fmla="*/ 991 h 991"/>
                <a:gd name="T28" fmla="*/ 315 w 315"/>
                <a:gd name="T29" fmla="*/ 946 h 991"/>
                <a:gd name="T30" fmla="*/ 237 w 315"/>
                <a:gd name="T31" fmla="*/ 920 h 991"/>
                <a:gd name="T32" fmla="*/ 125 w 315"/>
                <a:gd name="T33" fmla="*/ 901 h 991"/>
                <a:gd name="T34" fmla="*/ 85 w 315"/>
                <a:gd name="T35" fmla="*/ 868 h 991"/>
                <a:gd name="T36" fmla="*/ 79 w 315"/>
                <a:gd name="T37" fmla="*/ 823 h 991"/>
                <a:gd name="T38" fmla="*/ 125 w 315"/>
                <a:gd name="T39" fmla="*/ 740 h 991"/>
                <a:gd name="T40" fmla="*/ 164 w 315"/>
                <a:gd name="T41" fmla="*/ 624 h 991"/>
                <a:gd name="T42" fmla="*/ 204 w 315"/>
                <a:gd name="T43" fmla="*/ 482 h 991"/>
                <a:gd name="T44" fmla="*/ 198 w 315"/>
                <a:gd name="T45" fmla="*/ 419 h 991"/>
                <a:gd name="T46" fmla="*/ 190 w 315"/>
                <a:gd name="T47" fmla="*/ 321 h 991"/>
                <a:gd name="T48" fmla="*/ 158 w 315"/>
                <a:gd name="T49" fmla="*/ 206 h 991"/>
                <a:gd name="T50" fmla="*/ 132 w 315"/>
                <a:gd name="T51" fmla="*/ 103 h 991"/>
                <a:gd name="T52" fmla="*/ 93 w 315"/>
                <a:gd name="T53" fmla="*/ 27 h 991"/>
                <a:gd name="T54" fmla="*/ 47 w 315"/>
                <a:gd name="T55" fmla="*/ 0 h 99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5"/>
                <a:gd name="T85" fmla="*/ 0 h 991"/>
                <a:gd name="T86" fmla="*/ 315 w 315"/>
                <a:gd name="T87" fmla="*/ 991 h 991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5" h="991">
                  <a:moveTo>
                    <a:pt x="47" y="0"/>
                  </a:moveTo>
                  <a:lnTo>
                    <a:pt x="0" y="19"/>
                  </a:lnTo>
                  <a:lnTo>
                    <a:pt x="7" y="72"/>
                  </a:lnTo>
                  <a:lnTo>
                    <a:pt x="27" y="103"/>
                  </a:lnTo>
                  <a:lnTo>
                    <a:pt x="79" y="206"/>
                  </a:lnTo>
                  <a:lnTo>
                    <a:pt x="132" y="393"/>
                  </a:lnTo>
                  <a:lnTo>
                    <a:pt x="145" y="502"/>
                  </a:lnTo>
                  <a:lnTo>
                    <a:pt x="99" y="662"/>
                  </a:lnTo>
                  <a:lnTo>
                    <a:pt x="47" y="791"/>
                  </a:lnTo>
                  <a:lnTo>
                    <a:pt x="27" y="901"/>
                  </a:lnTo>
                  <a:lnTo>
                    <a:pt x="47" y="927"/>
                  </a:lnTo>
                  <a:lnTo>
                    <a:pt x="99" y="940"/>
                  </a:lnTo>
                  <a:lnTo>
                    <a:pt x="217" y="985"/>
                  </a:lnTo>
                  <a:lnTo>
                    <a:pt x="263" y="991"/>
                  </a:lnTo>
                  <a:lnTo>
                    <a:pt x="315" y="946"/>
                  </a:lnTo>
                  <a:lnTo>
                    <a:pt x="237" y="920"/>
                  </a:lnTo>
                  <a:lnTo>
                    <a:pt x="125" y="901"/>
                  </a:lnTo>
                  <a:lnTo>
                    <a:pt x="85" y="868"/>
                  </a:lnTo>
                  <a:lnTo>
                    <a:pt x="79" y="823"/>
                  </a:lnTo>
                  <a:lnTo>
                    <a:pt x="125" y="740"/>
                  </a:lnTo>
                  <a:lnTo>
                    <a:pt x="164" y="624"/>
                  </a:lnTo>
                  <a:lnTo>
                    <a:pt x="204" y="482"/>
                  </a:lnTo>
                  <a:lnTo>
                    <a:pt x="198" y="419"/>
                  </a:lnTo>
                  <a:lnTo>
                    <a:pt x="190" y="321"/>
                  </a:lnTo>
                  <a:lnTo>
                    <a:pt x="158" y="206"/>
                  </a:lnTo>
                  <a:lnTo>
                    <a:pt x="132" y="103"/>
                  </a:lnTo>
                  <a:lnTo>
                    <a:pt x="93" y="27"/>
                  </a:lnTo>
                  <a:lnTo>
                    <a:pt x="47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4" name="Freeform 691"/>
            <p:cNvSpPr>
              <a:spLocks noChangeAspect="1"/>
            </p:cNvSpPr>
            <p:nvPr/>
          </p:nvSpPr>
          <p:spPr bwMode="auto">
            <a:xfrm>
              <a:off x="4665" y="1826"/>
              <a:ext cx="50" cy="239"/>
            </a:xfrm>
            <a:custGeom>
              <a:avLst/>
              <a:gdLst>
                <a:gd name="T0" fmla="*/ 54 w 232"/>
                <a:gd name="T1" fmla="*/ 45 h 1115"/>
                <a:gd name="T2" fmla="*/ 92 w 232"/>
                <a:gd name="T3" fmla="*/ 0 h 1115"/>
                <a:gd name="T4" fmla="*/ 146 w 232"/>
                <a:gd name="T5" fmla="*/ 13 h 1115"/>
                <a:gd name="T6" fmla="*/ 160 w 232"/>
                <a:gd name="T7" fmla="*/ 64 h 1115"/>
                <a:gd name="T8" fmla="*/ 179 w 232"/>
                <a:gd name="T9" fmla="*/ 276 h 1115"/>
                <a:gd name="T10" fmla="*/ 172 w 232"/>
                <a:gd name="T11" fmla="*/ 448 h 1115"/>
                <a:gd name="T12" fmla="*/ 160 w 232"/>
                <a:gd name="T13" fmla="*/ 571 h 1115"/>
                <a:gd name="T14" fmla="*/ 112 w 232"/>
                <a:gd name="T15" fmla="*/ 808 h 1115"/>
                <a:gd name="T16" fmla="*/ 80 w 232"/>
                <a:gd name="T17" fmla="*/ 923 h 1115"/>
                <a:gd name="T18" fmla="*/ 92 w 232"/>
                <a:gd name="T19" fmla="*/ 962 h 1115"/>
                <a:gd name="T20" fmla="*/ 179 w 232"/>
                <a:gd name="T21" fmla="*/ 1019 h 1115"/>
                <a:gd name="T22" fmla="*/ 232 w 232"/>
                <a:gd name="T23" fmla="*/ 1089 h 1115"/>
                <a:gd name="T24" fmla="*/ 219 w 232"/>
                <a:gd name="T25" fmla="*/ 1109 h 1115"/>
                <a:gd name="T26" fmla="*/ 152 w 232"/>
                <a:gd name="T27" fmla="*/ 1115 h 1115"/>
                <a:gd name="T28" fmla="*/ 112 w 232"/>
                <a:gd name="T29" fmla="*/ 1103 h 1115"/>
                <a:gd name="T30" fmla="*/ 100 w 232"/>
                <a:gd name="T31" fmla="*/ 1064 h 1115"/>
                <a:gd name="T32" fmla="*/ 92 w 232"/>
                <a:gd name="T33" fmla="*/ 1026 h 1115"/>
                <a:gd name="T34" fmla="*/ 40 w 232"/>
                <a:gd name="T35" fmla="*/ 968 h 1115"/>
                <a:gd name="T36" fmla="*/ 0 w 232"/>
                <a:gd name="T37" fmla="*/ 929 h 1115"/>
                <a:gd name="T38" fmla="*/ 14 w 232"/>
                <a:gd name="T39" fmla="*/ 872 h 1115"/>
                <a:gd name="T40" fmla="*/ 60 w 232"/>
                <a:gd name="T41" fmla="*/ 814 h 1115"/>
                <a:gd name="T42" fmla="*/ 92 w 232"/>
                <a:gd name="T43" fmla="*/ 673 h 1115"/>
                <a:gd name="T44" fmla="*/ 106 w 232"/>
                <a:gd name="T45" fmla="*/ 520 h 1115"/>
                <a:gd name="T46" fmla="*/ 100 w 232"/>
                <a:gd name="T47" fmla="*/ 359 h 1115"/>
                <a:gd name="T48" fmla="*/ 72 w 232"/>
                <a:gd name="T49" fmla="*/ 199 h 1115"/>
                <a:gd name="T50" fmla="*/ 40 w 232"/>
                <a:gd name="T51" fmla="*/ 84 h 1115"/>
                <a:gd name="T52" fmla="*/ 54 w 232"/>
                <a:gd name="T53" fmla="*/ 45 h 111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32"/>
                <a:gd name="T82" fmla="*/ 0 h 1115"/>
                <a:gd name="T83" fmla="*/ 232 w 232"/>
                <a:gd name="T84" fmla="*/ 1115 h 111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232" h="1115">
                  <a:moveTo>
                    <a:pt x="54" y="45"/>
                  </a:moveTo>
                  <a:lnTo>
                    <a:pt x="92" y="0"/>
                  </a:lnTo>
                  <a:lnTo>
                    <a:pt x="146" y="13"/>
                  </a:lnTo>
                  <a:lnTo>
                    <a:pt x="160" y="64"/>
                  </a:lnTo>
                  <a:lnTo>
                    <a:pt x="179" y="276"/>
                  </a:lnTo>
                  <a:lnTo>
                    <a:pt x="172" y="448"/>
                  </a:lnTo>
                  <a:lnTo>
                    <a:pt x="160" y="571"/>
                  </a:lnTo>
                  <a:lnTo>
                    <a:pt x="112" y="808"/>
                  </a:lnTo>
                  <a:lnTo>
                    <a:pt x="80" y="923"/>
                  </a:lnTo>
                  <a:lnTo>
                    <a:pt x="92" y="962"/>
                  </a:lnTo>
                  <a:lnTo>
                    <a:pt x="179" y="1019"/>
                  </a:lnTo>
                  <a:lnTo>
                    <a:pt x="232" y="1089"/>
                  </a:lnTo>
                  <a:lnTo>
                    <a:pt x="219" y="1109"/>
                  </a:lnTo>
                  <a:lnTo>
                    <a:pt x="152" y="1115"/>
                  </a:lnTo>
                  <a:lnTo>
                    <a:pt x="112" y="1103"/>
                  </a:lnTo>
                  <a:lnTo>
                    <a:pt x="100" y="1064"/>
                  </a:lnTo>
                  <a:lnTo>
                    <a:pt x="92" y="1026"/>
                  </a:lnTo>
                  <a:lnTo>
                    <a:pt x="40" y="968"/>
                  </a:lnTo>
                  <a:lnTo>
                    <a:pt x="0" y="929"/>
                  </a:lnTo>
                  <a:lnTo>
                    <a:pt x="14" y="872"/>
                  </a:lnTo>
                  <a:lnTo>
                    <a:pt x="60" y="814"/>
                  </a:lnTo>
                  <a:lnTo>
                    <a:pt x="92" y="673"/>
                  </a:lnTo>
                  <a:lnTo>
                    <a:pt x="106" y="520"/>
                  </a:lnTo>
                  <a:lnTo>
                    <a:pt x="100" y="359"/>
                  </a:lnTo>
                  <a:lnTo>
                    <a:pt x="72" y="199"/>
                  </a:lnTo>
                  <a:lnTo>
                    <a:pt x="40" y="84"/>
                  </a:lnTo>
                  <a:lnTo>
                    <a:pt x="54" y="45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0" name="Slide Number Placeholder 1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3CC61-7633-4E99-8DF8-F819B33618F6}" type="slidenum">
              <a:rPr lang="en-US" smtClean="0"/>
              <a:pPr>
                <a:defRPr/>
              </a:pPr>
              <a:t>2</a:t>
            </a:fld>
            <a:r>
              <a:rPr lang="en-US" smtClean="0"/>
              <a:t> of 22</a:t>
            </a:r>
            <a:endParaRPr lang="en-US" dirty="0"/>
          </a:p>
        </p:txBody>
      </p:sp>
      <p:sp>
        <p:nvSpPr>
          <p:cNvPr id="131" name="Footer Placeholder 13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>
                <a:solidFill>
                  <a:schemeClr val="tx1">
                    <a:lumMod val="65000"/>
                  </a:schemeClr>
                </a:solidFill>
              </a:rPr>
              <a:t>Debugging operating systems with time-traveling virtual machines	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2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3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622" grpId="0" animBg="1"/>
      <p:bldP spid="173730" grpId="0" animBg="1"/>
      <p:bldP spid="17373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200000"/>
                  </a:schemeClr>
                </a:solidFill>
              </a:rPr>
              <a:t>Experiences with TTVM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Corrupted debugging information</a:t>
            </a:r>
          </a:p>
          <a:p>
            <a:pPr lvl="1"/>
            <a:r>
              <a:rPr lang="en-US" smtClean="0"/>
              <a:t>TTVM still effective when stack was corrupted</a:t>
            </a:r>
          </a:p>
          <a:p>
            <a:r>
              <a:rPr lang="en-US" smtClean="0"/>
              <a:t>Device driver bugs</a:t>
            </a:r>
          </a:p>
          <a:p>
            <a:pPr lvl="1"/>
            <a:r>
              <a:rPr lang="en-US" smtClean="0"/>
              <a:t>Handles long runs</a:t>
            </a:r>
          </a:p>
          <a:p>
            <a:pPr lvl="1"/>
            <a:r>
              <a:rPr lang="en-US" smtClean="0"/>
              <a:t>Non-determinism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3CC61-7633-4E99-8DF8-F819B33618F6}" type="slidenum">
              <a:rPr lang="en-US" smtClean="0"/>
              <a:pPr>
                <a:defRPr/>
              </a:pPr>
              <a:t>20</a:t>
            </a:fld>
            <a:r>
              <a:rPr lang="en-US" smtClean="0"/>
              <a:t> of 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>
                <a:solidFill>
                  <a:schemeClr val="tx1">
                    <a:lumMod val="65000"/>
                  </a:schemeClr>
                </a:solidFill>
              </a:rPr>
              <a:t>Debugging operating systems with time-traveling virtual machines	</a:t>
            </a:r>
            <a:endParaRPr lang="en-US" dirty="0"/>
          </a:p>
        </p:txBody>
      </p:sp>
    </p:spTree>
  </p:cSld>
  <p:clrMapOvr>
    <a:masterClrMapping/>
  </p:clrMapOvr>
  <p:transition advTm="202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200000"/>
                  </a:schemeClr>
                </a:solidFill>
              </a:rPr>
              <a:t>Conclusions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Programmers want to debug in reverse</a:t>
            </a:r>
          </a:p>
          <a:p>
            <a:r>
              <a:rPr lang="en-US" smtClean="0"/>
              <a:t>Current debugging techniques are poor substitutes for reverse debugging</a:t>
            </a:r>
          </a:p>
          <a:p>
            <a:r>
              <a:rPr lang="en-US" smtClean="0"/>
              <a:t>Time traveling virtual machines efficient and effective mechanism for implementing reverse debugging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3CC61-7633-4E99-8DF8-F819B33618F6}" type="slidenum">
              <a:rPr lang="en-US" smtClean="0"/>
              <a:pPr>
                <a:defRPr/>
              </a:pPr>
              <a:t>21</a:t>
            </a:fld>
            <a:r>
              <a:rPr lang="en-US" smtClean="0"/>
              <a:t> of 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>
                <a:solidFill>
                  <a:schemeClr val="tx1">
                    <a:lumMod val="65000"/>
                  </a:schemeClr>
                </a:solidFill>
              </a:rPr>
              <a:t>Debugging operating systems with time-traveling virtual machines	</a:t>
            </a:r>
            <a:endParaRPr lang="en-US" dirty="0"/>
          </a:p>
        </p:txBody>
      </p:sp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Reference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450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3600" dirty="0" smtClean="0"/>
              <a:t>Debugging operating systems with time-traveling virtual machines</a:t>
            </a:r>
            <a:endParaRPr lang="en-US" sz="36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411480" algn="ctr" fontAlgn="auto">
              <a:spcAft>
                <a:spcPts val="0"/>
              </a:spcAft>
              <a:buFont typeface="Wingdings"/>
              <a:buNone/>
              <a:defRPr/>
            </a:pP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41148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/>
              <a:t>S. King, G. Dunlap, P. Chen</a:t>
            </a:r>
          </a:p>
          <a:p>
            <a:pPr marL="41148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err="1"/>
              <a:t>CoVirt</a:t>
            </a:r>
            <a:r>
              <a:rPr lang="en-US" dirty="0"/>
              <a:t> Project, University of Michigan</a:t>
            </a:r>
          </a:p>
          <a:p>
            <a:pPr marL="41148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en-US" i="1" dirty="0"/>
              <a:t>USENIX Technical Conference</a:t>
            </a:r>
            <a:r>
              <a:rPr lang="en-US" dirty="0"/>
              <a:t>, April 2005</a:t>
            </a:r>
          </a:p>
          <a:p>
            <a:pPr marL="411480" algn="ctr" fontAlgn="auto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3CC61-7633-4E99-8DF8-F819B33618F6}" type="slidenum">
              <a:rPr lang="en-US" smtClean="0"/>
              <a:pPr>
                <a:defRPr/>
              </a:pPr>
              <a:t>22</a:t>
            </a:fld>
            <a:r>
              <a:rPr lang="en-US" smtClean="0"/>
              <a:t> of 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>
                <a:solidFill>
                  <a:schemeClr val="tx1">
                    <a:lumMod val="65000"/>
                  </a:schemeClr>
                </a:solidFill>
              </a:rPr>
              <a:t>Debugging operating systems with time-traveling virtual machines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200000"/>
                  </a:schemeClr>
                </a:solidFill>
              </a:rPr>
              <a:t>Problems with cyclic debugging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smtClean="0"/>
              <a:t>OS’s execution are non-deterministic because of nondeterministic events</a:t>
            </a:r>
          </a:p>
          <a:p>
            <a:pPr lvl="1"/>
            <a:r>
              <a:rPr lang="en-US" sz="2000" smtClean="0"/>
              <a:t> Interleaving of multiple threads, interrupts, user input, network input.</a:t>
            </a:r>
          </a:p>
          <a:p>
            <a:pPr lvl="1"/>
            <a:r>
              <a:rPr lang="en-US" sz="2000" smtClean="0"/>
              <a:t> When we re-run program, bug may disappear!</a:t>
            </a:r>
          </a:p>
          <a:p>
            <a:r>
              <a:rPr lang="en-US" sz="2000" b="1" smtClean="0"/>
              <a:t>OS run for long periods of time.</a:t>
            </a:r>
          </a:p>
          <a:p>
            <a:r>
              <a:rPr lang="en-US" sz="2000" b="1" smtClean="0"/>
              <a:t>operating system may corrupt the state of the debugger.</a:t>
            </a:r>
          </a:p>
          <a:p>
            <a:pPr lvl="1"/>
            <a:r>
              <a:rPr lang="en-US" sz="2000" smtClean="0"/>
              <a:t>Remote kernel debuggers depend on some basic functionality in the debugged OS</a:t>
            </a:r>
          </a:p>
          <a:p>
            <a:pPr lvl="2"/>
            <a:r>
              <a:rPr lang="en-US" sz="1800" smtClean="0"/>
              <a:t>Such as reading and writing memory locations, setting and handling </a:t>
            </a:r>
          </a:p>
          <a:p>
            <a:r>
              <a:rPr lang="en-US" sz="2000" smtClean="0"/>
              <a:t>breakpoints (e.g., through the serial line).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3CC61-7633-4E99-8DF8-F819B33618F6}" type="slidenum">
              <a:rPr lang="en-US" smtClean="0"/>
              <a:pPr>
                <a:defRPr/>
              </a:pPr>
              <a:t>3</a:t>
            </a:fld>
            <a:r>
              <a:rPr lang="en-US" smtClean="0"/>
              <a:t> of 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>
                <a:solidFill>
                  <a:schemeClr val="tx1">
                    <a:lumMod val="65000"/>
                  </a:schemeClr>
                </a:solidFill>
              </a:rPr>
              <a:t>Debugging operating systems with time-traveling virtual machines	</a:t>
            </a:r>
            <a:endParaRPr lang="en-US" dirty="0"/>
          </a:p>
        </p:txBody>
      </p:sp>
    </p:spTree>
  </p:cSld>
  <p:clrMapOvr>
    <a:masterClrMapping/>
  </p:clrMapOvr>
  <p:transition advTm="74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200000"/>
                  </a:schemeClr>
                </a:solidFill>
              </a:rPr>
              <a:t>Example: NULL pointer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4495800"/>
            <a:ext cx="7772400" cy="1981200"/>
          </a:xfrm>
        </p:spPr>
        <p:txBody>
          <a:bodyPr/>
          <a:lstStyle/>
          <a:p>
            <a:r>
              <a:rPr lang="en-US" smtClean="0"/>
              <a:t>Walk call stack</a:t>
            </a:r>
          </a:p>
          <a:p>
            <a:pPr lvl="1"/>
            <a:r>
              <a:rPr lang="en-US" smtClean="0"/>
              <a:t>Variable not modified</a:t>
            </a:r>
          </a:p>
          <a:p>
            <a:endParaRPr lang="en-US" smtClean="0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838200" y="4059238"/>
            <a:ext cx="1066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oval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389" name="Group 5"/>
          <p:cNvGrpSpPr>
            <a:grpSpLocks noChangeAspect="1"/>
          </p:cNvGrpSpPr>
          <p:nvPr/>
        </p:nvGrpSpPr>
        <p:grpSpPr bwMode="auto">
          <a:xfrm>
            <a:off x="8001000" y="3178175"/>
            <a:ext cx="609600" cy="606425"/>
            <a:chOff x="3580" y="1949"/>
            <a:chExt cx="1096" cy="908"/>
          </a:xfrm>
        </p:grpSpPr>
        <p:sp>
          <p:nvSpPr>
            <p:cNvPr id="16470" name="Freeform 6"/>
            <p:cNvSpPr>
              <a:spLocks noChangeAspect="1"/>
            </p:cNvSpPr>
            <p:nvPr/>
          </p:nvSpPr>
          <p:spPr bwMode="auto">
            <a:xfrm>
              <a:off x="3676" y="2393"/>
              <a:ext cx="349" cy="423"/>
            </a:xfrm>
            <a:custGeom>
              <a:avLst/>
              <a:gdLst>
                <a:gd name="T0" fmla="*/ 700 w 700"/>
                <a:gd name="T1" fmla="*/ 803 h 847"/>
                <a:gd name="T2" fmla="*/ 167 w 700"/>
                <a:gd name="T3" fmla="*/ 151 h 847"/>
                <a:gd name="T4" fmla="*/ 179 w 700"/>
                <a:gd name="T5" fmla="*/ 131 h 847"/>
                <a:gd name="T6" fmla="*/ 186 w 700"/>
                <a:gd name="T7" fmla="*/ 109 h 847"/>
                <a:gd name="T8" fmla="*/ 187 w 700"/>
                <a:gd name="T9" fmla="*/ 86 h 847"/>
                <a:gd name="T10" fmla="*/ 182 w 700"/>
                <a:gd name="T11" fmla="*/ 63 h 847"/>
                <a:gd name="T12" fmla="*/ 174 w 700"/>
                <a:gd name="T13" fmla="*/ 46 h 847"/>
                <a:gd name="T14" fmla="*/ 164 w 700"/>
                <a:gd name="T15" fmla="*/ 31 h 847"/>
                <a:gd name="T16" fmla="*/ 151 w 700"/>
                <a:gd name="T17" fmla="*/ 20 h 847"/>
                <a:gd name="T18" fmla="*/ 136 w 700"/>
                <a:gd name="T19" fmla="*/ 9 h 847"/>
                <a:gd name="T20" fmla="*/ 119 w 700"/>
                <a:gd name="T21" fmla="*/ 3 h 847"/>
                <a:gd name="T22" fmla="*/ 102 w 700"/>
                <a:gd name="T23" fmla="*/ 0 h 847"/>
                <a:gd name="T24" fmla="*/ 83 w 700"/>
                <a:gd name="T25" fmla="*/ 0 h 847"/>
                <a:gd name="T26" fmla="*/ 65 w 700"/>
                <a:gd name="T27" fmla="*/ 5 h 847"/>
                <a:gd name="T28" fmla="*/ 48 w 700"/>
                <a:gd name="T29" fmla="*/ 13 h 847"/>
                <a:gd name="T30" fmla="*/ 33 w 700"/>
                <a:gd name="T31" fmla="*/ 23 h 847"/>
                <a:gd name="T32" fmla="*/ 20 w 700"/>
                <a:gd name="T33" fmla="*/ 36 h 847"/>
                <a:gd name="T34" fmla="*/ 11 w 700"/>
                <a:gd name="T35" fmla="*/ 51 h 847"/>
                <a:gd name="T36" fmla="*/ 4 w 700"/>
                <a:gd name="T37" fmla="*/ 68 h 847"/>
                <a:gd name="T38" fmla="*/ 0 w 700"/>
                <a:gd name="T39" fmla="*/ 85 h 847"/>
                <a:gd name="T40" fmla="*/ 0 w 700"/>
                <a:gd name="T41" fmla="*/ 104 h 847"/>
                <a:gd name="T42" fmla="*/ 5 w 700"/>
                <a:gd name="T43" fmla="*/ 122 h 847"/>
                <a:gd name="T44" fmla="*/ 13 w 700"/>
                <a:gd name="T45" fmla="*/ 139 h 847"/>
                <a:gd name="T46" fmla="*/ 23 w 700"/>
                <a:gd name="T47" fmla="*/ 154 h 847"/>
                <a:gd name="T48" fmla="*/ 37 w 700"/>
                <a:gd name="T49" fmla="*/ 167 h 847"/>
                <a:gd name="T50" fmla="*/ 52 w 700"/>
                <a:gd name="T51" fmla="*/ 176 h 847"/>
                <a:gd name="T52" fmla="*/ 68 w 700"/>
                <a:gd name="T53" fmla="*/ 183 h 847"/>
                <a:gd name="T54" fmla="*/ 86 w 700"/>
                <a:gd name="T55" fmla="*/ 185 h 847"/>
                <a:gd name="T56" fmla="*/ 104 w 700"/>
                <a:gd name="T57" fmla="*/ 185 h 847"/>
                <a:gd name="T58" fmla="*/ 122 w 700"/>
                <a:gd name="T59" fmla="*/ 182 h 847"/>
                <a:gd name="T60" fmla="*/ 678 w 700"/>
                <a:gd name="T61" fmla="*/ 847 h 847"/>
                <a:gd name="T62" fmla="*/ 700 w 700"/>
                <a:gd name="T63" fmla="*/ 803 h 8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00"/>
                <a:gd name="T97" fmla="*/ 0 h 847"/>
                <a:gd name="T98" fmla="*/ 700 w 700"/>
                <a:gd name="T99" fmla="*/ 847 h 8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00" h="847">
                  <a:moveTo>
                    <a:pt x="700" y="803"/>
                  </a:moveTo>
                  <a:lnTo>
                    <a:pt x="167" y="151"/>
                  </a:lnTo>
                  <a:lnTo>
                    <a:pt x="179" y="131"/>
                  </a:lnTo>
                  <a:lnTo>
                    <a:pt x="186" y="109"/>
                  </a:lnTo>
                  <a:lnTo>
                    <a:pt x="187" y="86"/>
                  </a:lnTo>
                  <a:lnTo>
                    <a:pt x="182" y="63"/>
                  </a:lnTo>
                  <a:lnTo>
                    <a:pt x="174" y="46"/>
                  </a:lnTo>
                  <a:lnTo>
                    <a:pt x="164" y="31"/>
                  </a:lnTo>
                  <a:lnTo>
                    <a:pt x="151" y="20"/>
                  </a:lnTo>
                  <a:lnTo>
                    <a:pt x="136" y="9"/>
                  </a:lnTo>
                  <a:lnTo>
                    <a:pt x="119" y="3"/>
                  </a:lnTo>
                  <a:lnTo>
                    <a:pt x="102" y="0"/>
                  </a:lnTo>
                  <a:lnTo>
                    <a:pt x="83" y="0"/>
                  </a:lnTo>
                  <a:lnTo>
                    <a:pt x="65" y="5"/>
                  </a:lnTo>
                  <a:lnTo>
                    <a:pt x="48" y="13"/>
                  </a:lnTo>
                  <a:lnTo>
                    <a:pt x="33" y="23"/>
                  </a:lnTo>
                  <a:lnTo>
                    <a:pt x="20" y="36"/>
                  </a:lnTo>
                  <a:lnTo>
                    <a:pt x="11" y="51"/>
                  </a:lnTo>
                  <a:lnTo>
                    <a:pt x="4" y="68"/>
                  </a:lnTo>
                  <a:lnTo>
                    <a:pt x="0" y="85"/>
                  </a:lnTo>
                  <a:lnTo>
                    <a:pt x="0" y="104"/>
                  </a:lnTo>
                  <a:lnTo>
                    <a:pt x="5" y="122"/>
                  </a:lnTo>
                  <a:lnTo>
                    <a:pt x="13" y="139"/>
                  </a:lnTo>
                  <a:lnTo>
                    <a:pt x="23" y="154"/>
                  </a:lnTo>
                  <a:lnTo>
                    <a:pt x="37" y="167"/>
                  </a:lnTo>
                  <a:lnTo>
                    <a:pt x="52" y="176"/>
                  </a:lnTo>
                  <a:lnTo>
                    <a:pt x="68" y="183"/>
                  </a:lnTo>
                  <a:lnTo>
                    <a:pt x="86" y="185"/>
                  </a:lnTo>
                  <a:lnTo>
                    <a:pt x="104" y="185"/>
                  </a:lnTo>
                  <a:lnTo>
                    <a:pt x="122" y="182"/>
                  </a:lnTo>
                  <a:lnTo>
                    <a:pt x="678" y="847"/>
                  </a:lnTo>
                  <a:lnTo>
                    <a:pt x="700" y="803"/>
                  </a:lnTo>
                  <a:close/>
                </a:path>
              </a:pathLst>
            </a:custGeom>
            <a:solidFill>
              <a:srgbClr val="FF16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1" name="Freeform 7"/>
            <p:cNvSpPr>
              <a:spLocks noChangeAspect="1"/>
            </p:cNvSpPr>
            <p:nvPr/>
          </p:nvSpPr>
          <p:spPr bwMode="auto">
            <a:xfrm>
              <a:off x="3786" y="1949"/>
              <a:ext cx="672" cy="672"/>
            </a:xfrm>
            <a:custGeom>
              <a:avLst/>
              <a:gdLst>
                <a:gd name="T0" fmla="*/ 741 w 1343"/>
                <a:gd name="T1" fmla="*/ 1341 h 1344"/>
                <a:gd name="T2" fmla="*/ 872 w 1343"/>
                <a:gd name="T3" fmla="*/ 1314 h 1344"/>
                <a:gd name="T4" fmla="*/ 992 w 1343"/>
                <a:gd name="T5" fmla="*/ 1264 h 1344"/>
                <a:gd name="T6" fmla="*/ 1099 w 1343"/>
                <a:gd name="T7" fmla="*/ 1191 h 1344"/>
                <a:gd name="T8" fmla="*/ 1190 w 1343"/>
                <a:gd name="T9" fmla="*/ 1100 h 1344"/>
                <a:gd name="T10" fmla="*/ 1263 w 1343"/>
                <a:gd name="T11" fmla="*/ 993 h 1344"/>
                <a:gd name="T12" fmla="*/ 1313 w 1343"/>
                <a:gd name="T13" fmla="*/ 872 h 1344"/>
                <a:gd name="T14" fmla="*/ 1340 w 1343"/>
                <a:gd name="T15" fmla="*/ 742 h 1344"/>
                <a:gd name="T16" fmla="*/ 1342 w 1343"/>
                <a:gd name="T17" fmla="*/ 639 h 1344"/>
                <a:gd name="T18" fmla="*/ 1336 w 1343"/>
                <a:gd name="T19" fmla="*/ 572 h 1344"/>
                <a:gd name="T20" fmla="*/ 1324 w 1343"/>
                <a:gd name="T21" fmla="*/ 508 h 1344"/>
                <a:gd name="T22" fmla="*/ 1304 w 1343"/>
                <a:gd name="T23" fmla="*/ 447 h 1344"/>
                <a:gd name="T24" fmla="*/ 1280 w 1343"/>
                <a:gd name="T25" fmla="*/ 387 h 1344"/>
                <a:gd name="T26" fmla="*/ 1251 w 1343"/>
                <a:gd name="T27" fmla="*/ 332 h 1344"/>
                <a:gd name="T28" fmla="*/ 1217 w 1343"/>
                <a:gd name="T29" fmla="*/ 279 h 1344"/>
                <a:gd name="T30" fmla="*/ 1176 w 1343"/>
                <a:gd name="T31" fmla="*/ 229 h 1344"/>
                <a:gd name="T32" fmla="*/ 1132 w 1343"/>
                <a:gd name="T33" fmla="*/ 183 h 1344"/>
                <a:gd name="T34" fmla="*/ 1082 w 1343"/>
                <a:gd name="T35" fmla="*/ 141 h 1344"/>
                <a:gd name="T36" fmla="*/ 1028 w 1343"/>
                <a:gd name="T37" fmla="*/ 103 h 1344"/>
                <a:gd name="T38" fmla="*/ 970 w 1343"/>
                <a:gd name="T39" fmla="*/ 70 h 1344"/>
                <a:gd name="T40" fmla="*/ 908 w 1343"/>
                <a:gd name="T41" fmla="*/ 43 h 1344"/>
                <a:gd name="T42" fmla="*/ 844 w 1343"/>
                <a:gd name="T43" fmla="*/ 22 h 1344"/>
                <a:gd name="T44" fmla="*/ 776 w 1343"/>
                <a:gd name="T45" fmla="*/ 8 h 1344"/>
                <a:gd name="T46" fmla="*/ 708 w 1343"/>
                <a:gd name="T47" fmla="*/ 1 h 1344"/>
                <a:gd name="T48" fmla="*/ 640 w 1343"/>
                <a:gd name="T49" fmla="*/ 1 h 1344"/>
                <a:gd name="T50" fmla="*/ 577 w 1343"/>
                <a:gd name="T51" fmla="*/ 7 h 1344"/>
                <a:gd name="T52" fmla="*/ 515 w 1343"/>
                <a:gd name="T53" fmla="*/ 18 h 1344"/>
                <a:gd name="T54" fmla="*/ 455 w 1343"/>
                <a:gd name="T55" fmla="*/ 36 h 1344"/>
                <a:gd name="T56" fmla="*/ 398 w 1343"/>
                <a:gd name="T57" fmla="*/ 59 h 1344"/>
                <a:gd name="T58" fmla="*/ 344 w 1343"/>
                <a:gd name="T59" fmla="*/ 85 h 1344"/>
                <a:gd name="T60" fmla="*/ 292 w 1343"/>
                <a:gd name="T61" fmla="*/ 117 h 1344"/>
                <a:gd name="T62" fmla="*/ 244 w 1343"/>
                <a:gd name="T63" fmla="*/ 154 h 1344"/>
                <a:gd name="T64" fmla="*/ 196 w 1343"/>
                <a:gd name="T65" fmla="*/ 198 h 1344"/>
                <a:gd name="T66" fmla="*/ 149 w 1343"/>
                <a:gd name="T67" fmla="*/ 249 h 1344"/>
                <a:gd name="T68" fmla="*/ 109 w 1343"/>
                <a:gd name="T69" fmla="*/ 304 h 1344"/>
                <a:gd name="T70" fmla="*/ 74 w 1343"/>
                <a:gd name="T71" fmla="*/ 364 h 1344"/>
                <a:gd name="T72" fmla="*/ 46 w 1343"/>
                <a:gd name="T73" fmla="*/ 427 h 1344"/>
                <a:gd name="T74" fmla="*/ 24 w 1343"/>
                <a:gd name="T75" fmla="*/ 494 h 1344"/>
                <a:gd name="T76" fmla="*/ 9 w 1343"/>
                <a:gd name="T77" fmla="*/ 563 h 1344"/>
                <a:gd name="T78" fmla="*/ 1 w 1343"/>
                <a:gd name="T79" fmla="*/ 636 h 1344"/>
                <a:gd name="T80" fmla="*/ 3 w 1343"/>
                <a:gd name="T81" fmla="*/ 742 h 1344"/>
                <a:gd name="T82" fmla="*/ 30 w 1343"/>
                <a:gd name="T83" fmla="*/ 872 h 1344"/>
                <a:gd name="T84" fmla="*/ 81 w 1343"/>
                <a:gd name="T85" fmla="*/ 993 h 1344"/>
                <a:gd name="T86" fmla="*/ 154 w 1343"/>
                <a:gd name="T87" fmla="*/ 1100 h 1344"/>
                <a:gd name="T88" fmla="*/ 245 w 1343"/>
                <a:gd name="T89" fmla="*/ 1191 h 1344"/>
                <a:gd name="T90" fmla="*/ 352 w 1343"/>
                <a:gd name="T91" fmla="*/ 1264 h 1344"/>
                <a:gd name="T92" fmla="*/ 473 w 1343"/>
                <a:gd name="T93" fmla="*/ 1314 h 1344"/>
                <a:gd name="T94" fmla="*/ 603 w 1343"/>
                <a:gd name="T95" fmla="*/ 1341 h 134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43"/>
                <a:gd name="T145" fmla="*/ 0 h 1344"/>
                <a:gd name="T146" fmla="*/ 1343 w 1343"/>
                <a:gd name="T147" fmla="*/ 1344 h 134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43" h="1344">
                  <a:moveTo>
                    <a:pt x="673" y="1344"/>
                  </a:moveTo>
                  <a:lnTo>
                    <a:pt x="741" y="1341"/>
                  </a:lnTo>
                  <a:lnTo>
                    <a:pt x="807" y="1330"/>
                  </a:lnTo>
                  <a:lnTo>
                    <a:pt x="872" y="1314"/>
                  </a:lnTo>
                  <a:lnTo>
                    <a:pt x="933" y="1291"/>
                  </a:lnTo>
                  <a:lnTo>
                    <a:pt x="992" y="1264"/>
                  </a:lnTo>
                  <a:lnTo>
                    <a:pt x="1047" y="1229"/>
                  </a:lnTo>
                  <a:lnTo>
                    <a:pt x="1099" y="1191"/>
                  </a:lnTo>
                  <a:lnTo>
                    <a:pt x="1146" y="1147"/>
                  </a:lnTo>
                  <a:lnTo>
                    <a:pt x="1190" y="1100"/>
                  </a:lnTo>
                  <a:lnTo>
                    <a:pt x="1228" y="1048"/>
                  </a:lnTo>
                  <a:lnTo>
                    <a:pt x="1263" y="993"/>
                  </a:lnTo>
                  <a:lnTo>
                    <a:pt x="1290" y="934"/>
                  </a:lnTo>
                  <a:lnTo>
                    <a:pt x="1313" y="872"/>
                  </a:lnTo>
                  <a:lnTo>
                    <a:pt x="1330" y="807"/>
                  </a:lnTo>
                  <a:lnTo>
                    <a:pt x="1340" y="742"/>
                  </a:lnTo>
                  <a:lnTo>
                    <a:pt x="1343" y="673"/>
                  </a:lnTo>
                  <a:lnTo>
                    <a:pt x="1342" y="639"/>
                  </a:lnTo>
                  <a:lnTo>
                    <a:pt x="1340" y="606"/>
                  </a:lnTo>
                  <a:lnTo>
                    <a:pt x="1336" y="572"/>
                  </a:lnTo>
                  <a:lnTo>
                    <a:pt x="1331" y="540"/>
                  </a:lnTo>
                  <a:lnTo>
                    <a:pt x="1324" y="508"/>
                  </a:lnTo>
                  <a:lnTo>
                    <a:pt x="1315" y="477"/>
                  </a:lnTo>
                  <a:lnTo>
                    <a:pt x="1304" y="447"/>
                  </a:lnTo>
                  <a:lnTo>
                    <a:pt x="1293" y="417"/>
                  </a:lnTo>
                  <a:lnTo>
                    <a:pt x="1280" y="387"/>
                  </a:lnTo>
                  <a:lnTo>
                    <a:pt x="1266" y="359"/>
                  </a:lnTo>
                  <a:lnTo>
                    <a:pt x="1251" y="332"/>
                  </a:lnTo>
                  <a:lnTo>
                    <a:pt x="1234" y="304"/>
                  </a:lnTo>
                  <a:lnTo>
                    <a:pt x="1217" y="279"/>
                  </a:lnTo>
                  <a:lnTo>
                    <a:pt x="1197" y="253"/>
                  </a:lnTo>
                  <a:lnTo>
                    <a:pt x="1176" y="229"/>
                  </a:lnTo>
                  <a:lnTo>
                    <a:pt x="1156" y="206"/>
                  </a:lnTo>
                  <a:lnTo>
                    <a:pt x="1132" y="183"/>
                  </a:lnTo>
                  <a:lnTo>
                    <a:pt x="1107" y="161"/>
                  </a:lnTo>
                  <a:lnTo>
                    <a:pt x="1082" y="141"/>
                  </a:lnTo>
                  <a:lnTo>
                    <a:pt x="1055" y="121"/>
                  </a:lnTo>
                  <a:lnTo>
                    <a:pt x="1028" y="103"/>
                  </a:lnTo>
                  <a:lnTo>
                    <a:pt x="999" y="85"/>
                  </a:lnTo>
                  <a:lnTo>
                    <a:pt x="970" y="70"/>
                  </a:lnTo>
                  <a:lnTo>
                    <a:pt x="939" y="55"/>
                  </a:lnTo>
                  <a:lnTo>
                    <a:pt x="908" y="43"/>
                  </a:lnTo>
                  <a:lnTo>
                    <a:pt x="877" y="32"/>
                  </a:lnTo>
                  <a:lnTo>
                    <a:pt x="844" y="22"/>
                  </a:lnTo>
                  <a:lnTo>
                    <a:pt x="811" y="14"/>
                  </a:lnTo>
                  <a:lnTo>
                    <a:pt x="776" y="8"/>
                  </a:lnTo>
                  <a:lnTo>
                    <a:pt x="743" y="3"/>
                  </a:lnTo>
                  <a:lnTo>
                    <a:pt x="708" y="1"/>
                  </a:lnTo>
                  <a:lnTo>
                    <a:pt x="673" y="0"/>
                  </a:lnTo>
                  <a:lnTo>
                    <a:pt x="640" y="1"/>
                  </a:lnTo>
                  <a:lnTo>
                    <a:pt x="608" y="3"/>
                  </a:lnTo>
                  <a:lnTo>
                    <a:pt x="577" y="7"/>
                  </a:lnTo>
                  <a:lnTo>
                    <a:pt x="546" y="12"/>
                  </a:lnTo>
                  <a:lnTo>
                    <a:pt x="515" y="18"/>
                  </a:lnTo>
                  <a:lnTo>
                    <a:pt x="485" y="26"/>
                  </a:lnTo>
                  <a:lnTo>
                    <a:pt x="455" y="36"/>
                  </a:lnTo>
                  <a:lnTo>
                    <a:pt x="426" y="46"/>
                  </a:lnTo>
                  <a:lnTo>
                    <a:pt x="398" y="59"/>
                  </a:lnTo>
                  <a:lnTo>
                    <a:pt x="371" y="71"/>
                  </a:lnTo>
                  <a:lnTo>
                    <a:pt x="344" y="85"/>
                  </a:lnTo>
                  <a:lnTo>
                    <a:pt x="318" y="101"/>
                  </a:lnTo>
                  <a:lnTo>
                    <a:pt x="292" y="117"/>
                  </a:lnTo>
                  <a:lnTo>
                    <a:pt x="268" y="136"/>
                  </a:lnTo>
                  <a:lnTo>
                    <a:pt x="244" y="154"/>
                  </a:lnTo>
                  <a:lnTo>
                    <a:pt x="221" y="174"/>
                  </a:lnTo>
                  <a:lnTo>
                    <a:pt x="196" y="198"/>
                  </a:lnTo>
                  <a:lnTo>
                    <a:pt x="172" y="222"/>
                  </a:lnTo>
                  <a:lnTo>
                    <a:pt x="149" y="249"/>
                  </a:lnTo>
                  <a:lnTo>
                    <a:pt x="129" y="276"/>
                  </a:lnTo>
                  <a:lnTo>
                    <a:pt x="109" y="304"/>
                  </a:lnTo>
                  <a:lnTo>
                    <a:pt x="91" y="334"/>
                  </a:lnTo>
                  <a:lnTo>
                    <a:pt x="74" y="364"/>
                  </a:lnTo>
                  <a:lnTo>
                    <a:pt x="60" y="395"/>
                  </a:lnTo>
                  <a:lnTo>
                    <a:pt x="46" y="427"/>
                  </a:lnTo>
                  <a:lnTo>
                    <a:pt x="34" y="461"/>
                  </a:lnTo>
                  <a:lnTo>
                    <a:pt x="24" y="494"/>
                  </a:lnTo>
                  <a:lnTo>
                    <a:pt x="15" y="529"/>
                  </a:lnTo>
                  <a:lnTo>
                    <a:pt x="9" y="563"/>
                  </a:lnTo>
                  <a:lnTo>
                    <a:pt x="3" y="599"/>
                  </a:lnTo>
                  <a:lnTo>
                    <a:pt x="1" y="636"/>
                  </a:lnTo>
                  <a:lnTo>
                    <a:pt x="0" y="673"/>
                  </a:lnTo>
                  <a:lnTo>
                    <a:pt x="3" y="742"/>
                  </a:lnTo>
                  <a:lnTo>
                    <a:pt x="13" y="807"/>
                  </a:lnTo>
                  <a:lnTo>
                    <a:pt x="30" y="872"/>
                  </a:lnTo>
                  <a:lnTo>
                    <a:pt x="53" y="934"/>
                  </a:lnTo>
                  <a:lnTo>
                    <a:pt x="81" y="993"/>
                  </a:lnTo>
                  <a:lnTo>
                    <a:pt x="115" y="1048"/>
                  </a:lnTo>
                  <a:lnTo>
                    <a:pt x="154" y="1100"/>
                  </a:lnTo>
                  <a:lnTo>
                    <a:pt x="197" y="1147"/>
                  </a:lnTo>
                  <a:lnTo>
                    <a:pt x="245" y="1191"/>
                  </a:lnTo>
                  <a:lnTo>
                    <a:pt x="297" y="1229"/>
                  </a:lnTo>
                  <a:lnTo>
                    <a:pt x="352" y="1264"/>
                  </a:lnTo>
                  <a:lnTo>
                    <a:pt x="411" y="1291"/>
                  </a:lnTo>
                  <a:lnTo>
                    <a:pt x="473" y="1314"/>
                  </a:lnTo>
                  <a:lnTo>
                    <a:pt x="537" y="1330"/>
                  </a:lnTo>
                  <a:lnTo>
                    <a:pt x="603" y="1341"/>
                  </a:lnTo>
                  <a:lnTo>
                    <a:pt x="673" y="1344"/>
                  </a:lnTo>
                  <a:close/>
                </a:path>
              </a:pathLst>
            </a:custGeom>
            <a:solidFill>
              <a:srgbClr val="FF16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2" name="Freeform 8"/>
            <p:cNvSpPr>
              <a:spLocks noChangeAspect="1"/>
            </p:cNvSpPr>
            <p:nvPr/>
          </p:nvSpPr>
          <p:spPr bwMode="auto">
            <a:xfrm>
              <a:off x="4095" y="2253"/>
              <a:ext cx="50" cy="59"/>
            </a:xfrm>
            <a:custGeom>
              <a:avLst/>
              <a:gdLst>
                <a:gd name="T0" fmla="*/ 50 w 99"/>
                <a:gd name="T1" fmla="*/ 119 h 119"/>
                <a:gd name="T2" fmla="*/ 60 w 99"/>
                <a:gd name="T3" fmla="*/ 118 h 119"/>
                <a:gd name="T4" fmla="*/ 69 w 99"/>
                <a:gd name="T5" fmla="*/ 114 h 119"/>
                <a:gd name="T6" fmla="*/ 78 w 99"/>
                <a:gd name="T7" fmla="*/ 108 h 119"/>
                <a:gd name="T8" fmla="*/ 86 w 99"/>
                <a:gd name="T9" fmla="*/ 102 h 119"/>
                <a:gd name="T10" fmla="*/ 91 w 99"/>
                <a:gd name="T11" fmla="*/ 92 h 119"/>
                <a:gd name="T12" fmla="*/ 96 w 99"/>
                <a:gd name="T13" fmla="*/ 82 h 119"/>
                <a:gd name="T14" fmla="*/ 98 w 99"/>
                <a:gd name="T15" fmla="*/ 72 h 119"/>
                <a:gd name="T16" fmla="*/ 99 w 99"/>
                <a:gd name="T17" fmla="*/ 59 h 119"/>
                <a:gd name="T18" fmla="*/ 98 w 99"/>
                <a:gd name="T19" fmla="*/ 47 h 119"/>
                <a:gd name="T20" fmla="*/ 96 w 99"/>
                <a:gd name="T21" fmla="*/ 36 h 119"/>
                <a:gd name="T22" fmla="*/ 91 w 99"/>
                <a:gd name="T23" fmla="*/ 27 h 119"/>
                <a:gd name="T24" fmla="*/ 86 w 99"/>
                <a:gd name="T25" fmla="*/ 17 h 119"/>
                <a:gd name="T26" fmla="*/ 78 w 99"/>
                <a:gd name="T27" fmla="*/ 11 h 119"/>
                <a:gd name="T28" fmla="*/ 69 w 99"/>
                <a:gd name="T29" fmla="*/ 5 h 119"/>
                <a:gd name="T30" fmla="*/ 60 w 99"/>
                <a:gd name="T31" fmla="*/ 1 h 119"/>
                <a:gd name="T32" fmla="*/ 50 w 99"/>
                <a:gd name="T33" fmla="*/ 0 h 119"/>
                <a:gd name="T34" fmla="*/ 41 w 99"/>
                <a:gd name="T35" fmla="*/ 1 h 119"/>
                <a:gd name="T36" fmla="*/ 31 w 99"/>
                <a:gd name="T37" fmla="*/ 5 h 119"/>
                <a:gd name="T38" fmla="*/ 22 w 99"/>
                <a:gd name="T39" fmla="*/ 11 h 119"/>
                <a:gd name="T40" fmla="*/ 15 w 99"/>
                <a:gd name="T41" fmla="*/ 17 h 119"/>
                <a:gd name="T42" fmla="*/ 10 w 99"/>
                <a:gd name="T43" fmla="*/ 27 h 119"/>
                <a:gd name="T44" fmla="*/ 4 w 99"/>
                <a:gd name="T45" fmla="*/ 36 h 119"/>
                <a:gd name="T46" fmla="*/ 1 w 99"/>
                <a:gd name="T47" fmla="*/ 47 h 119"/>
                <a:gd name="T48" fmla="*/ 0 w 99"/>
                <a:gd name="T49" fmla="*/ 59 h 119"/>
                <a:gd name="T50" fmla="*/ 1 w 99"/>
                <a:gd name="T51" fmla="*/ 72 h 119"/>
                <a:gd name="T52" fmla="*/ 4 w 99"/>
                <a:gd name="T53" fmla="*/ 82 h 119"/>
                <a:gd name="T54" fmla="*/ 10 w 99"/>
                <a:gd name="T55" fmla="*/ 92 h 119"/>
                <a:gd name="T56" fmla="*/ 15 w 99"/>
                <a:gd name="T57" fmla="*/ 102 h 119"/>
                <a:gd name="T58" fmla="*/ 22 w 99"/>
                <a:gd name="T59" fmla="*/ 108 h 119"/>
                <a:gd name="T60" fmla="*/ 31 w 99"/>
                <a:gd name="T61" fmla="*/ 114 h 119"/>
                <a:gd name="T62" fmla="*/ 41 w 99"/>
                <a:gd name="T63" fmla="*/ 118 h 119"/>
                <a:gd name="T64" fmla="*/ 50 w 99"/>
                <a:gd name="T65" fmla="*/ 119 h 11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9"/>
                <a:gd name="T100" fmla="*/ 0 h 119"/>
                <a:gd name="T101" fmla="*/ 99 w 99"/>
                <a:gd name="T102" fmla="*/ 119 h 11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9" h="119">
                  <a:moveTo>
                    <a:pt x="50" y="119"/>
                  </a:moveTo>
                  <a:lnTo>
                    <a:pt x="60" y="118"/>
                  </a:lnTo>
                  <a:lnTo>
                    <a:pt x="69" y="114"/>
                  </a:lnTo>
                  <a:lnTo>
                    <a:pt x="78" y="108"/>
                  </a:lnTo>
                  <a:lnTo>
                    <a:pt x="86" y="102"/>
                  </a:lnTo>
                  <a:lnTo>
                    <a:pt x="91" y="92"/>
                  </a:lnTo>
                  <a:lnTo>
                    <a:pt x="96" y="82"/>
                  </a:lnTo>
                  <a:lnTo>
                    <a:pt x="98" y="72"/>
                  </a:lnTo>
                  <a:lnTo>
                    <a:pt x="99" y="59"/>
                  </a:lnTo>
                  <a:lnTo>
                    <a:pt x="98" y="47"/>
                  </a:lnTo>
                  <a:lnTo>
                    <a:pt x="96" y="36"/>
                  </a:lnTo>
                  <a:lnTo>
                    <a:pt x="91" y="27"/>
                  </a:lnTo>
                  <a:lnTo>
                    <a:pt x="86" y="17"/>
                  </a:lnTo>
                  <a:lnTo>
                    <a:pt x="78" y="11"/>
                  </a:lnTo>
                  <a:lnTo>
                    <a:pt x="69" y="5"/>
                  </a:lnTo>
                  <a:lnTo>
                    <a:pt x="60" y="1"/>
                  </a:lnTo>
                  <a:lnTo>
                    <a:pt x="50" y="0"/>
                  </a:lnTo>
                  <a:lnTo>
                    <a:pt x="41" y="1"/>
                  </a:lnTo>
                  <a:lnTo>
                    <a:pt x="31" y="5"/>
                  </a:lnTo>
                  <a:lnTo>
                    <a:pt x="22" y="11"/>
                  </a:lnTo>
                  <a:lnTo>
                    <a:pt x="15" y="17"/>
                  </a:lnTo>
                  <a:lnTo>
                    <a:pt x="10" y="27"/>
                  </a:lnTo>
                  <a:lnTo>
                    <a:pt x="4" y="36"/>
                  </a:lnTo>
                  <a:lnTo>
                    <a:pt x="1" y="47"/>
                  </a:lnTo>
                  <a:lnTo>
                    <a:pt x="0" y="59"/>
                  </a:lnTo>
                  <a:lnTo>
                    <a:pt x="1" y="72"/>
                  </a:lnTo>
                  <a:lnTo>
                    <a:pt x="4" y="82"/>
                  </a:lnTo>
                  <a:lnTo>
                    <a:pt x="10" y="92"/>
                  </a:lnTo>
                  <a:lnTo>
                    <a:pt x="15" y="102"/>
                  </a:lnTo>
                  <a:lnTo>
                    <a:pt x="22" y="108"/>
                  </a:lnTo>
                  <a:lnTo>
                    <a:pt x="31" y="114"/>
                  </a:lnTo>
                  <a:lnTo>
                    <a:pt x="41" y="118"/>
                  </a:lnTo>
                  <a:lnTo>
                    <a:pt x="50" y="119"/>
                  </a:lnTo>
                  <a:close/>
                </a:path>
              </a:pathLst>
            </a:custGeom>
            <a:solidFill>
              <a:srgbClr val="66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3" name="Rectangle 9"/>
            <p:cNvSpPr>
              <a:spLocks noChangeAspect="1" noChangeArrowheads="1"/>
            </p:cNvSpPr>
            <p:nvPr/>
          </p:nvSpPr>
          <p:spPr bwMode="auto">
            <a:xfrm>
              <a:off x="3855" y="2623"/>
              <a:ext cx="530" cy="234"/>
            </a:xfrm>
            <a:prstGeom prst="rect">
              <a:avLst/>
            </a:prstGeom>
            <a:solidFill>
              <a:srgbClr val="FF162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4" name="Freeform 10"/>
            <p:cNvSpPr>
              <a:spLocks noChangeAspect="1"/>
            </p:cNvSpPr>
            <p:nvPr/>
          </p:nvSpPr>
          <p:spPr bwMode="auto">
            <a:xfrm>
              <a:off x="3587" y="2412"/>
              <a:ext cx="54" cy="99"/>
            </a:xfrm>
            <a:custGeom>
              <a:avLst/>
              <a:gdLst>
                <a:gd name="T0" fmla="*/ 107 w 107"/>
                <a:gd name="T1" fmla="*/ 188 h 198"/>
                <a:gd name="T2" fmla="*/ 105 w 107"/>
                <a:gd name="T3" fmla="*/ 187 h 198"/>
                <a:gd name="T4" fmla="*/ 97 w 107"/>
                <a:gd name="T5" fmla="*/ 183 h 198"/>
                <a:gd name="T6" fmla="*/ 86 w 107"/>
                <a:gd name="T7" fmla="*/ 177 h 198"/>
                <a:gd name="T8" fmla="*/ 74 w 107"/>
                <a:gd name="T9" fmla="*/ 169 h 198"/>
                <a:gd name="T10" fmla="*/ 61 w 107"/>
                <a:gd name="T11" fmla="*/ 158 h 198"/>
                <a:gd name="T12" fmla="*/ 50 w 107"/>
                <a:gd name="T13" fmla="*/ 144 h 198"/>
                <a:gd name="T14" fmla="*/ 39 w 107"/>
                <a:gd name="T15" fmla="*/ 127 h 198"/>
                <a:gd name="T16" fmla="*/ 33 w 107"/>
                <a:gd name="T17" fmla="*/ 106 h 198"/>
                <a:gd name="T18" fmla="*/ 32 w 107"/>
                <a:gd name="T19" fmla="*/ 91 h 198"/>
                <a:gd name="T20" fmla="*/ 36 w 107"/>
                <a:gd name="T21" fmla="*/ 74 h 198"/>
                <a:gd name="T22" fmla="*/ 40 w 107"/>
                <a:gd name="T23" fmla="*/ 56 h 198"/>
                <a:gd name="T24" fmla="*/ 46 w 107"/>
                <a:gd name="T25" fmla="*/ 39 h 198"/>
                <a:gd name="T26" fmla="*/ 53 w 107"/>
                <a:gd name="T27" fmla="*/ 24 h 198"/>
                <a:gd name="T28" fmla="*/ 59 w 107"/>
                <a:gd name="T29" fmla="*/ 12 h 198"/>
                <a:gd name="T30" fmla="*/ 63 w 107"/>
                <a:gd name="T31" fmla="*/ 3 h 198"/>
                <a:gd name="T32" fmla="*/ 65 w 107"/>
                <a:gd name="T33" fmla="*/ 0 h 198"/>
                <a:gd name="T34" fmla="*/ 38 w 107"/>
                <a:gd name="T35" fmla="*/ 5 h 198"/>
                <a:gd name="T36" fmla="*/ 36 w 107"/>
                <a:gd name="T37" fmla="*/ 6 h 198"/>
                <a:gd name="T38" fmla="*/ 31 w 107"/>
                <a:gd name="T39" fmla="*/ 12 h 198"/>
                <a:gd name="T40" fmla="*/ 24 w 107"/>
                <a:gd name="T41" fmla="*/ 20 h 198"/>
                <a:gd name="T42" fmla="*/ 17 w 107"/>
                <a:gd name="T43" fmla="*/ 31 h 198"/>
                <a:gd name="T44" fmla="*/ 9 w 107"/>
                <a:gd name="T45" fmla="*/ 47 h 198"/>
                <a:gd name="T46" fmla="*/ 3 w 107"/>
                <a:gd name="T47" fmla="*/ 66 h 198"/>
                <a:gd name="T48" fmla="*/ 0 w 107"/>
                <a:gd name="T49" fmla="*/ 88 h 198"/>
                <a:gd name="T50" fmla="*/ 0 w 107"/>
                <a:gd name="T51" fmla="*/ 113 h 198"/>
                <a:gd name="T52" fmla="*/ 6 w 107"/>
                <a:gd name="T53" fmla="*/ 135 h 198"/>
                <a:gd name="T54" fmla="*/ 16 w 107"/>
                <a:gd name="T55" fmla="*/ 153 h 198"/>
                <a:gd name="T56" fmla="*/ 30 w 107"/>
                <a:gd name="T57" fmla="*/ 168 h 198"/>
                <a:gd name="T58" fmla="*/ 46 w 107"/>
                <a:gd name="T59" fmla="*/ 180 h 198"/>
                <a:gd name="T60" fmla="*/ 61 w 107"/>
                <a:gd name="T61" fmla="*/ 188 h 198"/>
                <a:gd name="T62" fmla="*/ 75 w 107"/>
                <a:gd name="T63" fmla="*/ 194 h 198"/>
                <a:gd name="T64" fmla="*/ 84 w 107"/>
                <a:gd name="T65" fmla="*/ 197 h 198"/>
                <a:gd name="T66" fmla="*/ 88 w 107"/>
                <a:gd name="T67" fmla="*/ 198 h 198"/>
                <a:gd name="T68" fmla="*/ 107 w 107"/>
                <a:gd name="T69" fmla="*/ 188 h 19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7"/>
                <a:gd name="T106" fmla="*/ 0 h 198"/>
                <a:gd name="T107" fmla="*/ 107 w 107"/>
                <a:gd name="T108" fmla="*/ 198 h 19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7" h="198">
                  <a:moveTo>
                    <a:pt x="107" y="188"/>
                  </a:moveTo>
                  <a:lnTo>
                    <a:pt x="105" y="187"/>
                  </a:lnTo>
                  <a:lnTo>
                    <a:pt x="97" y="183"/>
                  </a:lnTo>
                  <a:lnTo>
                    <a:pt x="86" y="177"/>
                  </a:lnTo>
                  <a:lnTo>
                    <a:pt x="74" y="169"/>
                  </a:lnTo>
                  <a:lnTo>
                    <a:pt x="61" y="158"/>
                  </a:lnTo>
                  <a:lnTo>
                    <a:pt x="50" y="144"/>
                  </a:lnTo>
                  <a:lnTo>
                    <a:pt x="39" y="127"/>
                  </a:lnTo>
                  <a:lnTo>
                    <a:pt x="33" y="106"/>
                  </a:lnTo>
                  <a:lnTo>
                    <a:pt x="32" y="91"/>
                  </a:lnTo>
                  <a:lnTo>
                    <a:pt x="36" y="74"/>
                  </a:lnTo>
                  <a:lnTo>
                    <a:pt x="40" y="56"/>
                  </a:lnTo>
                  <a:lnTo>
                    <a:pt x="46" y="39"/>
                  </a:lnTo>
                  <a:lnTo>
                    <a:pt x="53" y="24"/>
                  </a:lnTo>
                  <a:lnTo>
                    <a:pt x="59" y="12"/>
                  </a:lnTo>
                  <a:lnTo>
                    <a:pt x="63" y="3"/>
                  </a:lnTo>
                  <a:lnTo>
                    <a:pt x="65" y="0"/>
                  </a:lnTo>
                  <a:lnTo>
                    <a:pt x="38" y="5"/>
                  </a:lnTo>
                  <a:lnTo>
                    <a:pt x="36" y="6"/>
                  </a:lnTo>
                  <a:lnTo>
                    <a:pt x="31" y="12"/>
                  </a:lnTo>
                  <a:lnTo>
                    <a:pt x="24" y="20"/>
                  </a:lnTo>
                  <a:lnTo>
                    <a:pt x="17" y="31"/>
                  </a:lnTo>
                  <a:lnTo>
                    <a:pt x="9" y="47"/>
                  </a:lnTo>
                  <a:lnTo>
                    <a:pt x="3" y="66"/>
                  </a:lnTo>
                  <a:lnTo>
                    <a:pt x="0" y="88"/>
                  </a:lnTo>
                  <a:lnTo>
                    <a:pt x="0" y="113"/>
                  </a:lnTo>
                  <a:lnTo>
                    <a:pt x="6" y="135"/>
                  </a:lnTo>
                  <a:lnTo>
                    <a:pt x="16" y="153"/>
                  </a:lnTo>
                  <a:lnTo>
                    <a:pt x="30" y="168"/>
                  </a:lnTo>
                  <a:lnTo>
                    <a:pt x="46" y="180"/>
                  </a:lnTo>
                  <a:lnTo>
                    <a:pt x="61" y="188"/>
                  </a:lnTo>
                  <a:lnTo>
                    <a:pt x="75" y="194"/>
                  </a:lnTo>
                  <a:lnTo>
                    <a:pt x="84" y="197"/>
                  </a:lnTo>
                  <a:lnTo>
                    <a:pt x="88" y="198"/>
                  </a:lnTo>
                  <a:lnTo>
                    <a:pt x="107" y="188"/>
                  </a:lnTo>
                  <a:close/>
                </a:path>
              </a:pathLst>
            </a:custGeom>
            <a:solidFill>
              <a:srgbClr val="CCF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5" name="Freeform 11"/>
            <p:cNvSpPr>
              <a:spLocks noChangeAspect="1"/>
            </p:cNvSpPr>
            <p:nvPr/>
          </p:nvSpPr>
          <p:spPr bwMode="auto">
            <a:xfrm>
              <a:off x="3630" y="2395"/>
              <a:ext cx="58" cy="109"/>
            </a:xfrm>
            <a:custGeom>
              <a:avLst/>
              <a:gdLst>
                <a:gd name="T0" fmla="*/ 118 w 118"/>
                <a:gd name="T1" fmla="*/ 207 h 219"/>
                <a:gd name="T2" fmla="*/ 114 w 118"/>
                <a:gd name="T3" fmla="*/ 206 h 219"/>
                <a:gd name="T4" fmla="*/ 106 w 118"/>
                <a:gd name="T5" fmla="*/ 202 h 219"/>
                <a:gd name="T6" fmla="*/ 95 w 118"/>
                <a:gd name="T7" fmla="*/ 195 h 219"/>
                <a:gd name="T8" fmla="*/ 82 w 118"/>
                <a:gd name="T9" fmla="*/ 186 h 219"/>
                <a:gd name="T10" fmla="*/ 67 w 118"/>
                <a:gd name="T11" fmla="*/ 174 h 219"/>
                <a:gd name="T12" fmla="*/ 54 w 118"/>
                <a:gd name="T13" fmla="*/ 159 h 219"/>
                <a:gd name="T14" fmla="*/ 43 w 118"/>
                <a:gd name="T15" fmla="*/ 140 h 219"/>
                <a:gd name="T16" fmla="*/ 36 w 118"/>
                <a:gd name="T17" fmla="*/ 118 h 219"/>
                <a:gd name="T18" fmla="*/ 36 w 118"/>
                <a:gd name="T19" fmla="*/ 101 h 219"/>
                <a:gd name="T20" fmla="*/ 38 w 118"/>
                <a:gd name="T21" fmla="*/ 82 h 219"/>
                <a:gd name="T22" fmla="*/ 44 w 118"/>
                <a:gd name="T23" fmla="*/ 63 h 219"/>
                <a:gd name="T24" fmla="*/ 51 w 118"/>
                <a:gd name="T25" fmla="*/ 43 h 219"/>
                <a:gd name="T26" fmla="*/ 58 w 118"/>
                <a:gd name="T27" fmla="*/ 27 h 219"/>
                <a:gd name="T28" fmla="*/ 63 w 118"/>
                <a:gd name="T29" fmla="*/ 13 h 219"/>
                <a:gd name="T30" fmla="*/ 68 w 118"/>
                <a:gd name="T31" fmla="*/ 4 h 219"/>
                <a:gd name="T32" fmla="*/ 70 w 118"/>
                <a:gd name="T33" fmla="*/ 0 h 219"/>
                <a:gd name="T34" fmla="*/ 43 w 118"/>
                <a:gd name="T35" fmla="*/ 6 h 219"/>
                <a:gd name="T36" fmla="*/ 40 w 118"/>
                <a:gd name="T37" fmla="*/ 9 h 219"/>
                <a:gd name="T38" fmla="*/ 35 w 118"/>
                <a:gd name="T39" fmla="*/ 13 h 219"/>
                <a:gd name="T40" fmla="*/ 28 w 118"/>
                <a:gd name="T41" fmla="*/ 22 h 219"/>
                <a:gd name="T42" fmla="*/ 19 w 118"/>
                <a:gd name="T43" fmla="*/ 36 h 219"/>
                <a:gd name="T44" fmla="*/ 10 w 118"/>
                <a:gd name="T45" fmla="*/ 52 h 219"/>
                <a:gd name="T46" fmla="*/ 4 w 118"/>
                <a:gd name="T47" fmla="*/ 73 h 219"/>
                <a:gd name="T48" fmla="*/ 0 w 118"/>
                <a:gd name="T49" fmla="*/ 97 h 219"/>
                <a:gd name="T50" fmla="*/ 0 w 118"/>
                <a:gd name="T51" fmla="*/ 125 h 219"/>
                <a:gd name="T52" fmla="*/ 6 w 118"/>
                <a:gd name="T53" fmla="*/ 149 h 219"/>
                <a:gd name="T54" fmla="*/ 17 w 118"/>
                <a:gd name="T55" fmla="*/ 170 h 219"/>
                <a:gd name="T56" fmla="*/ 32 w 118"/>
                <a:gd name="T57" fmla="*/ 186 h 219"/>
                <a:gd name="T58" fmla="*/ 50 w 118"/>
                <a:gd name="T59" fmla="*/ 199 h 219"/>
                <a:gd name="T60" fmla="*/ 67 w 118"/>
                <a:gd name="T61" fmla="*/ 208 h 219"/>
                <a:gd name="T62" fmla="*/ 82 w 118"/>
                <a:gd name="T63" fmla="*/ 215 h 219"/>
                <a:gd name="T64" fmla="*/ 92 w 118"/>
                <a:gd name="T65" fmla="*/ 218 h 219"/>
                <a:gd name="T66" fmla="*/ 96 w 118"/>
                <a:gd name="T67" fmla="*/ 219 h 219"/>
                <a:gd name="T68" fmla="*/ 118 w 118"/>
                <a:gd name="T69" fmla="*/ 207 h 21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8"/>
                <a:gd name="T106" fmla="*/ 0 h 219"/>
                <a:gd name="T107" fmla="*/ 118 w 118"/>
                <a:gd name="T108" fmla="*/ 219 h 21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8" h="219">
                  <a:moveTo>
                    <a:pt x="118" y="207"/>
                  </a:moveTo>
                  <a:lnTo>
                    <a:pt x="114" y="206"/>
                  </a:lnTo>
                  <a:lnTo>
                    <a:pt x="106" y="202"/>
                  </a:lnTo>
                  <a:lnTo>
                    <a:pt x="95" y="195"/>
                  </a:lnTo>
                  <a:lnTo>
                    <a:pt x="82" y="186"/>
                  </a:lnTo>
                  <a:lnTo>
                    <a:pt x="67" y="174"/>
                  </a:lnTo>
                  <a:lnTo>
                    <a:pt x="54" y="159"/>
                  </a:lnTo>
                  <a:lnTo>
                    <a:pt x="43" y="140"/>
                  </a:lnTo>
                  <a:lnTo>
                    <a:pt x="36" y="118"/>
                  </a:lnTo>
                  <a:lnTo>
                    <a:pt x="36" y="101"/>
                  </a:lnTo>
                  <a:lnTo>
                    <a:pt x="38" y="82"/>
                  </a:lnTo>
                  <a:lnTo>
                    <a:pt x="44" y="63"/>
                  </a:lnTo>
                  <a:lnTo>
                    <a:pt x="51" y="43"/>
                  </a:lnTo>
                  <a:lnTo>
                    <a:pt x="58" y="27"/>
                  </a:lnTo>
                  <a:lnTo>
                    <a:pt x="63" y="13"/>
                  </a:lnTo>
                  <a:lnTo>
                    <a:pt x="68" y="4"/>
                  </a:lnTo>
                  <a:lnTo>
                    <a:pt x="70" y="0"/>
                  </a:lnTo>
                  <a:lnTo>
                    <a:pt x="43" y="6"/>
                  </a:lnTo>
                  <a:lnTo>
                    <a:pt x="40" y="9"/>
                  </a:lnTo>
                  <a:lnTo>
                    <a:pt x="35" y="13"/>
                  </a:lnTo>
                  <a:lnTo>
                    <a:pt x="28" y="22"/>
                  </a:lnTo>
                  <a:lnTo>
                    <a:pt x="19" y="36"/>
                  </a:lnTo>
                  <a:lnTo>
                    <a:pt x="10" y="52"/>
                  </a:lnTo>
                  <a:lnTo>
                    <a:pt x="4" y="73"/>
                  </a:lnTo>
                  <a:lnTo>
                    <a:pt x="0" y="97"/>
                  </a:lnTo>
                  <a:lnTo>
                    <a:pt x="0" y="125"/>
                  </a:lnTo>
                  <a:lnTo>
                    <a:pt x="6" y="149"/>
                  </a:lnTo>
                  <a:lnTo>
                    <a:pt x="17" y="170"/>
                  </a:lnTo>
                  <a:lnTo>
                    <a:pt x="32" y="186"/>
                  </a:lnTo>
                  <a:lnTo>
                    <a:pt x="50" y="199"/>
                  </a:lnTo>
                  <a:lnTo>
                    <a:pt x="67" y="208"/>
                  </a:lnTo>
                  <a:lnTo>
                    <a:pt x="82" y="215"/>
                  </a:lnTo>
                  <a:lnTo>
                    <a:pt x="92" y="218"/>
                  </a:lnTo>
                  <a:lnTo>
                    <a:pt x="96" y="219"/>
                  </a:lnTo>
                  <a:lnTo>
                    <a:pt x="118" y="207"/>
                  </a:lnTo>
                  <a:close/>
                </a:path>
              </a:pathLst>
            </a:custGeom>
            <a:solidFill>
              <a:srgbClr val="99F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6" name="Freeform 12"/>
            <p:cNvSpPr>
              <a:spLocks noChangeAspect="1"/>
            </p:cNvSpPr>
            <p:nvPr/>
          </p:nvSpPr>
          <p:spPr bwMode="auto">
            <a:xfrm>
              <a:off x="3832" y="2261"/>
              <a:ext cx="595" cy="335"/>
            </a:xfrm>
            <a:custGeom>
              <a:avLst/>
              <a:gdLst>
                <a:gd name="T0" fmla="*/ 578 w 1190"/>
                <a:gd name="T1" fmla="*/ 612 h 671"/>
                <a:gd name="T2" fmla="*/ 463 w 1190"/>
                <a:gd name="T3" fmla="*/ 599 h 671"/>
                <a:gd name="T4" fmla="*/ 356 w 1190"/>
                <a:gd name="T5" fmla="*/ 565 h 671"/>
                <a:gd name="T6" fmla="*/ 258 w 1190"/>
                <a:gd name="T7" fmla="*/ 512 h 671"/>
                <a:gd name="T8" fmla="*/ 173 w 1190"/>
                <a:gd name="T9" fmla="*/ 441 h 671"/>
                <a:gd name="T10" fmla="*/ 101 w 1190"/>
                <a:gd name="T11" fmla="*/ 356 h 671"/>
                <a:gd name="T12" fmla="*/ 46 w 1190"/>
                <a:gd name="T13" fmla="*/ 258 h 671"/>
                <a:gd name="T14" fmla="*/ 10 w 1190"/>
                <a:gd name="T15" fmla="*/ 150 h 671"/>
                <a:gd name="T16" fmla="*/ 0 w 1190"/>
                <a:gd name="T17" fmla="*/ 99 h 671"/>
                <a:gd name="T18" fmla="*/ 1 w 1190"/>
                <a:gd name="T19" fmla="*/ 113 h 671"/>
                <a:gd name="T20" fmla="*/ 9 w 1190"/>
                <a:gd name="T21" fmla="*/ 182 h 671"/>
                <a:gd name="T22" fmla="*/ 41 w 1190"/>
                <a:gd name="T23" fmla="*/ 296 h 671"/>
                <a:gd name="T24" fmla="*/ 94 w 1190"/>
                <a:gd name="T25" fmla="*/ 399 h 671"/>
                <a:gd name="T26" fmla="*/ 166 w 1190"/>
                <a:gd name="T27" fmla="*/ 489 h 671"/>
                <a:gd name="T28" fmla="*/ 253 w 1190"/>
                <a:gd name="T29" fmla="*/ 563 h 671"/>
                <a:gd name="T30" fmla="*/ 352 w 1190"/>
                <a:gd name="T31" fmla="*/ 620 h 671"/>
                <a:gd name="T32" fmla="*/ 463 w 1190"/>
                <a:gd name="T33" fmla="*/ 657 h 671"/>
                <a:gd name="T34" fmla="*/ 580 w 1190"/>
                <a:gd name="T35" fmla="*/ 671 h 671"/>
                <a:gd name="T36" fmla="*/ 701 w 1190"/>
                <a:gd name="T37" fmla="*/ 661 h 671"/>
                <a:gd name="T38" fmla="*/ 816 w 1190"/>
                <a:gd name="T39" fmla="*/ 629 h 671"/>
                <a:gd name="T40" fmla="*/ 918 w 1190"/>
                <a:gd name="T41" fmla="*/ 576 h 671"/>
                <a:gd name="T42" fmla="*/ 1008 w 1190"/>
                <a:gd name="T43" fmla="*/ 505 h 671"/>
                <a:gd name="T44" fmla="*/ 1083 w 1190"/>
                <a:gd name="T45" fmla="*/ 417 h 671"/>
                <a:gd name="T46" fmla="*/ 1139 w 1190"/>
                <a:gd name="T47" fmla="*/ 318 h 671"/>
                <a:gd name="T48" fmla="*/ 1176 w 1190"/>
                <a:gd name="T49" fmla="*/ 208 h 671"/>
                <a:gd name="T50" fmla="*/ 1190 w 1190"/>
                <a:gd name="T51" fmla="*/ 90 h 671"/>
                <a:gd name="T52" fmla="*/ 1188 w 1190"/>
                <a:gd name="T53" fmla="*/ 22 h 671"/>
                <a:gd name="T54" fmla="*/ 1187 w 1190"/>
                <a:gd name="T55" fmla="*/ 7 h 671"/>
                <a:gd name="T56" fmla="*/ 1184 w 1190"/>
                <a:gd name="T57" fmla="*/ 59 h 671"/>
                <a:gd name="T58" fmla="*/ 1166 w 1190"/>
                <a:gd name="T59" fmla="*/ 172 h 671"/>
                <a:gd name="T60" fmla="*/ 1127 w 1190"/>
                <a:gd name="T61" fmla="*/ 277 h 671"/>
                <a:gd name="T62" fmla="*/ 1069 w 1190"/>
                <a:gd name="T63" fmla="*/ 372 h 671"/>
                <a:gd name="T64" fmla="*/ 994 w 1190"/>
                <a:gd name="T65" fmla="*/ 454 h 671"/>
                <a:gd name="T66" fmla="*/ 907 w 1190"/>
                <a:gd name="T67" fmla="*/ 522 h 671"/>
                <a:gd name="T68" fmla="*/ 806 w 1190"/>
                <a:gd name="T69" fmla="*/ 573 h 671"/>
                <a:gd name="T70" fmla="*/ 696 w 1190"/>
                <a:gd name="T71" fmla="*/ 604 h 67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190"/>
                <a:gd name="T109" fmla="*/ 0 h 671"/>
                <a:gd name="T110" fmla="*/ 1190 w 1190"/>
                <a:gd name="T111" fmla="*/ 671 h 671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190" h="671">
                  <a:moveTo>
                    <a:pt x="637" y="611"/>
                  </a:moveTo>
                  <a:lnTo>
                    <a:pt x="578" y="612"/>
                  </a:lnTo>
                  <a:lnTo>
                    <a:pt x="519" y="608"/>
                  </a:lnTo>
                  <a:lnTo>
                    <a:pt x="463" y="599"/>
                  </a:lnTo>
                  <a:lnTo>
                    <a:pt x="409" y="584"/>
                  </a:lnTo>
                  <a:lnTo>
                    <a:pt x="356" y="565"/>
                  </a:lnTo>
                  <a:lnTo>
                    <a:pt x="306" y="540"/>
                  </a:lnTo>
                  <a:lnTo>
                    <a:pt x="258" y="512"/>
                  </a:lnTo>
                  <a:lnTo>
                    <a:pt x="214" y="478"/>
                  </a:lnTo>
                  <a:lnTo>
                    <a:pt x="173" y="441"/>
                  </a:lnTo>
                  <a:lnTo>
                    <a:pt x="134" y="400"/>
                  </a:lnTo>
                  <a:lnTo>
                    <a:pt x="101" y="356"/>
                  </a:lnTo>
                  <a:lnTo>
                    <a:pt x="71" y="309"/>
                  </a:lnTo>
                  <a:lnTo>
                    <a:pt x="46" y="258"/>
                  </a:lnTo>
                  <a:lnTo>
                    <a:pt x="25" y="205"/>
                  </a:lnTo>
                  <a:lnTo>
                    <a:pt x="10" y="150"/>
                  </a:lnTo>
                  <a:lnTo>
                    <a:pt x="0" y="92"/>
                  </a:lnTo>
                  <a:lnTo>
                    <a:pt x="0" y="99"/>
                  </a:lnTo>
                  <a:lnTo>
                    <a:pt x="1" y="106"/>
                  </a:lnTo>
                  <a:lnTo>
                    <a:pt x="1" y="113"/>
                  </a:lnTo>
                  <a:lnTo>
                    <a:pt x="1" y="121"/>
                  </a:lnTo>
                  <a:lnTo>
                    <a:pt x="9" y="182"/>
                  </a:lnTo>
                  <a:lnTo>
                    <a:pt x="23" y="240"/>
                  </a:lnTo>
                  <a:lnTo>
                    <a:pt x="41" y="296"/>
                  </a:lnTo>
                  <a:lnTo>
                    <a:pt x="65" y="349"/>
                  </a:lnTo>
                  <a:lnTo>
                    <a:pt x="94" y="399"/>
                  </a:lnTo>
                  <a:lnTo>
                    <a:pt x="128" y="446"/>
                  </a:lnTo>
                  <a:lnTo>
                    <a:pt x="166" y="489"/>
                  </a:lnTo>
                  <a:lnTo>
                    <a:pt x="207" y="528"/>
                  </a:lnTo>
                  <a:lnTo>
                    <a:pt x="253" y="563"/>
                  </a:lnTo>
                  <a:lnTo>
                    <a:pt x="302" y="593"/>
                  </a:lnTo>
                  <a:lnTo>
                    <a:pt x="352" y="620"/>
                  </a:lnTo>
                  <a:lnTo>
                    <a:pt x="406" y="641"/>
                  </a:lnTo>
                  <a:lnTo>
                    <a:pt x="463" y="657"/>
                  </a:lnTo>
                  <a:lnTo>
                    <a:pt x="521" y="667"/>
                  </a:lnTo>
                  <a:lnTo>
                    <a:pt x="580" y="671"/>
                  </a:lnTo>
                  <a:lnTo>
                    <a:pt x="642" y="669"/>
                  </a:lnTo>
                  <a:lnTo>
                    <a:pt x="701" y="661"/>
                  </a:lnTo>
                  <a:lnTo>
                    <a:pt x="760" y="648"/>
                  </a:lnTo>
                  <a:lnTo>
                    <a:pt x="816" y="629"/>
                  </a:lnTo>
                  <a:lnTo>
                    <a:pt x="869" y="605"/>
                  </a:lnTo>
                  <a:lnTo>
                    <a:pt x="918" y="576"/>
                  </a:lnTo>
                  <a:lnTo>
                    <a:pt x="965" y="543"/>
                  </a:lnTo>
                  <a:lnTo>
                    <a:pt x="1008" y="505"/>
                  </a:lnTo>
                  <a:lnTo>
                    <a:pt x="1047" y="463"/>
                  </a:lnTo>
                  <a:lnTo>
                    <a:pt x="1083" y="417"/>
                  </a:lnTo>
                  <a:lnTo>
                    <a:pt x="1113" y="369"/>
                  </a:lnTo>
                  <a:lnTo>
                    <a:pt x="1139" y="318"/>
                  </a:lnTo>
                  <a:lnTo>
                    <a:pt x="1160" y="264"/>
                  </a:lnTo>
                  <a:lnTo>
                    <a:pt x="1176" y="208"/>
                  </a:lnTo>
                  <a:lnTo>
                    <a:pt x="1187" y="150"/>
                  </a:lnTo>
                  <a:lnTo>
                    <a:pt x="1190" y="90"/>
                  </a:lnTo>
                  <a:lnTo>
                    <a:pt x="1189" y="29"/>
                  </a:lnTo>
                  <a:lnTo>
                    <a:pt x="1188" y="22"/>
                  </a:lnTo>
                  <a:lnTo>
                    <a:pt x="1188" y="14"/>
                  </a:lnTo>
                  <a:lnTo>
                    <a:pt x="1187" y="7"/>
                  </a:lnTo>
                  <a:lnTo>
                    <a:pt x="1186" y="0"/>
                  </a:lnTo>
                  <a:lnTo>
                    <a:pt x="1184" y="59"/>
                  </a:lnTo>
                  <a:lnTo>
                    <a:pt x="1177" y="117"/>
                  </a:lnTo>
                  <a:lnTo>
                    <a:pt x="1166" y="172"/>
                  </a:lnTo>
                  <a:lnTo>
                    <a:pt x="1149" y="225"/>
                  </a:lnTo>
                  <a:lnTo>
                    <a:pt x="1127" y="277"/>
                  </a:lnTo>
                  <a:lnTo>
                    <a:pt x="1099" y="326"/>
                  </a:lnTo>
                  <a:lnTo>
                    <a:pt x="1069" y="372"/>
                  </a:lnTo>
                  <a:lnTo>
                    <a:pt x="1033" y="415"/>
                  </a:lnTo>
                  <a:lnTo>
                    <a:pt x="994" y="454"/>
                  </a:lnTo>
                  <a:lnTo>
                    <a:pt x="953" y="490"/>
                  </a:lnTo>
                  <a:lnTo>
                    <a:pt x="907" y="522"/>
                  </a:lnTo>
                  <a:lnTo>
                    <a:pt x="858" y="550"/>
                  </a:lnTo>
                  <a:lnTo>
                    <a:pt x="806" y="573"/>
                  </a:lnTo>
                  <a:lnTo>
                    <a:pt x="752" y="590"/>
                  </a:lnTo>
                  <a:lnTo>
                    <a:pt x="696" y="604"/>
                  </a:lnTo>
                  <a:lnTo>
                    <a:pt x="637" y="611"/>
                  </a:lnTo>
                  <a:close/>
                </a:path>
              </a:pathLst>
            </a:custGeom>
            <a:solidFill>
              <a:srgbClr val="66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7" name="Freeform 13"/>
            <p:cNvSpPr>
              <a:spLocks noChangeAspect="1"/>
            </p:cNvSpPr>
            <p:nvPr/>
          </p:nvSpPr>
          <p:spPr bwMode="auto">
            <a:xfrm>
              <a:off x="3875" y="1983"/>
              <a:ext cx="485" cy="151"/>
            </a:xfrm>
            <a:custGeom>
              <a:avLst/>
              <a:gdLst>
                <a:gd name="T0" fmla="*/ 523 w 970"/>
                <a:gd name="T1" fmla="*/ 52 h 303"/>
                <a:gd name="T2" fmla="*/ 596 w 970"/>
                <a:gd name="T3" fmla="*/ 61 h 303"/>
                <a:gd name="T4" fmla="*/ 665 w 970"/>
                <a:gd name="T5" fmla="*/ 78 h 303"/>
                <a:gd name="T6" fmla="*/ 732 w 970"/>
                <a:gd name="T7" fmla="*/ 104 h 303"/>
                <a:gd name="T8" fmla="*/ 793 w 970"/>
                <a:gd name="T9" fmla="*/ 137 h 303"/>
                <a:gd name="T10" fmla="*/ 851 w 970"/>
                <a:gd name="T11" fmla="*/ 177 h 303"/>
                <a:gd name="T12" fmla="*/ 904 w 970"/>
                <a:gd name="T13" fmla="*/ 223 h 303"/>
                <a:gd name="T14" fmla="*/ 950 w 970"/>
                <a:gd name="T15" fmla="*/ 275 h 303"/>
                <a:gd name="T16" fmla="*/ 953 w 970"/>
                <a:gd name="T17" fmla="*/ 269 h 303"/>
                <a:gd name="T18" fmla="*/ 912 w 970"/>
                <a:gd name="T19" fmla="*/ 208 h 303"/>
                <a:gd name="T20" fmla="*/ 862 w 970"/>
                <a:gd name="T21" fmla="*/ 153 h 303"/>
                <a:gd name="T22" fmla="*/ 806 w 970"/>
                <a:gd name="T23" fmla="*/ 105 h 303"/>
                <a:gd name="T24" fmla="*/ 743 w 970"/>
                <a:gd name="T25" fmla="*/ 66 h 303"/>
                <a:gd name="T26" fmla="*/ 675 w 970"/>
                <a:gd name="T27" fmla="*/ 35 h 303"/>
                <a:gd name="T28" fmla="*/ 603 w 970"/>
                <a:gd name="T29" fmla="*/ 13 h 303"/>
                <a:gd name="T30" fmla="*/ 526 w 970"/>
                <a:gd name="T31" fmla="*/ 1 h 303"/>
                <a:gd name="T32" fmla="*/ 446 w 970"/>
                <a:gd name="T33" fmla="*/ 1 h 303"/>
                <a:gd name="T34" fmla="*/ 369 w 970"/>
                <a:gd name="T35" fmla="*/ 13 h 303"/>
                <a:gd name="T36" fmla="*/ 296 w 970"/>
                <a:gd name="T37" fmla="*/ 35 h 303"/>
                <a:gd name="T38" fmla="*/ 228 w 970"/>
                <a:gd name="T39" fmla="*/ 66 h 303"/>
                <a:gd name="T40" fmla="*/ 165 w 970"/>
                <a:gd name="T41" fmla="*/ 105 h 303"/>
                <a:gd name="T42" fmla="*/ 108 w 970"/>
                <a:gd name="T43" fmla="*/ 153 h 303"/>
                <a:gd name="T44" fmla="*/ 59 w 970"/>
                <a:gd name="T45" fmla="*/ 208 h 303"/>
                <a:gd name="T46" fmla="*/ 17 w 970"/>
                <a:gd name="T47" fmla="*/ 269 h 303"/>
                <a:gd name="T48" fmla="*/ 21 w 970"/>
                <a:gd name="T49" fmla="*/ 275 h 303"/>
                <a:gd name="T50" fmla="*/ 68 w 970"/>
                <a:gd name="T51" fmla="*/ 223 h 303"/>
                <a:gd name="T52" fmla="*/ 120 w 970"/>
                <a:gd name="T53" fmla="*/ 177 h 303"/>
                <a:gd name="T54" fmla="*/ 178 w 970"/>
                <a:gd name="T55" fmla="*/ 137 h 303"/>
                <a:gd name="T56" fmla="*/ 240 w 970"/>
                <a:gd name="T57" fmla="*/ 104 h 303"/>
                <a:gd name="T58" fmla="*/ 307 w 970"/>
                <a:gd name="T59" fmla="*/ 78 h 303"/>
                <a:gd name="T60" fmla="*/ 376 w 970"/>
                <a:gd name="T61" fmla="*/ 61 h 303"/>
                <a:gd name="T62" fmla="*/ 450 w 970"/>
                <a:gd name="T63" fmla="*/ 52 h 30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970"/>
                <a:gd name="T97" fmla="*/ 0 h 303"/>
                <a:gd name="T98" fmla="*/ 970 w 970"/>
                <a:gd name="T99" fmla="*/ 303 h 303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970" h="303">
                  <a:moveTo>
                    <a:pt x="486" y="51"/>
                  </a:moveTo>
                  <a:lnTo>
                    <a:pt x="523" y="52"/>
                  </a:lnTo>
                  <a:lnTo>
                    <a:pt x="560" y="55"/>
                  </a:lnTo>
                  <a:lnTo>
                    <a:pt x="596" y="61"/>
                  </a:lnTo>
                  <a:lnTo>
                    <a:pt x="632" y="69"/>
                  </a:lnTo>
                  <a:lnTo>
                    <a:pt x="665" y="78"/>
                  </a:lnTo>
                  <a:lnTo>
                    <a:pt x="698" y="90"/>
                  </a:lnTo>
                  <a:lnTo>
                    <a:pt x="732" y="104"/>
                  </a:lnTo>
                  <a:lnTo>
                    <a:pt x="763" y="120"/>
                  </a:lnTo>
                  <a:lnTo>
                    <a:pt x="793" y="137"/>
                  </a:lnTo>
                  <a:lnTo>
                    <a:pt x="823" y="157"/>
                  </a:lnTo>
                  <a:lnTo>
                    <a:pt x="851" y="177"/>
                  </a:lnTo>
                  <a:lnTo>
                    <a:pt x="877" y="199"/>
                  </a:lnTo>
                  <a:lnTo>
                    <a:pt x="904" y="223"/>
                  </a:lnTo>
                  <a:lnTo>
                    <a:pt x="927" y="249"/>
                  </a:lnTo>
                  <a:lnTo>
                    <a:pt x="950" y="275"/>
                  </a:lnTo>
                  <a:lnTo>
                    <a:pt x="970" y="303"/>
                  </a:lnTo>
                  <a:lnTo>
                    <a:pt x="953" y="269"/>
                  </a:lnTo>
                  <a:lnTo>
                    <a:pt x="934" y="238"/>
                  </a:lnTo>
                  <a:lnTo>
                    <a:pt x="912" y="208"/>
                  </a:lnTo>
                  <a:lnTo>
                    <a:pt x="887" y="180"/>
                  </a:lnTo>
                  <a:lnTo>
                    <a:pt x="862" y="153"/>
                  </a:lnTo>
                  <a:lnTo>
                    <a:pt x="834" y="128"/>
                  </a:lnTo>
                  <a:lnTo>
                    <a:pt x="806" y="105"/>
                  </a:lnTo>
                  <a:lnTo>
                    <a:pt x="776" y="84"/>
                  </a:lnTo>
                  <a:lnTo>
                    <a:pt x="743" y="66"/>
                  </a:lnTo>
                  <a:lnTo>
                    <a:pt x="710" y="48"/>
                  </a:lnTo>
                  <a:lnTo>
                    <a:pt x="675" y="35"/>
                  </a:lnTo>
                  <a:lnTo>
                    <a:pt x="640" y="22"/>
                  </a:lnTo>
                  <a:lnTo>
                    <a:pt x="603" y="13"/>
                  </a:lnTo>
                  <a:lnTo>
                    <a:pt x="565" y="6"/>
                  </a:lnTo>
                  <a:lnTo>
                    <a:pt x="526" y="1"/>
                  </a:lnTo>
                  <a:lnTo>
                    <a:pt x="486" y="0"/>
                  </a:lnTo>
                  <a:lnTo>
                    <a:pt x="446" y="1"/>
                  </a:lnTo>
                  <a:lnTo>
                    <a:pt x="408" y="6"/>
                  </a:lnTo>
                  <a:lnTo>
                    <a:pt x="369" y="13"/>
                  </a:lnTo>
                  <a:lnTo>
                    <a:pt x="332" y="22"/>
                  </a:lnTo>
                  <a:lnTo>
                    <a:pt x="296" y="35"/>
                  </a:lnTo>
                  <a:lnTo>
                    <a:pt x="262" y="48"/>
                  </a:lnTo>
                  <a:lnTo>
                    <a:pt x="228" y="66"/>
                  </a:lnTo>
                  <a:lnTo>
                    <a:pt x="196" y="84"/>
                  </a:lnTo>
                  <a:lnTo>
                    <a:pt x="165" y="105"/>
                  </a:lnTo>
                  <a:lnTo>
                    <a:pt x="136" y="128"/>
                  </a:lnTo>
                  <a:lnTo>
                    <a:pt x="108" y="153"/>
                  </a:lnTo>
                  <a:lnTo>
                    <a:pt x="83" y="180"/>
                  </a:lnTo>
                  <a:lnTo>
                    <a:pt x="59" y="208"/>
                  </a:lnTo>
                  <a:lnTo>
                    <a:pt x="37" y="238"/>
                  </a:lnTo>
                  <a:lnTo>
                    <a:pt x="17" y="269"/>
                  </a:lnTo>
                  <a:lnTo>
                    <a:pt x="0" y="303"/>
                  </a:lnTo>
                  <a:lnTo>
                    <a:pt x="21" y="275"/>
                  </a:lnTo>
                  <a:lnTo>
                    <a:pt x="44" y="249"/>
                  </a:lnTo>
                  <a:lnTo>
                    <a:pt x="68" y="223"/>
                  </a:lnTo>
                  <a:lnTo>
                    <a:pt x="93" y="199"/>
                  </a:lnTo>
                  <a:lnTo>
                    <a:pt x="120" y="177"/>
                  </a:lnTo>
                  <a:lnTo>
                    <a:pt x="149" y="157"/>
                  </a:lnTo>
                  <a:lnTo>
                    <a:pt x="178" y="137"/>
                  </a:lnTo>
                  <a:lnTo>
                    <a:pt x="209" y="120"/>
                  </a:lnTo>
                  <a:lnTo>
                    <a:pt x="240" y="104"/>
                  </a:lnTo>
                  <a:lnTo>
                    <a:pt x="273" y="90"/>
                  </a:lnTo>
                  <a:lnTo>
                    <a:pt x="307" y="78"/>
                  </a:lnTo>
                  <a:lnTo>
                    <a:pt x="341" y="69"/>
                  </a:lnTo>
                  <a:lnTo>
                    <a:pt x="376" y="61"/>
                  </a:lnTo>
                  <a:lnTo>
                    <a:pt x="413" y="55"/>
                  </a:lnTo>
                  <a:lnTo>
                    <a:pt x="450" y="52"/>
                  </a:lnTo>
                  <a:lnTo>
                    <a:pt x="486" y="5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8" name="Freeform 14"/>
            <p:cNvSpPr>
              <a:spLocks noChangeAspect="1"/>
            </p:cNvSpPr>
            <p:nvPr/>
          </p:nvSpPr>
          <p:spPr bwMode="auto">
            <a:xfrm>
              <a:off x="3878" y="2658"/>
              <a:ext cx="477" cy="178"/>
            </a:xfrm>
            <a:custGeom>
              <a:avLst/>
              <a:gdLst>
                <a:gd name="T0" fmla="*/ 42 w 954"/>
                <a:gd name="T1" fmla="*/ 314 h 356"/>
                <a:gd name="T2" fmla="*/ 0 w 954"/>
                <a:gd name="T3" fmla="*/ 0 h 356"/>
                <a:gd name="T4" fmla="*/ 0 w 954"/>
                <a:gd name="T5" fmla="*/ 356 h 356"/>
                <a:gd name="T6" fmla="*/ 954 w 954"/>
                <a:gd name="T7" fmla="*/ 356 h 356"/>
                <a:gd name="T8" fmla="*/ 42 w 954"/>
                <a:gd name="T9" fmla="*/ 314 h 3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4"/>
                <a:gd name="T16" fmla="*/ 0 h 356"/>
                <a:gd name="T17" fmla="*/ 954 w 954"/>
                <a:gd name="T18" fmla="*/ 356 h 3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4" h="356">
                  <a:moveTo>
                    <a:pt x="42" y="314"/>
                  </a:moveTo>
                  <a:lnTo>
                    <a:pt x="0" y="0"/>
                  </a:lnTo>
                  <a:lnTo>
                    <a:pt x="0" y="356"/>
                  </a:lnTo>
                  <a:lnTo>
                    <a:pt x="954" y="356"/>
                  </a:lnTo>
                  <a:lnTo>
                    <a:pt x="42" y="314"/>
                  </a:lnTo>
                  <a:close/>
                </a:path>
              </a:pathLst>
            </a:custGeom>
            <a:solidFill>
              <a:srgbClr val="66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9" name="Freeform 15"/>
            <p:cNvSpPr>
              <a:spLocks noChangeAspect="1"/>
            </p:cNvSpPr>
            <p:nvPr/>
          </p:nvSpPr>
          <p:spPr bwMode="auto">
            <a:xfrm>
              <a:off x="3878" y="2658"/>
              <a:ext cx="477" cy="178"/>
            </a:xfrm>
            <a:custGeom>
              <a:avLst/>
              <a:gdLst>
                <a:gd name="T0" fmla="*/ 911 w 954"/>
                <a:gd name="T1" fmla="*/ 42 h 356"/>
                <a:gd name="T2" fmla="*/ 954 w 954"/>
                <a:gd name="T3" fmla="*/ 356 h 356"/>
                <a:gd name="T4" fmla="*/ 954 w 954"/>
                <a:gd name="T5" fmla="*/ 0 h 356"/>
                <a:gd name="T6" fmla="*/ 0 w 954"/>
                <a:gd name="T7" fmla="*/ 0 h 356"/>
                <a:gd name="T8" fmla="*/ 911 w 954"/>
                <a:gd name="T9" fmla="*/ 42 h 3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4"/>
                <a:gd name="T16" fmla="*/ 0 h 356"/>
                <a:gd name="T17" fmla="*/ 954 w 954"/>
                <a:gd name="T18" fmla="*/ 356 h 3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4" h="356">
                  <a:moveTo>
                    <a:pt x="911" y="42"/>
                  </a:moveTo>
                  <a:lnTo>
                    <a:pt x="954" y="356"/>
                  </a:lnTo>
                  <a:lnTo>
                    <a:pt x="954" y="0"/>
                  </a:lnTo>
                  <a:lnTo>
                    <a:pt x="0" y="0"/>
                  </a:lnTo>
                  <a:lnTo>
                    <a:pt x="911" y="4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0" name="Freeform 16"/>
            <p:cNvSpPr>
              <a:spLocks noChangeAspect="1"/>
            </p:cNvSpPr>
            <p:nvPr/>
          </p:nvSpPr>
          <p:spPr bwMode="auto">
            <a:xfrm>
              <a:off x="3687" y="2405"/>
              <a:ext cx="54" cy="67"/>
            </a:xfrm>
            <a:custGeom>
              <a:avLst/>
              <a:gdLst>
                <a:gd name="T0" fmla="*/ 28 w 109"/>
                <a:gd name="T1" fmla="*/ 71 h 136"/>
                <a:gd name="T2" fmla="*/ 29 w 109"/>
                <a:gd name="T3" fmla="*/ 59 h 136"/>
                <a:gd name="T4" fmla="*/ 32 w 109"/>
                <a:gd name="T5" fmla="*/ 47 h 136"/>
                <a:gd name="T6" fmla="*/ 38 w 109"/>
                <a:gd name="T7" fmla="*/ 36 h 136"/>
                <a:gd name="T8" fmla="*/ 45 w 109"/>
                <a:gd name="T9" fmla="*/ 27 h 136"/>
                <a:gd name="T10" fmla="*/ 54 w 109"/>
                <a:gd name="T11" fmla="*/ 18 h 136"/>
                <a:gd name="T12" fmla="*/ 64 w 109"/>
                <a:gd name="T13" fmla="*/ 13 h 136"/>
                <a:gd name="T14" fmla="*/ 75 w 109"/>
                <a:gd name="T15" fmla="*/ 9 h 136"/>
                <a:gd name="T16" fmla="*/ 87 w 109"/>
                <a:gd name="T17" fmla="*/ 8 h 136"/>
                <a:gd name="T18" fmla="*/ 92 w 109"/>
                <a:gd name="T19" fmla="*/ 8 h 136"/>
                <a:gd name="T20" fmla="*/ 98 w 109"/>
                <a:gd name="T21" fmla="*/ 9 h 136"/>
                <a:gd name="T22" fmla="*/ 103 w 109"/>
                <a:gd name="T23" fmla="*/ 12 h 136"/>
                <a:gd name="T24" fmla="*/ 109 w 109"/>
                <a:gd name="T25" fmla="*/ 14 h 136"/>
                <a:gd name="T26" fmla="*/ 104 w 109"/>
                <a:gd name="T27" fmla="*/ 10 h 136"/>
                <a:gd name="T28" fmla="*/ 99 w 109"/>
                <a:gd name="T29" fmla="*/ 8 h 136"/>
                <a:gd name="T30" fmla="*/ 95 w 109"/>
                <a:gd name="T31" fmla="*/ 6 h 136"/>
                <a:gd name="T32" fmla="*/ 90 w 109"/>
                <a:gd name="T33" fmla="*/ 4 h 136"/>
                <a:gd name="T34" fmla="*/ 84 w 109"/>
                <a:gd name="T35" fmla="*/ 2 h 136"/>
                <a:gd name="T36" fmla="*/ 80 w 109"/>
                <a:gd name="T37" fmla="*/ 1 h 136"/>
                <a:gd name="T38" fmla="*/ 74 w 109"/>
                <a:gd name="T39" fmla="*/ 0 h 136"/>
                <a:gd name="T40" fmla="*/ 68 w 109"/>
                <a:gd name="T41" fmla="*/ 0 h 136"/>
                <a:gd name="T42" fmla="*/ 54 w 109"/>
                <a:gd name="T43" fmla="*/ 1 h 136"/>
                <a:gd name="T44" fmla="*/ 42 w 109"/>
                <a:gd name="T45" fmla="*/ 6 h 136"/>
                <a:gd name="T46" fmla="*/ 30 w 109"/>
                <a:gd name="T47" fmla="*/ 12 h 136"/>
                <a:gd name="T48" fmla="*/ 20 w 109"/>
                <a:gd name="T49" fmla="*/ 20 h 136"/>
                <a:gd name="T50" fmla="*/ 12 w 109"/>
                <a:gd name="T51" fmla="*/ 30 h 136"/>
                <a:gd name="T52" fmla="*/ 6 w 109"/>
                <a:gd name="T53" fmla="*/ 42 h 136"/>
                <a:gd name="T54" fmla="*/ 1 w 109"/>
                <a:gd name="T55" fmla="*/ 54 h 136"/>
                <a:gd name="T56" fmla="*/ 0 w 109"/>
                <a:gd name="T57" fmla="*/ 68 h 136"/>
                <a:gd name="T58" fmla="*/ 1 w 109"/>
                <a:gd name="T59" fmla="*/ 82 h 136"/>
                <a:gd name="T60" fmla="*/ 6 w 109"/>
                <a:gd name="T61" fmla="*/ 95 h 136"/>
                <a:gd name="T62" fmla="*/ 12 w 109"/>
                <a:gd name="T63" fmla="*/ 106 h 136"/>
                <a:gd name="T64" fmla="*/ 20 w 109"/>
                <a:gd name="T65" fmla="*/ 116 h 136"/>
                <a:gd name="T66" fmla="*/ 30 w 109"/>
                <a:gd name="T67" fmla="*/ 124 h 136"/>
                <a:gd name="T68" fmla="*/ 42 w 109"/>
                <a:gd name="T69" fmla="*/ 130 h 136"/>
                <a:gd name="T70" fmla="*/ 54 w 109"/>
                <a:gd name="T71" fmla="*/ 135 h 136"/>
                <a:gd name="T72" fmla="*/ 68 w 109"/>
                <a:gd name="T73" fmla="*/ 136 h 136"/>
                <a:gd name="T74" fmla="*/ 73 w 109"/>
                <a:gd name="T75" fmla="*/ 136 h 136"/>
                <a:gd name="T76" fmla="*/ 76 w 109"/>
                <a:gd name="T77" fmla="*/ 136 h 136"/>
                <a:gd name="T78" fmla="*/ 80 w 109"/>
                <a:gd name="T79" fmla="*/ 136 h 136"/>
                <a:gd name="T80" fmla="*/ 83 w 109"/>
                <a:gd name="T81" fmla="*/ 135 h 136"/>
                <a:gd name="T82" fmla="*/ 72 w 109"/>
                <a:gd name="T83" fmla="*/ 134 h 136"/>
                <a:gd name="T84" fmla="*/ 62 w 109"/>
                <a:gd name="T85" fmla="*/ 129 h 136"/>
                <a:gd name="T86" fmla="*/ 52 w 109"/>
                <a:gd name="T87" fmla="*/ 123 h 136"/>
                <a:gd name="T88" fmla="*/ 44 w 109"/>
                <a:gd name="T89" fmla="*/ 115 h 136"/>
                <a:gd name="T90" fmla="*/ 37 w 109"/>
                <a:gd name="T91" fmla="*/ 106 h 136"/>
                <a:gd name="T92" fmla="*/ 32 w 109"/>
                <a:gd name="T93" fmla="*/ 96 h 136"/>
                <a:gd name="T94" fmla="*/ 29 w 109"/>
                <a:gd name="T95" fmla="*/ 84 h 136"/>
                <a:gd name="T96" fmla="*/ 28 w 109"/>
                <a:gd name="T97" fmla="*/ 71 h 1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09"/>
                <a:gd name="T148" fmla="*/ 0 h 136"/>
                <a:gd name="T149" fmla="*/ 109 w 109"/>
                <a:gd name="T150" fmla="*/ 136 h 1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09" h="136">
                  <a:moveTo>
                    <a:pt x="28" y="71"/>
                  </a:moveTo>
                  <a:lnTo>
                    <a:pt x="29" y="59"/>
                  </a:lnTo>
                  <a:lnTo>
                    <a:pt x="32" y="47"/>
                  </a:lnTo>
                  <a:lnTo>
                    <a:pt x="38" y="36"/>
                  </a:lnTo>
                  <a:lnTo>
                    <a:pt x="45" y="27"/>
                  </a:lnTo>
                  <a:lnTo>
                    <a:pt x="54" y="18"/>
                  </a:lnTo>
                  <a:lnTo>
                    <a:pt x="64" y="13"/>
                  </a:lnTo>
                  <a:lnTo>
                    <a:pt x="75" y="9"/>
                  </a:lnTo>
                  <a:lnTo>
                    <a:pt x="87" y="8"/>
                  </a:lnTo>
                  <a:lnTo>
                    <a:pt x="92" y="8"/>
                  </a:lnTo>
                  <a:lnTo>
                    <a:pt x="98" y="9"/>
                  </a:lnTo>
                  <a:lnTo>
                    <a:pt x="103" y="12"/>
                  </a:lnTo>
                  <a:lnTo>
                    <a:pt x="109" y="14"/>
                  </a:lnTo>
                  <a:lnTo>
                    <a:pt x="104" y="10"/>
                  </a:lnTo>
                  <a:lnTo>
                    <a:pt x="99" y="8"/>
                  </a:lnTo>
                  <a:lnTo>
                    <a:pt x="95" y="6"/>
                  </a:lnTo>
                  <a:lnTo>
                    <a:pt x="90" y="4"/>
                  </a:lnTo>
                  <a:lnTo>
                    <a:pt x="84" y="2"/>
                  </a:lnTo>
                  <a:lnTo>
                    <a:pt x="80" y="1"/>
                  </a:lnTo>
                  <a:lnTo>
                    <a:pt x="74" y="0"/>
                  </a:lnTo>
                  <a:lnTo>
                    <a:pt x="68" y="0"/>
                  </a:lnTo>
                  <a:lnTo>
                    <a:pt x="54" y="1"/>
                  </a:lnTo>
                  <a:lnTo>
                    <a:pt x="42" y="6"/>
                  </a:lnTo>
                  <a:lnTo>
                    <a:pt x="30" y="12"/>
                  </a:lnTo>
                  <a:lnTo>
                    <a:pt x="20" y="20"/>
                  </a:lnTo>
                  <a:lnTo>
                    <a:pt x="12" y="30"/>
                  </a:lnTo>
                  <a:lnTo>
                    <a:pt x="6" y="42"/>
                  </a:lnTo>
                  <a:lnTo>
                    <a:pt x="1" y="54"/>
                  </a:lnTo>
                  <a:lnTo>
                    <a:pt x="0" y="68"/>
                  </a:lnTo>
                  <a:lnTo>
                    <a:pt x="1" y="82"/>
                  </a:lnTo>
                  <a:lnTo>
                    <a:pt x="6" y="95"/>
                  </a:lnTo>
                  <a:lnTo>
                    <a:pt x="12" y="106"/>
                  </a:lnTo>
                  <a:lnTo>
                    <a:pt x="20" y="116"/>
                  </a:lnTo>
                  <a:lnTo>
                    <a:pt x="30" y="124"/>
                  </a:lnTo>
                  <a:lnTo>
                    <a:pt x="42" y="130"/>
                  </a:lnTo>
                  <a:lnTo>
                    <a:pt x="54" y="135"/>
                  </a:lnTo>
                  <a:lnTo>
                    <a:pt x="68" y="136"/>
                  </a:lnTo>
                  <a:lnTo>
                    <a:pt x="73" y="136"/>
                  </a:lnTo>
                  <a:lnTo>
                    <a:pt x="76" y="136"/>
                  </a:lnTo>
                  <a:lnTo>
                    <a:pt x="80" y="136"/>
                  </a:lnTo>
                  <a:lnTo>
                    <a:pt x="83" y="135"/>
                  </a:lnTo>
                  <a:lnTo>
                    <a:pt x="72" y="134"/>
                  </a:lnTo>
                  <a:lnTo>
                    <a:pt x="62" y="129"/>
                  </a:lnTo>
                  <a:lnTo>
                    <a:pt x="52" y="123"/>
                  </a:lnTo>
                  <a:lnTo>
                    <a:pt x="44" y="115"/>
                  </a:lnTo>
                  <a:lnTo>
                    <a:pt x="37" y="106"/>
                  </a:lnTo>
                  <a:lnTo>
                    <a:pt x="32" y="96"/>
                  </a:lnTo>
                  <a:lnTo>
                    <a:pt x="29" y="84"/>
                  </a:lnTo>
                  <a:lnTo>
                    <a:pt x="28" y="7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1" name="Freeform 17"/>
            <p:cNvSpPr>
              <a:spLocks noChangeAspect="1"/>
            </p:cNvSpPr>
            <p:nvPr/>
          </p:nvSpPr>
          <p:spPr bwMode="auto">
            <a:xfrm>
              <a:off x="4509" y="2280"/>
              <a:ext cx="151" cy="87"/>
            </a:xfrm>
            <a:custGeom>
              <a:avLst/>
              <a:gdLst>
                <a:gd name="T0" fmla="*/ 303 w 303"/>
                <a:gd name="T1" fmla="*/ 102 h 174"/>
                <a:gd name="T2" fmla="*/ 0 w 303"/>
                <a:gd name="T3" fmla="*/ 0 h 174"/>
                <a:gd name="T4" fmla="*/ 272 w 303"/>
                <a:gd name="T5" fmla="*/ 174 h 174"/>
                <a:gd name="T6" fmla="*/ 279 w 303"/>
                <a:gd name="T7" fmla="*/ 156 h 174"/>
                <a:gd name="T8" fmla="*/ 286 w 303"/>
                <a:gd name="T9" fmla="*/ 137 h 174"/>
                <a:gd name="T10" fmla="*/ 294 w 303"/>
                <a:gd name="T11" fmla="*/ 119 h 174"/>
                <a:gd name="T12" fmla="*/ 303 w 303"/>
                <a:gd name="T13" fmla="*/ 102 h 1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3"/>
                <a:gd name="T22" fmla="*/ 0 h 174"/>
                <a:gd name="T23" fmla="*/ 303 w 303"/>
                <a:gd name="T24" fmla="*/ 174 h 17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3" h="174">
                  <a:moveTo>
                    <a:pt x="303" y="102"/>
                  </a:moveTo>
                  <a:lnTo>
                    <a:pt x="0" y="0"/>
                  </a:lnTo>
                  <a:lnTo>
                    <a:pt x="272" y="174"/>
                  </a:lnTo>
                  <a:lnTo>
                    <a:pt x="279" y="156"/>
                  </a:lnTo>
                  <a:lnTo>
                    <a:pt x="286" y="137"/>
                  </a:lnTo>
                  <a:lnTo>
                    <a:pt x="294" y="119"/>
                  </a:lnTo>
                  <a:lnTo>
                    <a:pt x="303" y="102"/>
                  </a:lnTo>
                  <a:close/>
                </a:path>
              </a:pathLst>
            </a:custGeom>
            <a:solidFill>
              <a:srgbClr val="FFC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2" name="Freeform 18"/>
            <p:cNvSpPr>
              <a:spLocks noChangeAspect="1"/>
            </p:cNvSpPr>
            <p:nvPr/>
          </p:nvSpPr>
          <p:spPr bwMode="auto">
            <a:xfrm>
              <a:off x="4500" y="2217"/>
              <a:ext cx="164" cy="41"/>
            </a:xfrm>
            <a:custGeom>
              <a:avLst/>
              <a:gdLst>
                <a:gd name="T0" fmla="*/ 324 w 330"/>
                <a:gd name="T1" fmla="*/ 0 h 82"/>
                <a:gd name="T2" fmla="*/ 0 w 330"/>
                <a:gd name="T3" fmla="*/ 60 h 82"/>
                <a:gd name="T4" fmla="*/ 330 w 330"/>
                <a:gd name="T5" fmla="*/ 82 h 82"/>
                <a:gd name="T6" fmla="*/ 328 w 330"/>
                <a:gd name="T7" fmla="*/ 62 h 82"/>
                <a:gd name="T8" fmla="*/ 325 w 330"/>
                <a:gd name="T9" fmla="*/ 41 h 82"/>
                <a:gd name="T10" fmla="*/ 324 w 330"/>
                <a:gd name="T11" fmla="*/ 20 h 82"/>
                <a:gd name="T12" fmla="*/ 324 w 330"/>
                <a:gd name="T13" fmla="*/ 0 h 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82"/>
                <a:gd name="T23" fmla="*/ 330 w 330"/>
                <a:gd name="T24" fmla="*/ 82 h 8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82">
                  <a:moveTo>
                    <a:pt x="324" y="0"/>
                  </a:moveTo>
                  <a:lnTo>
                    <a:pt x="0" y="60"/>
                  </a:lnTo>
                  <a:lnTo>
                    <a:pt x="330" y="82"/>
                  </a:lnTo>
                  <a:lnTo>
                    <a:pt x="328" y="62"/>
                  </a:lnTo>
                  <a:lnTo>
                    <a:pt x="325" y="41"/>
                  </a:lnTo>
                  <a:lnTo>
                    <a:pt x="324" y="20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FFC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3" name="Freeform 19"/>
            <p:cNvSpPr>
              <a:spLocks noChangeAspect="1"/>
            </p:cNvSpPr>
            <p:nvPr/>
          </p:nvSpPr>
          <p:spPr bwMode="auto">
            <a:xfrm>
              <a:off x="4513" y="2129"/>
              <a:ext cx="163" cy="69"/>
            </a:xfrm>
            <a:custGeom>
              <a:avLst/>
              <a:gdLst>
                <a:gd name="T0" fmla="*/ 301 w 326"/>
                <a:gd name="T1" fmla="*/ 0 h 140"/>
                <a:gd name="T2" fmla="*/ 0 w 326"/>
                <a:gd name="T3" fmla="*/ 140 h 140"/>
                <a:gd name="T4" fmla="*/ 326 w 326"/>
                <a:gd name="T5" fmla="*/ 79 h 140"/>
                <a:gd name="T6" fmla="*/ 319 w 326"/>
                <a:gd name="T7" fmla="*/ 59 h 140"/>
                <a:gd name="T8" fmla="*/ 312 w 326"/>
                <a:gd name="T9" fmla="*/ 41 h 140"/>
                <a:gd name="T10" fmla="*/ 306 w 326"/>
                <a:gd name="T11" fmla="*/ 21 h 140"/>
                <a:gd name="T12" fmla="*/ 301 w 326"/>
                <a:gd name="T13" fmla="*/ 0 h 1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26"/>
                <a:gd name="T22" fmla="*/ 0 h 140"/>
                <a:gd name="T23" fmla="*/ 326 w 326"/>
                <a:gd name="T24" fmla="*/ 140 h 14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26" h="140">
                  <a:moveTo>
                    <a:pt x="301" y="0"/>
                  </a:moveTo>
                  <a:lnTo>
                    <a:pt x="0" y="140"/>
                  </a:lnTo>
                  <a:lnTo>
                    <a:pt x="326" y="79"/>
                  </a:lnTo>
                  <a:lnTo>
                    <a:pt x="319" y="59"/>
                  </a:lnTo>
                  <a:lnTo>
                    <a:pt x="312" y="41"/>
                  </a:lnTo>
                  <a:lnTo>
                    <a:pt x="306" y="21"/>
                  </a:lnTo>
                  <a:lnTo>
                    <a:pt x="301" y="0"/>
                  </a:lnTo>
                  <a:close/>
                </a:path>
              </a:pathLst>
            </a:custGeom>
            <a:solidFill>
              <a:srgbClr val="FFC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4" name="Freeform 20"/>
            <p:cNvSpPr>
              <a:spLocks noChangeAspect="1"/>
            </p:cNvSpPr>
            <p:nvPr/>
          </p:nvSpPr>
          <p:spPr bwMode="auto">
            <a:xfrm>
              <a:off x="3596" y="2272"/>
              <a:ext cx="152" cy="88"/>
            </a:xfrm>
            <a:custGeom>
              <a:avLst/>
              <a:gdLst>
                <a:gd name="T0" fmla="*/ 0 w 303"/>
                <a:gd name="T1" fmla="*/ 102 h 175"/>
                <a:gd name="T2" fmla="*/ 303 w 303"/>
                <a:gd name="T3" fmla="*/ 0 h 175"/>
                <a:gd name="T4" fmla="*/ 30 w 303"/>
                <a:gd name="T5" fmla="*/ 175 h 175"/>
                <a:gd name="T6" fmla="*/ 23 w 303"/>
                <a:gd name="T7" fmla="*/ 156 h 175"/>
                <a:gd name="T8" fmla="*/ 16 w 303"/>
                <a:gd name="T9" fmla="*/ 137 h 175"/>
                <a:gd name="T10" fmla="*/ 8 w 303"/>
                <a:gd name="T11" fmla="*/ 119 h 175"/>
                <a:gd name="T12" fmla="*/ 0 w 303"/>
                <a:gd name="T13" fmla="*/ 102 h 1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3"/>
                <a:gd name="T22" fmla="*/ 0 h 175"/>
                <a:gd name="T23" fmla="*/ 303 w 303"/>
                <a:gd name="T24" fmla="*/ 175 h 1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3" h="175">
                  <a:moveTo>
                    <a:pt x="0" y="102"/>
                  </a:moveTo>
                  <a:lnTo>
                    <a:pt x="303" y="0"/>
                  </a:lnTo>
                  <a:lnTo>
                    <a:pt x="30" y="175"/>
                  </a:lnTo>
                  <a:lnTo>
                    <a:pt x="23" y="156"/>
                  </a:lnTo>
                  <a:lnTo>
                    <a:pt x="16" y="137"/>
                  </a:lnTo>
                  <a:lnTo>
                    <a:pt x="8" y="119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FFC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5" name="Freeform 21"/>
            <p:cNvSpPr>
              <a:spLocks noChangeAspect="1"/>
            </p:cNvSpPr>
            <p:nvPr/>
          </p:nvSpPr>
          <p:spPr bwMode="auto">
            <a:xfrm>
              <a:off x="3592" y="2209"/>
              <a:ext cx="165" cy="41"/>
            </a:xfrm>
            <a:custGeom>
              <a:avLst/>
              <a:gdLst>
                <a:gd name="T0" fmla="*/ 6 w 331"/>
                <a:gd name="T1" fmla="*/ 0 h 81"/>
                <a:gd name="T2" fmla="*/ 331 w 331"/>
                <a:gd name="T3" fmla="*/ 60 h 81"/>
                <a:gd name="T4" fmla="*/ 0 w 331"/>
                <a:gd name="T5" fmla="*/ 81 h 81"/>
                <a:gd name="T6" fmla="*/ 4 w 331"/>
                <a:gd name="T7" fmla="*/ 62 h 81"/>
                <a:gd name="T8" fmla="*/ 5 w 331"/>
                <a:gd name="T9" fmla="*/ 41 h 81"/>
                <a:gd name="T10" fmla="*/ 6 w 331"/>
                <a:gd name="T11" fmla="*/ 20 h 81"/>
                <a:gd name="T12" fmla="*/ 6 w 331"/>
                <a:gd name="T13" fmla="*/ 0 h 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1"/>
                <a:gd name="T22" fmla="*/ 0 h 81"/>
                <a:gd name="T23" fmla="*/ 331 w 331"/>
                <a:gd name="T24" fmla="*/ 81 h 8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1" h="81">
                  <a:moveTo>
                    <a:pt x="6" y="0"/>
                  </a:moveTo>
                  <a:lnTo>
                    <a:pt x="331" y="60"/>
                  </a:lnTo>
                  <a:lnTo>
                    <a:pt x="0" y="81"/>
                  </a:lnTo>
                  <a:lnTo>
                    <a:pt x="4" y="62"/>
                  </a:lnTo>
                  <a:lnTo>
                    <a:pt x="5" y="41"/>
                  </a:lnTo>
                  <a:lnTo>
                    <a:pt x="6" y="2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C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6" name="Freeform 22"/>
            <p:cNvSpPr>
              <a:spLocks noChangeAspect="1"/>
            </p:cNvSpPr>
            <p:nvPr/>
          </p:nvSpPr>
          <p:spPr bwMode="auto">
            <a:xfrm>
              <a:off x="3580" y="2121"/>
              <a:ext cx="163" cy="69"/>
            </a:xfrm>
            <a:custGeom>
              <a:avLst/>
              <a:gdLst>
                <a:gd name="T0" fmla="*/ 25 w 326"/>
                <a:gd name="T1" fmla="*/ 0 h 139"/>
                <a:gd name="T2" fmla="*/ 326 w 326"/>
                <a:gd name="T3" fmla="*/ 139 h 139"/>
                <a:gd name="T4" fmla="*/ 0 w 326"/>
                <a:gd name="T5" fmla="*/ 78 h 139"/>
                <a:gd name="T6" fmla="*/ 8 w 326"/>
                <a:gd name="T7" fmla="*/ 58 h 139"/>
                <a:gd name="T8" fmla="*/ 15 w 326"/>
                <a:gd name="T9" fmla="*/ 40 h 139"/>
                <a:gd name="T10" fmla="*/ 21 w 326"/>
                <a:gd name="T11" fmla="*/ 20 h 139"/>
                <a:gd name="T12" fmla="*/ 25 w 326"/>
                <a:gd name="T13" fmla="*/ 0 h 1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26"/>
                <a:gd name="T22" fmla="*/ 0 h 139"/>
                <a:gd name="T23" fmla="*/ 326 w 326"/>
                <a:gd name="T24" fmla="*/ 139 h 13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26" h="139">
                  <a:moveTo>
                    <a:pt x="25" y="0"/>
                  </a:moveTo>
                  <a:lnTo>
                    <a:pt x="326" y="139"/>
                  </a:lnTo>
                  <a:lnTo>
                    <a:pt x="0" y="78"/>
                  </a:lnTo>
                  <a:lnTo>
                    <a:pt x="8" y="58"/>
                  </a:lnTo>
                  <a:lnTo>
                    <a:pt x="15" y="40"/>
                  </a:lnTo>
                  <a:lnTo>
                    <a:pt x="21" y="2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C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390" name="Group 23"/>
          <p:cNvGrpSpPr>
            <a:grpSpLocks noChangeAspect="1"/>
          </p:cNvGrpSpPr>
          <p:nvPr/>
        </p:nvGrpSpPr>
        <p:grpSpPr bwMode="auto">
          <a:xfrm>
            <a:off x="7042150" y="2535238"/>
            <a:ext cx="1263650" cy="1373187"/>
            <a:chOff x="4608" y="1632"/>
            <a:chExt cx="398" cy="433"/>
          </a:xfrm>
        </p:grpSpPr>
        <p:grpSp>
          <p:nvGrpSpPr>
            <p:cNvPr id="16455" name="Group 24"/>
            <p:cNvGrpSpPr>
              <a:grpSpLocks noChangeAspect="1"/>
            </p:cNvGrpSpPr>
            <p:nvPr/>
          </p:nvGrpSpPr>
          <p:grpSpPr bwMode="auto">
            <a:xfrm>
              <a:off x="4752" y="1652"/>
              <a:ext cx="254" cy="316"/>
              <a:chOff x="4718" y="1200"/>
              <a:chExt cx="297" cy="370"/>
            </a:xfrm>
          </p:grpSpPr>
          <p:grpSp>
            <p:nvGrpSpPr>
              <p:cNvPr id="16462" name="Group 25"/>
              <p:cNvGrpSpPr>
                <a:grpSpLocks noChangeAspect="1"/>
              </p:cNvGrpSpPr>
              <p:nvPr/>
            </p:nvGrpSpPr>
            <p:grpSpPr bwMode="auto">
              <a:xfrm>
                <a:off x="4721" y="1200"/>
                <a:ext cx="294" cy="366"/>
                <a:chOff x="4721" y="1642"/>
                <a:chExt cx="294" cy="366"/>
              </a:xfrm>
            </p:grpSpPr>
            <p:sp>
              <p:nvSpPr>
                <p:cNvPr id="16464" name="Freeform 26"/>
                <p:cNvSpPr>
                  <a:spLocks noChangeAspect="1"/>
                </p:cNvSpPr>
                <p:nvPr/>
              </p:nvSpPr>
              <p:spPr bwMode="auto">
                <a:xfrm>
                  <a:off x="4721" y="1853"/>
                  <a:ext cx="136" cy="155"/>
                </a:xfrm>
                <a:custGeom>
                  <a:avLst/>
                  <a:gdLst>
                    <a:gd name="T0" fmla="*/ 602 w 634"/>
                    <a:gd name="T1" fmla="*/ 0 h 721"/>
                    <a:gd name="T2" fmla="*/ 634 w 634"/>
                    <a:gd name="T3" fmla="*/ 72 h 721"/>
                    <a:gd name="T4" fmla="*/ 569 w 634"/>
                    <a:gd name="T5" fmla="*/ 180 h 721"/>
                    <a:gd name="T6" fmla="*/ 486 w 634"/>
                    <a:gd name="T7" fmla="*/ 309 h 721"/>
                    <a:gd name="T8" fmla="*/ 401 w 634"/>
                    <a:gd name="T9" fmla="*/ 451 h 721"/>
                    <a:gd name="T10" fmla="*/ 323 w 634"/>
                    <a:gd name="T11" fmla="*/ 541 h 721"/>
                    <a:gd name="T12" fmla="*/ 220 w 634"/>
                    <a:gd name="T13" fmla="*/ 664 h 721"/>
                    <a:gd name="T14" fmla="*/ 155 w 634"/>
                    <a:gd name="T15" fmla="*/ 721 h 721"/>
                    <a:gd name="T16" fmla="*/ 91 w 634"/>
                    <a:gd name="T17" fmla="*/ 695 h 721"/>
                    <a:gd name="T18" fmla="*/ 20 w 634"/>
                    <a:gd name="T19" fmla="*/ 619 h 721"/>
                    <a:gd name="T20" fmla="*/ 0 w 634"/>
                    <a:gd name="T21" fmla="*/ 566 h 721"/>
                    <a:gd name="T22" fmla="*/ 59 w 634"/>
                    <a:gd name="T23" fmla="*/ 431 h 721"/>
                    <a:gd name="T24" fmla="*/ 148 w 634"/>
                    <a:gd name="T25" fmla="*/ 290 h 721"/>
                    <a:gd name="T26" fmla="*/ 240 w 634"/>
                    <a:gd name="T27" fmla="*/ 174 h 721"/>
                    <a:gd name="T28" fmla="*/ 362 w 634"/>
                    <a:gd name="T29" fmla="*/ 84 h 721"/>
                    <a:gd name="T30" fmla="*/ 486 w 634"/>
                    <a:gd name="T31" fmla="*/ 33 h 721"/>
                    <a:gd name="T32" fmla="*/ 602 w 634"/>
                    <a:gd name="T33" fmla="*/ 0 h 72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634"/>
                    <a:gd name="T52" fmla="*/ 0 h 721"/>
                    <a:gd name="T53" fmla="*/ 634 w 634"/>
                    <a:gd name="T54" fmla="*/ 721 h 72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634" h="721">
                      <a:moveTo>
                        <a:pt x="602" y="0"/>
                      </a:moveTo>
                      <a:lnTo>
                        <a:pt x="634" y="72"/>
                      </a:lnTo>
                      <a:lnTo>
                        <a:pt x="569" y="180"/>
                      </a:lnTo>
                      <a:lnTo>
                        <a:pt x="486" y="309"/>
                      </a:lnTo>
                      <a:lnTo>
                        <a:pt x="401" y="451"/>
                      </a:lnTo>
                      <a:lnTo>
                        <a:pt x="323" y="541"/>
                      </a:lnTo>
                      <a:lnTo>
                        <a:pt x="220" y="664"/>
                      </a:lnTo>
                      <a:lnTo>
                        <a:pt x="155" y="721"/>
                      </a:lnTo>
                      <a:lnTo>
                        <a:pt x="91" y="695"/>
                      </a:lnTo>
                      <a:lnTo>
                        <a:pt x="20" y="619"/>
                      </a:lnTo>
                      <a:lnTo>
                        <a:pt x="0" y="566"/>
                      </a:lnTo>
                      <a:lnTo>
                        <a:pt x="59" y="431"/>
                      </a:lnTo>
                      <a:lnTo>
                        <a:pt x="148" y="290"/>
                      </a:lnTo>
                      <a:lnTo>
                        <a:pt x="240" y="174"/>
                      </a:lnTo>
                      <a:lnTo>
                        <a:pt x="362" y="84"/>
                      </a:lnTo>
                      <a:lnTo>
                        <a:pt x="486" y="33"/>
                      </a:lnTo>
                      <a:lnTo>
                        <a:pt x="602" y="0"/>
                      </a:lnTo>
                      <a:close/>
                    </a:path>
                  </a:pathLst>
                </a:custGeom>
                <a:solidFill>
                  <a:srgbClr val="AD69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65" name="Freeform 27"/>
                <p:cNvSpPr>
                  <a:spLocks noChangeAspect="1"/>
                </p:cNvSpPr>
                <p:nvPr/>
              </p:nvSpPr>
              <p:spPr bwMode="auto">
                <a:xfrm>
                  <a:off x="4851" y="1655"/>
                  <a:ext cx="163" cy="212"/>
                </a:xfrm>
                <a:custGeom>
                  <a:avLst/>
                  <a:gdLst>
                    <a:gd name="T0" fmla="*/ 567 w 761"/>
                    <a:gd name="T1" fmla="*/ 0 h 990"/>
                    <a:gd name="T2" fmla="*/ 735 w 761"/>
                    <a:gd name="T3" fmla="*/ 90 h 990"/>
                    <a:gd name="T4" fmla="*/ 761 w 761"/>
                    <a:gd name="T5" fmla="*/ 251 h 990"/>
                    <a:gd name="T6" fmla="*/ 742 w 761"/>
                    <a:gd name="T7" fmla="*/ 456 h 990"/>
                    <a:gd name="T8" fmla="*/ 690 w 761"/>
                    <a:gd name="T9" fmla="*/ 604 h 990"/>
                    <a:gd name="T10" fmla="*/ 639 w 761"/>
                    <a:gd name="T11" fmla="*/ 726 h 990"/>
                    <a:gd name="T12" fmla="*/ 542 w 761"/>
                    <a:gd name="T13" fmla="*/ 810 h 990"/>
                    <a:gd name="T14" fmla="*/ 451 w 761"/>
                    <a:gd name="T15" fmla="*/ 881 h 990"/>
                    <a:gd name="T16" fmla="*/ 323 w 761"/>
                    <a:gd name="T17" fmla="*/ 926 h 990"/>
                    <a:gd name="T18" fmla="*/ 117 w 761"/>
                    <a:gd name="T19" fmla="*/ 918 h 990"/>
                    <a:gd name="T20" fmla="*/ 58 w 761"/>
                    <a:gd name="T21" fmla="*/ 990 h 990"/>
                    <a:gd name="T22" fmla="*/ 0 w 761"/>
                    <a:gd name="T23" fmla="*/ 918 h 990"/>
                    <a:gd name="T24" fmla="*/ 65 w 761"/>
                    <a:gd name="T25" fmla="*/ 836 h 990"/>
                    <a:gd name="T26" fmla="*/ 251 w 761"/>
                    <a:gd name="T27" fmla="*/ 810 h 990"/>
                    <a:gd name="T28" fmla="*/ 406 w 761"/>
                    <a:gd name="T29" fmla="*/ 720 h 990"/>
                    <a:gd name="T30" fmla="*/ 504 w 761"/>
                    <a:gd name="T31" fmla="*/ 604 h 990"/>
                    <a:gd name="T32" fmla="*/ 587 w 761"/>
                    <a:gd name="T33" fmla="*/ 450 h 990"/>
                    <a:gd name="T34" fmla="*/ 612 w 761"/>
                    <a:gd name="T35" fmla="*/ 315 h 990"/>
                    <a:gd name="T36" fmla="*/ 619 w 761"/>
                    <a:gd name="T37" fmla="*/ 162 h 990"/>
                    <a:gd name="T38" fmla="*/ 587 w 761"/>
                    <a:gd name="T39" fmla="*/ 64 h 990"/>
                    <a:gd name="T40" fmla="*/ 567 w 761"/>
                    <a:gd name="T41" fmla="*/ 0 h 990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761"/>
                    <a:gd name="T64" fmla="*/ 0 h 990"/>
                    <a:gd name="T65" fmla="*/ 761 w 761"/>
                    <a:gd name="T66" fmla="*/ 990 h 990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761" h="990">
                      <a:moveTo>
                        <a:pt x="567" y="0"/>
                      </a:moveTo>
                      <a:lnTo>
                        <a:pt x="735" y="90"/>
                      </a:lnTo>
                      <a:lnTo>
                        <a:pt x="761" y="251"/>
                      </a:lnTo>
                      <a:lnTo>
                        <a:pt x="742" y="456"/>
                      </a:lnTo>
                      <a:lnTo>
                        <a:pt x="690" y="604"/>
                      </a:lnTo>
                      <a:lnTo>
                        <a:pt x="639" y="726"/>
                      </a:lnTo>
                      <a:lnTo>
                        <a:pt x="542" y="810"/>
                      </a:lnTo>
                      <a:lnTo>
                        <a:pt x="451" y="881"/>
                      </a:lnTo>
                      <a:lnTo>
                        <a:pt x="323" y="926"/>
                      </a:lnTo>
                      <a:lnTo>
                        <a:pt x="117" y="918"/>
                      </a:lnTo>
                      <a:lnTo>
                        <a:pt x="58" y="990"/>
                      </a:lnTo>
                      <a:lnTo>
                        <a:pt x="0" y="918"/>
                      </a:lnTo>
                      <a:lnTo>
                        <a:pt x="65" y="836"/>
                      </a:lnTo>
                      <a:lnTo>
                        <a:pt x="251" y="810"/>
                      </a:lnTo>
                      <a:lnTo>
                        <a:pt x="406" y="720"/>
                      </a:lnTo>
                      <a:lnTo>
                        <a:pt x="504" y="604"/>
                      </a:lnTo>
                      <a:lnTo>
                        <a:pt x="587" y="450"/>
                      </a:lnTo>
                      <a:lnTo>
                        <a:pt x="612" y="315"/>
                      </a:lnTo>
                      <a:lnTo>
                        <a:pt x="619" y="162"/>
                      </a:lnTo>
                      <a:lnTo>
                        <a:pt x="587" y="64"/>
                      </a:lnTo>
                      <a:lnTo>
                        <a:pt x="567" y="0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66" name="Freeform 28"/>
                <p:cNvSpPr>
                  <a:spLocks noChangeAspect="1"/>
                </p:cNvSpPr>
                <p:nvPr/>
              </p:nvSpPr>
              <p:spPr bwMode="auto">
                <a:xfrm>
                  <a:off x="4878" y="1646"/>
                  <a:ext cx="137" cy="212"/>
                </a:xfrm>
                <a:custGeom>
                  <a:avLst/>
                  <a:gdLst>
                    <a:gd name="T0" fmla="*/ 77 w 639"/>
                    <a:gd name="T1" fmla="*/ 943 h 988"/>
                    <a:gd name="T2" fmla="*/ 187 w 639"/>
                    <a:gd name="T3" fmla="*/ 943 h 988"/>
                    <a:gd name="T4" fmla="*/ 303 w 639"/>
                    <a:gd name="T5" fmla="*/ 898 h 988"/>
                    <a:gd name="T6" fmla="*/ 387 w 639"/>
                    <a:gd name="T7" fmla="*/ 840 h 988"/>
                    <a:gd name="T8" fmla="*/ 472 w 639"/>
                    <a:gd name="T9" fmla="*/ 757 h 988"/>
                    <a:gd name="T10" fmla="*/ 536 w 639"/>
                    <a:gd name="T11" fmla="*/ 648 h 988"/>
                    <a:gd name="T12" fmla="*/ 574 w 639"/>
                    <a:gd name="T13" fmla="*/ 532 h 988"/>
                    <a:gd name="T14" fmla="*/ 601 w 639"/>
                    <a:gd name="T15" fmla="*/ 423 h 988"/>
                    <a:gd name="T16" fmla="*/ 607 w 639"/>
                    <a:gd name="T17" fmla="*/ 321 h 988"/>
                    <a:gd name="T18" fmla="*/ 601 w 639"/>
                    <a:gd name="T19" fmla="*/ 231 h 988"/>
                    <a:gd name="T20" fmla="*/ 594 w 639"/>
                    <a:gd name="T21" fmla="*/ 160 h 988"/>
                    <a:gd name="T22" fmla="*/ 549 w 639"/>
                    <a:gd name="T23" fmla="*/ 122 h 988"/>
                    <a:gd name="T24" fmla="*/ 491 w 639"/>
                    <a:gd name="T25" fmla="*/ 83 h 988"/>
                    <a:gd name="T26" fmla="*/ 464 w 639"/>
                    <a:gd name="T27" fmla="*/ 77 h 988"/>
                    <a:gd name="T28" fmla="*/ 426 w 639"/>
                    <a:gd name="T29" fmla="*/ 32 h 988"/>
                    <a:gd name="T30" fmla="*/ 433 w 639"/>
                    <a:gd name="T31" fmla="*/ 0 h 988"/>
                    <a:gd name="T32" fmla="*/ 478 w 639"/>
                    <a:gd name="T33" fmla="*/ 32 h 988"/>
                    <a:gd name="T34" fmla="*/ 619 w 639"/>
                    <a:gd name="T35" fmla="*/ 135 h 988"/>
                    <a:gd name="T36" fmla="*/ 639 w 639"/>
                    <a:gd name="T37" fmla="*/ 205 h 988"/>
                    <a:gd name="T38" fmla="*/ 639 w 639"/>
                    <a:gd name="T39" fmla="*/ 301 h 988"/>
                    <a:gd name="T40" fmla="*/ 639 w 639"/>
                    <a:gd name="T41" fmla="*/ 397 h 988"/>
                    <a:gd name="T42" fmla="*/ 633 w 639"/>
                    <a:gd name="T43" fmla="*/ 507 h 988"/>
                    <a:gd name="T44" fmla="*/ 601 w 639"/>
                    <a:gd name="T45" fmla="*/ 597 h 988"/>
                    <a:gd name="T46" fmla="*/ 574 w 639"/>
                    <a:gd name="T47" fmla="*/ 679 h 988"/>
                    <a:gd name="T48" fmla="*/ 536 w 639"/>
                    <a:gd name="T49" fmla="*/ 750 h 988"/>
                    <a:gd name="T50" fmla="*/ 491 w 639"/>
                    <a:gd name="T51" fmla="*/ 808 h 988"/>
                    <a:gd name="T52" fmla="*/ 439 w 639"/>
                    <a:gd name="T53" fmla="*/ 865 h 988"/>
                    <a:gd name="T54" fmla="*/ 362 w 639"/>
                    <a:gd name="T55" fmla="*/ 910 h 988"/>
                    <a:gd name="T56" fmla="*/ 271 w 639"/>
                    <a:gd name="T57" fmla="*/ 955 h 988"/>
                    <a:gd name="T58" fmla="*/ 187 w 639"/>
                    <a:gd name="T59" fmla="*/ 981 h 988"/>
                    <a:gd name="T60" fmla="*/ 65 w 639"/>
                    <a:gd name="T61" fmla="*/ 988 h 988"/>
                    <a:gd name="T62" fmla="*/ 0 w 639"/>
                    <a:gd name="T63" fmla="*/ 955 h 988"/>
                    <a:gd name="T64" fmla="*/ 77 w 639"/>
                    <a:gd name="T65" fmla="*/ 943 h 988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639"/>
                    <a:gd name="T100" fmla="*/ 0 h 988"/>
                    <a:gd name="T101" fmla="*/ 639 w 639"/>
                    <a:gd name="T102" fmla="*/ 988 h 988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639" h="988">
                      <a:moveTo>
                        <a:pt x="77" y="943"/>
                      </a:moveTo>
                      <a:lnTo>
                        <a:pt x="187" y="943"/>
                      </a:lnTo>
                      <a:lnTo>
                        <a:pt x="303" y="898"/>
                      </a:lnTo>
                      <a:lnTo>
                        <a:pt x="387" y="840"/>
                      </a:lnTo>
                      <a:lnTo>
                        <a:pt x="472" y="757"/>
                      </a:lnTo>
                      <a:lnTo>
                        <a:pt x="536" y="648"/>
                      </a:lnTo>
                      <a:lnTo>
                        <a:pt x="574" y="532"/>
                      </a:lnTo>
                      <a:lnTo>
                        <a:pt x="601" y="423"/>
                      </a:lnTo>
                      <a:lnTo>
                        <a:pt x="607" y="321"/>
                      </a:lnTo>
                      <a:lnTo>
                        <a:pt x="601" y="231"/>
                      </a:lnTo>
                      <a:lnTo>
                        <a:pt x="594" y="160"/>
                      </a:lnTo>
                      <a:lnTo>
                        <a:pt x="549" y="122"/>
                      </a:lnTo>
                      <a:lnTo>
                        <a:pt x="491" y="83"/>
                      </a:lnTo>
                      <a:lnTo>
                        <a:pt x="464" y="77"/>
                      </a:lnTo>
                      <a:lnTo>
                        <a:pt x="426" y="32"/>
                      </a:lnTo>
                      <a:lnTo>
                        <a:pt x="433" y="0"/>
                      </a:lnTo>
                      <a:lnTo>
                        <a:pt x="478" y="32"/>
                      </a:lnTo>
                      <a:lnTo>
                        <a:pt x="619" y="135"/>
                      </a:lnTo>
                      <a:lnTo>
                        <a:pt x="639" y="205"/>
                      </a:lnTo>
                      <a:lnTo>
                        <a:pt x="639" y="301"/>
                      </a:lnTo>
                      <a:lnTo>
                        <a:pt x="639" y="397"/>
                      </a:lnTo>
                      <a:lnTo>
                        <a:pt x="633" y="507"/>
                      </a:lnTo>
                      <a:lnTo>
                        <a:pt x="601" y="597"/>
                      </a:lnTo>
                      <a:lnTo>
                        <a:pt x="574" y="679"/>
                      </a:lnTo>
                      <a:lnTo>
                        <a:pt x="536" y="750"/>
                      </a:lnTo>
                      <a:lnTo>
                        <a:pt x="491" y="808"/>
                      </a:lnTo>
                      <a:lnTo>
                        <a:pt x="439" y="865"/>
                      </a:lnTo>
                      <a:lnTo>
                        <a:pt x="362" y="910"/>
                      </a:lnTo>
                      <a:lnTo>
                        <a:pt x="271" y="955"/>
                      </a:lnTo>
                      <a:lnTo>
                        <a:pt x="187" y="981"/>
                      </a:lnTo>
                      <a:lnTo>
                        <a:pt x="65" y="988"/>
                      </a:lnTo>
                      <a:lnTo>
                        <a:pt x="0" y="955"/>
                      </a:lnTo>
                      <a:lnTo>
                        <a:pt x="77" y="94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67" name="Freeform 29"/>
                <p:cNvSpPr>
                  <a:spLocks noChangeAspect="1"/>
                </p:cNvSpPr>
                <p:nvPr/>
              </p:nvSpPr>
              <p:spPr bwMode="auto">
                <a:xfrm>
                  <a:off x="4841" y="1644"/>
                  <a:ext cx="146" cy="233"/>
                </a:xfrm>
                <a:custGeom>
                  <a:avLst/>
                  <a:gdLst>
                    <a:gd name="T0" fmla="*/ 135 w 677"/>
                    <a:gd name="T1" fmla="*/ 1033 h 1085"/>
                    <a:gd name="T2" fmla="*/ 199 w 677"/>
                    <a:gd name="T3" fmla="*/ 950 h 1085"/>
                    <a:gd name="T4" fmla="*/ 199 w 677"/>
                    <a:gd name="T5" fmla="*/ 892 h 1085"/>
                    <a:gd name="T6" fmla="*/ 296 w 677"/>
                    <a:gd name="T7" fmla="*/ 866 h 1085"/>
                    <a:gd name="T8" fmla="*/ 399 w 677"/>
                    <a:gd name="T9" fmla="*/ 821 h 1085"/>
                    <a:gd name="T10" fmla="*/ 477 w 677"/>
                    <a:gd name="T11" fmla="*/ 757 h 1085"/>
                    <a:gd name="T12" fmla="*/ 548 w 677"/>
                    <a:gd name="T13" fmla="*/ 667 h 1085"/>
                    <a:gd name="T14" fmla="*/ 605 w 677"/>
                    <a:gd name="T15" fmla="*/ 584 h 1085"/>
                    <a:gd name="T16" fmla="*/ 644 w 677"/>
                    <a:gd name="T17" fmla="*/ 481 h 1085"/>
                    <a:gd name="T18" fmla="*/ 658 w 677"/>
                    <a:gd name="T19" fmla="*/ 385 h 1085"/>
                    <a:gd name="T20" fmla="*/ 677 w 677"/>
                    <a:gd name="T21" fmla="*/ 309 h 1085"/>
                    <a:gd name="T22" fmla="*/ 677 w 677"/>
                    <a:gd name="T23" fmla="*/ 180 h 1085"/>
                    <a:gd name="T24" fmla="*/ 650 w 677"/>
                    <a:gd name="T25" fmla="*/ 97 h 1085"/>
                    <a:gd name="T26" fmla="*/ 612 w 677"/>
                    <a:gd name="T27" fmla="*/ 33 h 1085"/>
                    <a:gd name="T28" fmla="*/ 554 w 677"/>
                    <a:gd name="T29" fmla="*/ 0 h 1085"/>
                    <a:gd name="T30" fmla="*/ 587 w 677"/>
                    <a:gd name="T31" fmla="*/ 58 h 1085"/>
                    <a:gd name="T32" fmla="*/ 625 w 677"/>
                    <a:gd name="T33" fmla="*/ 123 h 1085"/>
                    <a:gd name="T34" fmla="*/ 644 w 677"/>
                    <a:gd name="T35" fmla="*/ 193 h 1085"/>
                    <a:gd name="T36" fmla="*/ 638 w 677"/>
                    <a:gd name="T37" fmla="*/ 270 h 1085"/>
                    <a:gd name="T38" fmla="*/ 632 w 677"/>
                    <a:gd name="T39" fmla="*/ 360 h 1085"/>
                    <a:gd name="T40" fmla="*/ 612 w 677"/>
                    <a:gd name="T41" fmla="*/ 469 h 1085"/>
                    <a:gd name="T42" fmla="*/ 587 w 677"/>
                    <a:gd name="T43" fmla="*/ 553 h 1085"/>
                    <a:gd name="T44" fmla="*/ 528 w 677"/>
                    <a:gd name="T45" fmla="*/ 635 h 1085"/>
                    <a:gd name="T46" fmla="*/ 471 w 677"/>
                    <a:gd name="T47" fmla="*/ 712 h 1085"/>
                    <a:gd name="T48" fmla="*/ 406 w 677"/>
                    <a:gd name="T49" fmla="*/ 770 h 1085"/>
                    <a:gd name="T50" fmla="*/ 316 w 677"/>
                    <a:gd name="T51" fmla="*/ 821 h 1085"/>
                    <a:gd name="T52" fmla="*/ 238 w 677"/>
                    <a:gd name="T53" fmla="*/ 854 h 1085"/>
                    <a:gd name="T54" fmla="*/ 155 w 677"/>
                    <a:gd name="T55" fmla="*/ 860 h 1085"/>
                    <a:gd name="T56" fmla="*/ 96 w 677"/>
                    <a:gd name="T57" fmla="*/ 841 h 1085"/>
                    <a:gd name="T58" fmla="*/ 57 w 677"/>
                    <a:gd name="T59" fmla="*/ 886 h 1085"/>
                    <a:gd name="T60" fmla="*/ 0 w 677"/>
                    <a:gd name="T61" fmla="*/ 970 h 1085"/>
                    <a:gd name="T62" fmla="*/ 45 w 677"/>
                    <a:gd name="T63" fmla="*/ 1015 h 1085"/>
                    <a:gd name="T64" fmla="*/ 122 w 677"/>
                    <a:gd name="T65" fmla="*/ 917 h 1085"/>
                    <a:gd name="T66" fmla="*/ 167 w 677"/>
                    <a:gd name="T67" fmla="*/ 925 h 1085"/>
                    <a:gd name="T68" fmla="*/ 71 w 677"/>
                    <a:gd name="T69" fmla="*/ 1040 h 1085"/>
                    <a:gd name="T70" fmla="*/ 96 w 677"/>
                    <a:gd name="T71" fmla="*/ 1085 h 1085"/>
                    <a:gd name="T72" fmla="*/ 135 w 677"/>
                    <a:gd name="T73" fmla="*/ 1033 h 1085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677"/>
                    <a:gd name="T112" fmla="*/ 0 h 1085"/>
                    <a:gd name="T113" fmla="*/ 677 w 677"/>
                    <a:gd name="T114" fmla="*/ 1085 h 1085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677" h="1085">
                      <a:moveTo>
                        <a:pt x="135" y="1033"/>
                      </a:moveTo>
                      <a:lnTo>
                        <a:pt x="199" y="950"/>
                      </a:lnTo>
                      <a:lnTo>
                        <a:pt x="199" y="892"/>
                      </a:lnTo>
                      <a:lnTo>
                        <a:pt x="296" y="866"/>
                      </a:lnTo>
                      <a:lnTo>
                        <a:pt x="399" y="821"/>
                      </a:lnTo>
                      <a:lnTo>
                        <a:pt x="477" y="757"/>
                      </a:lnTo>
                      <a:lnTo>
                        <a:pt x="548" y="667"/>
                      </a:lnTo>
                      <a:lnTo>
                        <a:pt x="605" y="584"/>
                      </a:lnTo>
                      <a:lnTo>
                        <a:pt x="644" y="481"/>
                      </a:lnTo>
                      <a:lnTo>
                        <a:pt x="658" y="385"/>
                      </a:lnTo>
                      <a:lnTo>
                        <a:pt x="677" y="309"/>
                      </a:lnTo>
                      <a:lnTo>
                        <a:pt x="677" y="180"/>
                      </a:lnTo>
                      <a:lnTo>
                        <a:pt x="650" y="97"/>
                      </a:lnTo>
                      <a:lnTo>
                        <a:pt x="612" y="33"/>
                      </a:lnTo>
                      <a:lnTo>
                        <a:pt x="554" y="0"/>
                      </a:lnTo>
                      <a:lnTo>
                        <a:pt x="587" y="58"/>
                      </a:lnTo>
                      <a:lnTo>
                        <a:pt x="625" y="123"/>
                      </a:lnTo>
                      <a:lnTo>
                        <a:pt x="644" y="193"/>
                      </a:lnTo>
                      <a:lnTo>
                        <a:pt x="638" y="270"/>
                      </a:lnTo>
                      <a:lnTo>
                        <a:pt x="632" y="360"/>
                      </a:lnTo>
                      <a:lnTo>
                        <a:pt x="612" y="469"/>
                      </a:lnTo>
                      <a:lnTo>
                        <a:pt x="587" y="553"/>
                      </a:lnTo>
                      <a:lnTo>
                        <a:pt x="528" y="635"/>
                      </a:lnTo>
                      <a:lnTo>
                        <a:pt x="471" y="712"/>
                      </a:lnTo>
                      <a:lnTo>
                        <a:pt x="406" y="770"/>
                      </a:lnTo>
                      <a:lnTo>
                        <a:pt x="316" y="821"/>
                      </a:lnTo>
                      <a:lnTo>
                        <a:pt x="238" y="854"/>
                      </a:lnTo>
                      <a:lnTo>
                        <a:pt x="155" y="860"/>
                      </a:lnTo>
                      <a:lnTo>
                        <a:pt x="96" y="841"/>
                      </a:lnTo>
                      <a:lnTo>
                        <a:pt x="57" y="886"/>
                      </a:lnTo>
                      <a:lnTo>
                        <a:pt x="0" y="970"/>
                      </a:lnTo>
                      <a:lnTo>
                        <a:pt x="45" y="1015"/>
                      </a:lnTo>
                      <a:lnTo>
                        <a:pt x="122" y="917"/>
                      </a:lnTo>
                      <a:lnTo>
                        <a:pt x="167" y="925"/>
                      </a:lnTo>
                      <a:lnTo>
                        <a:pt x="71" y="1040"/>
                      </a:lnTo>
                      <a:lnTo>
                        <a:pt x="96" y="1085"/>
                      </a:lnTo>
                      <a:lnTo>
                        <a:pt x="135" y="103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68" name="Freeform 30"/>
                <p:cNvSpPr>
                  <a:spLocks noChangeAspect="1"/>
                </p:cNvSpPr>
                <p:nvPr/>
              </p:nvSpPr>
              <p:spPr bwMode="auto">
                <a:xfrm>
                  <a:off x="4840" y="1642"/>
                  <a:ext cx="140" cy="194"/>
                </a:xfrm>
                <a:custGeom>
                  <a:avLst/>
                  <a:gdLst>
                    <a:gd name="T0" fmla="*/ 90 w 652"/>
                    <a:gd name="T1" fmla="*/ 888 h 907"/>
                    <a:gd name="T2" fmla="*/ 45 w 652"/>
                    <a:gd name="T3" fmla="*/ 823 h 907"/>
                    <a:gd name="T4" fmla="*/ 13 w 652"/>
                    <a:gd name="T5" fmla="*/ 759 h 907"/>
                    <a:gd name="T6" fmla="*/ 0 w 652"/>
                    <a:gd name="T7" fmla="*/ 675 h 907"/>
                    <a:gd name="T8" fmla="*/ 6 w 652"/>
                    <a:gd name="T9" fmla="*/ 572 h 907"/>
                    <a:gd name="T10" fmla="*/ 26 w 652"/>
                    <a:gd name="T11" fmla="*/ 457 h 907"/>
                    <a:gd name="T12" fmla="*/ 65 w 652"/>
                    <a:gd name="T13" fmla="*/ 334 h 907"/>
                    <a:gd name="T14" fmla="*/ 123 w 652"/>
                    <a:gd name="T15" fmla="*/ 225 h 907"/>
                    <a:gd name="T16" fmla="*/ 214 w 652"/>
                    <a:gd name="T17" fmla="*/ 116 h 907"/>
                    <a:gd name="T18" fmla="*/ 336 w 652"/>
                    <a:gd name="T19" fmla="*/ 38 h 907"/>
                    <a:gd name="T20" fmla="*/ 446 w 652"/>
                    <a:gd name="T21" fmla="*/ 0 h 907"/>
                    <a:gd name="T22" fmla="*/ 523 w 652"/>
                    <a:gd name="T23" fmla="*/ 6 h 907"/>
                    <a:gd name="T24" fmla="*/ 587 w 652"/>
                    <a:gd name="T25" fmla="*/ 32 h 907"/>
                    <a:gd name="T26" fmla="*/ 652 w 652"/>
                    <a:gd name="T27" fmla="*/ 77 h 907"/>
                    <a:gd name="T28" fmla="*/ 640 w 652"/>
                    <a:gd name="T29" fmla="*/ 116 h 907"/>
                    <a:gd name="T30" fmla="*/ 562 w 652"/>
                    <a:gd name="T31" fmla="*/ 57 h 907"/>
                    <a:gd name="T32" fmla="*/ 516 w 652"/>
                    <a:gd name="T33" fmla="*/ 38 h 907"/>
                    <a:gd name="T34" fmla="*/ 452 w 652"/>
                    <a:gd name="T35" fmla="*/ 38 h 907"/>
                    <a:gd name="T36" fmla="*/ 394 w 652"/>
                    <a:gd name="T37" fmla="*/ 57 h 907"/>
                    <a:gd name="T38" fmla="*/ 322 w 652"/>
                    <a:gd name="T39" fmla="*/ 83 h 907"/>
                    <a:gd name="T40" fmla="*/ 271 w 652"/>
                    <a:gd name="T41" fmla="*/ 122 h 907"/>
                    <a:gd name="T42" fmla="*/ 214 w 652"/>
                    <a:gd name="T43" fmla="*/ 161 h 907"/>
                    <a:gd name="T44" fmla="*/ 175 w 652"/>
                    <a:gd name="T45" fmla="*/ 218 h 907"/>
                    <a:gd name="T46" fmla="*/ 136 w 652"/>
                    <a:gd name="T47" fmla="*/ 283 h 907"/>
                    <a:gd name="T48" fmla="*/ 98 w 652"/>
                    <a:gd name="T49" fmla="*/ 359 h 907"/>
                    <a:gd name="T50" fmla="*/ 65 w 652"/>
                    <a:gd name="T51" fmla="*/ 443 h 907"/>
                    <a:gd name="T52" fmla="*/ 45 w 652"/>
                    <a:gd name="T53" fmla="*/ 547 h 907"/>
                    <a:gd name="T54" fmla="*/ 45 w 652"/>
                    <a:gd name="T55" fmla="*/ 662 h 907"/>
                    <a:gd name="T56" fmla="*/ 51 w 652"/>
                    <a:gd name="T57" fmla="*/ 759 h 907"/>
                    <a:gd name="T58" fmla="*/ 98 w 652"/>
                    <a:gd name="T59" fmla="*/ 843 h 907"/>
                    <a:gd name="T60" fmla="*/ 187 w 652"/>
                    <a:gd name="T61" fmla="*/ 907 h 907"/>
                    <a:gd name="T62" fmla="*/ 90 w 652"/>
                    <a:gd name="T63" fmla="*/ 888 h 907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652"/>
                    <a:gd name="T97" fmla="*/ 0 h 907"/>
                    <a:gd name="T98" fmla="*/ 652 w 652"/>
                    <a:gd name="T99" fmla="*/ 907 h 907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652" h="907">
                      <a:moveTo>
                        <a:pt x="90" y="888"/>
                      </a:moveTo>
                      <a:lnTo>
                        <a:pt x="45" y="823"/>
                      </a:lnTo>
                      <a:lnTo>
                        <a:pt x="13" y="759"/>
                      </a:lnTo>
                      <a:lnTo>
                        <a:pt x="0" y="675"/>
                      </a:lnTo>
                      <a:lnTo>
                        <a:pt x="6" y="572"/>
                      </a:lnTo>
                      <a:lnTo>
                        <a:pt x="26" y="457"/>
                      </a:lnTo>
                      <a:lnTo>
                        <a:pt x="65" y="334"/>
                      </a:lnTo>
                      <a:lnTo>
                        <a:pt x="123" y="225"/>
                      </a:lnTo>
                      <a:lnTo>
                        <a:pt x="214" y="116"/>
                      </a:lnTo>
                      <a:lnTo>
                        <a:pt x="336" y="38"/>
                      </a:lnTo>
                      <a:lnTo>
                        <a:pt x="446" y="0"/>
                      </a:lnTo>
                      <a:lnTo>
                        <a:pt x="523" y="6"/>
                      </a:lnTo>
                      <a:lnTo>
                        <a:pt x="587" y="32"/>
                      </a:lnTo>
                      <a:lnTo>
                        <a:pt x="652" y="77"/>
                      </a:lnTo>
                      <a:lnTo>
                        <a:pt x="640" y="116"/>
                      </a:lnTo>
                      <a:lnTo>
                        <a:pt x="562" y="57"/>
                      </a:lnTo>
                      <a:lnTo>
                        <a:pt x="516" y="38"/>
                      </a:lnTo>
                      <a:lnTo>
                        <a:pt x="452" y="38"/>
                      </a:lnTo>
                      <a:lnTo>
                        <a:pt x="394" y="57"/>
                      </a:lnTo>
                      <a:lnTo>
                        <a:pt x="322" y="83"/>
                      </a:lnTo>
                      <a:lnTo>
                        <a:pt x="271" y="122"/>
                      </a:lnTo>
                      <a:lnTo>
                        <a:pt x="214" y="161"/>
                      </a:lnTo>
                      <a:lnTo>
                        <a:pt x="175" y="218"/>
                      </a:lnTo>
                      <a:lnTo>
                        <a:pt x="136" y="283"/>
                      </a:lnTo>
                      <a:lnTo>
                        <a:pt x="98" y="359"/>
                      </a:lnTo>
                      <a:lnTo>
                        <a:pt x="65" y="443"/>
                      </a:lnTo>
                      <a:lnTo>
                        <a:pt x="45" y="547"/>
                      </a:lnTo>
                      <a:lnTo>
                        <a:pt x="45" y="662"/>
                      </a:lnTo>
                      <a:lnTo>
                        <a:pt x="51" y="759"/>
                      </a:lnTo>
                      <a:lnTo>
                        <a:pt x="98" y="843"/>
                      </a:lnTo>
                      <a:lnTo>
                        <a:pt x="187" y="907"/>
                      </a:lnTo>
                      <a:lnTo>
                        <a:pt x="90" y="88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69" name="Freeform 31"/>
                <p:cNvSpPr>
                  <a:spLocks noChangeAspect="1"/>
                </p:cNvSpPr>
                <p:nvPr/>
              </p:nvSpPr>
              <p:spPr bwMode="auto">
                <a:xfrm>
                  <a:off x="4930" y="1692"/>
                  <a:ext cx="16" cy="51"/>
                </a:xfrm>
                <a:custGeom>
                  <a:avLst/>
                  <a:gdLst>
                    <a:gd name="T0" fmla="*/ 0 w 74"/>
                    <a:gd name="T1" fmla="*/ 0 h 238"/>
                    <a:gd name="T2" fmla="*/ 38 w 74"/>
                    <a:gd name="T3" fmla="*/ 46 h 238"/>
                    <a:gd name="T4" fmla="*/ 59 w 74"/>
                    <a:gd name="T5" fmla="*/ 100 h 238"/>
                    <a:gd name="T6" fmla="*/ 74 w 74"/>
                    <a:gd name="T7" fmla="*/ 178 h 238"/>
                    <a:gd name="T8" fmla="*/ 66 w 74"/>
                    <a:gd name="T9" fmla="*/ 238 h 238"/>
                    <a:gd name="T10" fmla="*/ 44 w 74"/>
                    <a:gd name="T11" fmla="*/ 212 h 238"/>
                    <a:gd name="T12" fmla="*/ 38 w 74"/>
                    <a:gd name="T13" fmla="*/ 146 h 238"/>
                    <a:gd name="T14" fmla="*/ 15 w 74"/>
                    <a:gd name="T15" fmla="*/ 72 h 238"/>
                    <a:gd name="T16" fmla="*/ 0 w 74"/>
                    <a:gd name="T17" fmla="*/ 0 h 23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74"/>
                    <a:gd name="T28" fmla="*/ 0 h 238"/>
                    <a:gd name="T29" fmla="*/ 74 w 74"/>
                    <a:gd name="T30" fmla="*/ 238 h 23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74" h="238">
                      <a:moveTo>
                        <a:pt x="0" y="0"/>
                      </a:moveTo>
                      <a:lnTo>
                        <a:pt x="38" y="46"/>
                      </a:lnTo>
                      <a:lnTo>
                        <a:pt x="59" y="100"/>
                      </a:lnTo>
                      <a:lnTo>
                        <a:pt x="74" y="178"/>
                      </a:lnTo>
                      <a:lnTo>
                        <a:pt x="66" y="238"/>
                      </a:lnTo>
                      <a:lnTo>
                        <a:pt x="44" y="212"/>
                      </a:lnTo>
                      <a:lnTo>
                        <a:pt x="38" y="146"/>
                      </a:lnTo>
                      <a:lnTo>
                        <a:pt x="15" y="7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463" name="Freeform 32"/>
              <p:cNvSpPr>
                <a:spLocks noChangeAspect="1"/>
              </p:cNvSpPr>
              <p:nvPr/>
            </p:nvSpPr>
            <p:spPr bwMode="auto">
              <a:xfrm>
                <a:off x="4718" y="1410"/>
                <a:ext cx="150" cy="160"/>
              </a:xfrm>
              <a:custGeom>
                <a:avLst/>
                <a:gdLst>
                  <a:gd name="T0" fmla="*/ 620 w 697"/>
                  <a:gd name="T1" fmla="*/ 0 h 747"/>
                  <a:gd name="T2" fmla="*/ 516 w 697"/>
                  <a:gd name="T3" fmla="*/ 19 h 747"/>
                  <a:gd name="T4" fmla="*/ 426 w 697"/>
                  <a:gd name="T5" fmla="*/ 45 h 747"/>
                  <a:gd name="T6" fmla="*/ 323 w 697"/>
                  <a:gd name="T7" fmla="*/ 117 h 747"/>
                  <a:gd name="T8" fmla="*/ 226 w 697"/>
                  <a:gd name="T9" fmla="*/ 207 h 747"/>
                  <a:gd name="T10" fmla="*/ 136 w 697"/>
                  <a:gd name="T11" fmla="*/ 317 h 747"/>
                  <a:gd name="T12" fmla="*/ 39 w 697"/>
                  <a:gd name="T13" fmla="*/ 464 h 747"/>
                  <a:gd name="T14" fmla="*/ 0 w 697"/>
                  <a:gd name="T15" fmla="*/ 568 h 747"/>
                  <a:gd name="T16" fmla="*/ 0 w 697"/>
                  <a:gd name="T17" fmla="*/ 606 h 747"/>
                  <a:gd name="T18" fmla="*/ 39 w 697"/>
                  <a:gd name="T19" fmla="*/ 651 h 747"/>
                  <a:gd name="T20" fmla="*/ 90 w 697"/>
                  <a:gd name="T21" fmla="*/ 709 h 747"/>
                  <a:gd name="T22" fmla="*/ 175 w 697"/>
                  <a:gd name="T23" fmla="*/ 747 h 747"/>
                  <a:gd name="T24" fmla="*/ 233 w 697"/>
                  <a:gd name="T25" fmla="*/ 721 h 747"/>
                  <a:gd name="T26" fmla="*/ 330 w 697"/>
                  <a:gd name="T27" fmla="*/ 599 h 747"/>
                  <a:gd name="T28" fmla="*/ 426 w 697"/>
                  <a:gd name="T29" fmla="*/ 476 h 747"/>
                  <a:gd name="T30" fmla="*/ 516 w 697"/>
                  <a:gd name="T31" fmla="*/ 329 h 747"/>
                  <a:gd name="T32" fmla="*/ 607 w 697"/>
                  <a:gd name="T33" fmla="*/ 207 h 747"/>
                  <a:gd name="T34" fmla="*/ 697 w 697"/>
                  <a:gd name="T35" fmla="*/ 97 h 747"/>
                  <a:gd name="T36" fmla="*/ 679 w 697"/>
                  <a:gd name="T37" fmla="*/ 33 h 747"/>
                  <a:gd name="T38" fmla="*/ 620 w 697"/>
                  <a:gd name="T39" fmla="*/ 39 h 747"/>
                  <a:gd name="T40" fmla="*/ 607 w 697"/>
                  <a:gd name="T41" fmla="*/ 90 h 747"/>
                  <a:gd name="T42" fmla="*/ 581 w 697"/>
                  <a:gd name="T43" fmla="*/ 168 h 747"/>
                  <a:gd name="T44" fmla="*/ 504 w 697"/>
                  <a:gd name="T45" fmla="*/ 272 h 747"/>
                  <a:gd name="T46" fmla="*/ 446 w 697"/>
                  <a:gd name="T47" fmla="*/ 368 h 747"/>
                  <a:gd name="T48" fmla="*/ 375 w 697"/>
                  <a:gd name="T49" fmla="*/ 464 h 747"/>
                  <a:gd name="T50" fmla="*/ 330 w 697"/>
                  <a:gd name="T51" fmla="*/ 548 h 747"/>
                  <a:gd name="T52" fmla="*/ 245 w 697"/>
                  <a:gd name="T53" fmla="*/ 638 h 747"/>
                  <a:gd name="T54" fmla="*/ 194 w 697"/>
                  <a:gd name="T55" fmla="*/ 696 h 747"/>
                  <a:gd name="T56" fmla="*/ 155 w 697"/>
                  <a:gd name="T57" fmla="*/ 709 h 747"/>
                  <a:gd name="T58" fmla="*/ 84 w 697"/>
                  <a:gd name="T59" fmla="*/ 676 h 747"/>
                  <a:gd name="T60" fmla="*/ 52 w 697"/>
                  <a:gd name="T61" fmla="*/ 619 h 747"/>
                  <a:gd name="T62" fmla="*/ 45 w 697"/>
                  <a:gd name="T63" fmla="*/ 568 h 747"/>
                  <a:gd name="T64" fmla="*/ 78 w 697"/>
                  <a:gd name="T65" fmla="*/ 484 h 747"/>
                  <a:gd name="T66" fmla="*/ 129 w 697"/>
                  <a:gd name="T67" fmla="*/ 386 h 747"/>
                  <a:gd name="T68" fmla="*/ 200 w 697"/>
                  <a:gd name="T69" fmla="*/ 278 h 747"/>
                  <a:gd name="T70" fmla="*/ 298 w 697"/>
                  <a:gd name="T71" fmla="*/ 188 h 747"/>
                  <a:gd name="T72" fmla="*/ 381 w 697"/>
                  <a:gd name="T73" fmla="*/ 117 h 747"/>
                  <a:gd name="T74" fmla="*/ 477 w 697"/>
                  <a:gd name="T75" fmla="*/ 65 h 747"/>
                  <a:gd name="T76" fmla="*/ 555 w 697"/>
                  <a:gd name="T77" fmla="*/ 52 h 747"/>
                  <a:gd name="T78" fmla="*/ 614 w 697"/>
                  <a:gd name="T79" fmla="*/ 39 h 747"/>
                  <a:gd name="T80" fmla="*/ 620 w 697"/>
                  <a:gd name="T81" fmla="*/ 0 h 74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697"/>
                  <a:gd name="T124" fmla="*/ 0 h 747"/>
                  <a:gd name="T125" fmla="*/ 697 w 697"/>
                  <a:gd name="T126" fmla="*/ 747 h 747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697" h="747">
                    <a:moveTo>
                      <a:pt x="620" y="0"/>
                    </a:moveTo>
                    <a:lnTo>
                      <a:pt x="516" y="19"/>
                    </a:lnTo>
                    <a:lnTo>
                      <a:pt x="426" y="45"/>
                    </a:lnTo>
                    <a:lnTo>
                      <a:pt x="323" y="117"/>
                    </a:lnTo>
                    <a:lnTo>
                      <a:pt x="226" y="207"/>
                    </a:lnTo>
                    <a:lnTo>
                      <a:pt x="136" y="317"/>
                    </a:lnTo>
                    <a:lnTo>
                      <a:pt x="39" y="464"/>
                    </a:lnTo>
                    <a:lnTo>
                      <a:pt x="0" y="568"/>
                    </a:lnTo>
                    <a:lnTo>
                      <a:pt x="0" y="606"/>
                    </a:lnTo>
                    <a:lnTo>
                      <a:pt x="39" y="651"/>
                    </a:lnTo>
                    <a:lnTo>
                      <a:pt x="90" y="709"/>
                    </a:lnTo>
                    <a:lnTo>
                      <a:pt x="175" y="747"/>
                    </a:lnTo>
                    <a:lnTo>
                      <a:pt x="233" y="721"/>
                    </a:lnTo>
                    <a:lnTo>
                      <a:pt x="330" y="599"/>
                    </a:lnTo>
                    <a:lnTo>
                      <a:pt x="426" y="476"/>
                    </a:lnTo>
                    <a:lnTo>
                      <a:pt x="516" y="329"/>
                    </a:lnTo>
                    <a:lnTo>
                      <a:pt x="607" y="207"/>
                    </a:lnTo>
                    <a:lnTo>
                      <a:pt x="697" y="97"/>
                    </a:lnTo>
                    <a:lnTo>
                      <a:pt x="679" y="33"/>
                    </a:lnTo>
                    <a:lnTo>
                      <a:pt x="620" y="39"/>
                    </a:lnTo>
                    <a:lnTo>
                      <a:pt x="607" y="90"/>
                    </a:lnTo>
                    <a:lnTo>
                      <a:pt x="581" y="168"/>
                    </a:lnTo>
                    <a:lnTo>
                      <a:pt x="504" y="272"/>
                    </a:lnTo>
                    <a:lnTo>
                      <a:pt x="446" y="368"/>
                    </a:lnTo>
                    <a:lnTo>
                      <a:pt x="375" y="464"/>
                    </a:lnTo>
                    <a:lnTo>
                      <a:pt x="330" y="548"/>
                    </a:lnTo>
                    <a:lnTo>
                      <a:pt x="245" y="638"/>
                    </a:lnTo>
                    <a:lnTo>
                      <a:pt x="194" y="696"/>
                    </a:lnTo>
                    <a:lnTo>
                      <a:pt x="155" y="709"/>
                    </a:lnTo>
                    <a:lnTo>
                      <a:pt x="84" y="676"/>
                    </a:lnTo>
                    <a:lnTo>
                      <a:pt x="52" y="619"/>
                    </a:lnTo>
                    <a:lnTo>
                      <a:pt x="45" y="568"/>
                    </a:lnTo>
                    <a:lnTo>
                      <a:pt x="78" y="484"/>
                    </a:lnTo>
                    <a:lnTo>
                      <a:pt x="129" y="386"/>
                    </a:lnTo>
                    <a:lnTo>
                      <a:pt x="200" y="278"/>
                    </a:lnTo>
                    <a:lnTo>
                      <a:pt x="298" y="188"/>
                    </a:lnTo>
                    <a:lnTo>
                      <a:pt x="381" y="117"/>
                    </a:lnTo>
                    <a:lnTo>
                      <a:pt x="477" y="65"/>
                    </a:lnTo>
                    <a:lnTo>
                      <a:pt x="555" y="52"/>
                    </a:lnTo>
                    <a:lnTo>
                      <a:pt x="614" y="39"/>
                    </a:lnTo>
                    <a:lnTo>
                      <a:pt x="62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56" name="Freeform 33"/>
            <p:cNvSpPr>
              <a:spLocks noChangeAspect="1"/>
            </p:cNvSpPr>
            <p:nvPr/>
          </p:nvSpPr>
          <p:spPr bwMode="auto">
            <a:xfrm>
              <a:off x="4740" y="1632"/>
              <a:ext cx="99" cy="84"/>
            </a:xfrm>
            <a:custGeom>
              <a:avLst/>
              <a:gdLst>
                <a:gd name="T0" fmla="*/ 318 w 461"/>
                <a:gd name="T1" fmla="*/ 229 h 391"/>
                <a:gd name="T2" fmla="*/ 357 w 461"/>
                <a:gd name="T3" fmla="*/ 162 h 391"/>
                <a:gd name="T4" fmla="*/ 376 w 461"/>
                <a:gd name="T5" fmla="*/ 97 h 391"/>
                <a:gd name="T6" fmla="*/ 363 w 461"/>
                <a:gd name="T7" fmla="*/ 52 h 391"/>
                <a:gd name="T8" fmla="*/ 343 w 461"/>
                <a:gd name="T9" fmla="*/ 20 h 391"/>
                <a:gd name="T10" fmla="*/ 292 w 461"/>
                <a:gd name="T11" fmla="*/ 0 h 391"/>
                <a:gd name="T12" fmla="*/ 233 w 461"/>
                <a:gd name="T13" fmla="*/ 0 h 391"/>
                <a:gd name="T14" fmla="*/ 150 w 461"/>
                <a:gd name="T15" fmla="*/ 26 h 391"/>
                <a:gd name="T16" fmla="*/ 65 w 461"/>
                <a:gd name="T17" fmla="*/ 104 h 391"/>
                <a:gd name="T18" fmla="*/ 12 w 461"/>
                <a:gd name="T19" fmla="*/ 189 h 391"/>
                <a:gd name="T20" fmla="*/ 0 w 461"/>
                <a:gd name="T21" fmla="*/ 280 h 391"/>
                <a:gd name="T22" fmla="*/ 20 w 461"/>
                <a:gd name="T23" fmla="*/ 332 h 391"/>
                <a:gd name="T24" fmla="*/ 65 w 461"/>
                <a:gd name="T25" fmla="*/ 371 h 391"/>
                <a:gd name="T26" fmla="*/ 123 w 461"/>
                <a:gd name="T27" fmla="*/ 391 h 391"/>
                <a:gd name="T28" fmla="*/ 188 w 461"/>
                <a:gd name="T29" fmla="*/ 378 h 391"/>
                <a:gd name="T30" fmla="*/ 260 w 461"/>
                <a:gd name="T31" fmla="*/ 332 h 391"/>
                <a:gd name="T32" fmla="*/ 298 w 461"/>
                <a:gd name="T33" fmla="*/ 287 h 391"/>
                <a:gd name="T34" fmla="*/ 376 w 461"/>
                <a:gd name="T35" fmla="*/ 326 h 391"/>
                <a:gd name="T36" fmla="*/ 428 w 461"/>
                <a:gd name="T37" fmla="*/ 358 h 391"/>
                <a:gd name="T38" fmla="*/ 448 w 461"/>
                <a:gd name="T39" fmla="*/ 358 h 391"/>
                <a:gd name="T40" fmla="*/ 461 w 461"/>
                <a:gd name="T41" fmla="*/ 320 h 391"/>
                <a:gd name="T42" fmla="*/ 441 w 461"/>
                <a:gd name="T43" fmla="*/ 294 h 391"/>
                <a:gd name="T44" fmla="*/ 389 w 461"/>
                <a:gd name="T45" fmla="*/ 300 h 391"/>
                <a:gd name="T46" fmla="*/ 351 w 461"/>
                <a:gd name="T47" fmla="*/ 280 h 391"/>
                <a:gd name="T48" fmla="*/ 318 w 461"/>
                <a:gd name="T49" fmla="*/ 229 h 39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61"/>
                <a:gd name="T76" fmla="*/ 0 h 391"/>
                <a:gd name="T77" fmla="*/ 461 w 461"/>
                <a:gd name="T78" fmla="*/ 391 h 39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61" h="391">
                  <a:moveTo>
                    <a:pt x="318" y="229"/>
                  </a:moveTo>
                  <a:lnTo>
                    <a:pt x="357" y="162"/>
                  </a:lnTo>
                  <a:lnTo>
                    <a:pt x="376" y="97"/>
                  </a:lnTo>
                  <a:lnTo>
                    <a:pt x="363" y="52"/>
                  </a:lnTo>
                  <a:lnTo>
                    <a:pt x="343" y="20"/>
                  </a:lnTo>
                  <a:lnTo>
                    <a:pt x="292" y="0"/>
                  </a:lnTo>
                  <a:lnTo>
                    <a:pt x="233" y="0"/>
                  </a:lnTo>
                  <a:lnTo>
                    <a:pt x="150" y="26"/>
                  </a:lnTo>
                  <a:lnTo>
                    <a:pt x="65" y="104"/>
                  </a:lnTo>
                  <a:lnTo>
                    <a:pt x="12" y="189"/>
                  </a:lnTo>
                  <a:lnTo>
                    <a:pt x="0" y="280"/>
                  </a:lnTo>
                  <a:lnTo>
                    <a:pt x="20" y="332"/>
                  </a:lnTo>
                  <a:lnTo>
                    <a:pt x="65" y="371"/>
                  </a:lnTo>
                  <a:lnTo>
                    <a:pt x="123" y="391"/>
                  </a:lnTo>
                  <a:lnTo>
                    <a:pt x="188" y="378"/>
                  </a:lnTo>
                  <a:lnTo>
                    <a:pt x="260" y="332"/>
                  </a:lnTo>
                  <a:lnTo>
                    <a:pt x="298" y="287"/>
                  </a:lnTo>
                  <a:lnTo>
                    <a:pt x="376" y="326"/>
                  </a:lnTo>
                  <a:lnTo>
                    <a:pt x="428" y="358"/>
                  </a:lnTo>
                  <a:lnTo>
                    <a:pt x="448" y="358"/>
                  </a:lnTo>
                  <a:lnTo>
                    <a:pt x="461" y="320"/>
                  </a:lnTo>
                  <a:lnTo>
                    <a:pt x="441" y="294"/>
                  </a:lnTo>
                  <a:lnTo>
                    <a:pt x="389" y="300"/>
                  </a:lnTo>
                  <a:lnTo>
                    <a:pt x="351" y="280"/>
                  </a:lnTo>
                  <a:lnTo>
                    <a:pt x="318" y="229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7" name="Freeform 34"/>
            <p:cNvSpPr>
              <a:spLocks noChangeAspect="1"/>
            </p:cNvSpPr>
            <p:nvPr/>
          </p:nvSpPr>
          <p:spPr bwMode="auto">
            <a:xfrm>
              <a:off x="4660" y="1718"/>
              <a:ext cx="96" cy="139"/>
            </a:xfrm>
            <a:custGeom>
              <a:avLst/>
              <a:gdLst>
                <a:gd name="T0" fmla="*/ 162 w 449"/>
                <a:gd name="T1" fmla="*/ 97 h 646"/>
                <a:gd name="T2" fmla="*/ 261 w 449"/>
                <a:gd name="T3" fmla="*/ 26 h 646"/>
                <a:gd name="T4" fmla="*/ 332 w 449"/>
                <a:gd name="T5" fmla="*/ 0 h 646"/>
                <a:gd name="T6" fmla="*/ 378 w 449"/>
                <a:gd name="T7" fmla="*/ 0 h 646"/>
                <a:gd name="T8" fmla="*/ 417 w 449"/>
                <a:gd name="T9" fmla="*/ 20 h 646"/>
                <a:gd name="T10" fmla="*/ 449 w 449"/>
                <a:gd name="T11" fmla="*/ 71 h 646"/>
                <a:gd name="T12" fmla="*/ 449 w 449"/>
                <a:gd name="T13" fmla="*/ 116 h 646"/>
                <a:gd name="T14" fmla="*/ 411 w 449"/>
                <a:gd name="T15" fmla="*/ 200 h 646"/>
                <a:gd name="T16" fmla="*/ 338 w 449"/>
                <a:gd name="T17" fmla="*/ 252 h 646"/>
                <a:gd name="T18" fmla="*/ 293 w 449"/>
                <a:gd name="T19" fmla="*/ 310 h 646"/>
                <a:gd name="T20" fmla="*/ 261 w 449"/>
                <a:gd name="T21" fmla="*/ 381 h 646"/>
                <a:gd name="T22" fmla="*/ 247 w 449"/>
                <a:gd name="T23" fmla="*/ 471 h 646"/>
                <a:gd name="T24" fmla="*/ 267 w 449"/>
                <a:gd name="T25" fmla="*/ 542 h 646"/>
                <a:gd name="T26" fmla="*/ 261 w 449"/>
                <a:gd name="T27" fmla="*/ 595 h 646"/>
                <a:gd name="T28" fmla="*/ 228 w 449"/>
                <a:gd name="T29" fmla="*/ 626 h 646"/>
                <a:gd name="T30" fmla="*/ 170 w 449"/>
                <a:gd name="T31" fmla="*/ 646 h 646"/>
                <a:gd name="T32" fmla="*/ 91 w 449"/>
                <a:gd name="T33" fmla="*/ 613 h 646"/>
                <a:gd name="T34" fmla="*/ 32 w 449"/>
                <a:gd name="T35" fmla="*/ 556 h 646"/>
                <a:gd name="T36" fmla="*/ 0 w 449"/>
                <a:gd name="T37" fmla="*/ 446 h 646"/>
                <a:gd name="T38" fmla="*/ 0 w 449"/>
                <a:gd name="T39" fmla="*/ 355 h 646"/>
                <a:gd name="T40" fmla="*/ 26 w 449"/>
                <a:gd name="T41" fmla="*/ 259 h 646"/>
                <a:gd name="T42" fmla="*/ 71 w 449"/>
                <a:gd name="T43" fmla="*/ 187 h 646"/>
                <a:gd name="T44" fmla="*/ 111 w 449"/>
                <a:gd name="T45" fmla="*/ 136 h 646"/>
                <a:gd name="T46" fmla="*/ 162 w 449"/>
                <a:gd name="T47" fmla="*/ 97 h 64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49"/>
                <a:gd name="T73" fmla="*/ 0 h 646"/>
                <a:gd name="T74" fmla="*/ 449 w 449"/>
                <a:gd name="T75" fmla="*/ 646 h 64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449" h="646">
                  <a:moveTo>
                    <a:pt x="162" y="97"/>
                  </a:moveTo>
                  <a:lnTo>
                    <a:pt x="261" y="26"/>
                  </a:lnTo>
                  <a:lnTo>
                    <a:pt x="332" y="0"/>
                  </a:lnTo>
                  <a:lnTo>
                    <a:pt x="378" y="0"/>
                  </a:lnTo>
                  <a:lnTo>
                    <a:pt x="417" y="20"/>
                  </a:lnTo>
                  <a:lnTo>
                    <a:pt x="449" y="71"/>
                  </a:lnTo>
                  <a:lnTo>
                    <a:pt x="449" y="116"/>
                  </a:lnTo>
                  <a:lnTo>
                    <a:pt x="411" y="200"/>
                  </a:lnTo>
                  <a:lnTo>
                    <a:pt x="338" y="252"/>
                  </a:lnTo>
                  <a:lnTo>
                    <a:pt x="293" y="310"/>
                  </a:lnTo>
                  <a:lnTo>
                    <a:pt x="261" y="381"/>
                  </a:lnTo>
                  <a:lnTo>
                    <a:pt x="247" y="471"/>
                  </a:lnTo>
                  <a:lnTo>
                    <a:pt x="267" y="542"/>
                  </a:lnTo>
                  <a:lnTo>
                    <a:pt x="261" y="595"/>
                  </a:lnTo>
                  <a:lnTo>
                    <a:pt x="228" y="626"/>
                  </a:lnTo>
                  <a:lnTo>
                    <a:pt x="170" y="646"/>
                  </a:lnTo>
                  <a:lnTo>
                    <a:pt x="91" y="613"/>
                  </a:lnTo>
                  <a:lnTo>
                    <a:pt x="32" y="556"/>
                  </a:lnTo>
                  <a:lnTo>
                    <a:pt x="0" y="446"/>
                  </a:lnTo>
                  <a:lnTo>
                    <a:pt x="0" y="355"/>
                  </a:lnTo>
                  <a:lnTo>
                    <a:pt x="26" y="259"/>
                  </a:lnTo>
                  <a:lnTo>
                    <a:pt x="71" y="187"/>
                  </a:lnTo>
                  <a:lnTo>
                    <a:pt x="111" y="136"/>
                  </a:lnTo>
                  <a:lnTo>
                    <a:pt x="162" y="97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8" name="Freeform 35"/>
            <p:cNvSpPr>
              <a:spLocks noChangeAspect="1"/>
            </p:cNvSpPr>
            <p:nvPr/>
          </p:nvSpPr>
          <p:spPr bwMode="auto">
            <a:xfrm>
              <a:off x="4608" y="1714"/>
              <a:ext cx="130" cy="130"/>
            </a:xfrm>
            <a:custGeom>
              <a:avLst/>
              <a:gdLst>
                <a:gd name="T0" fmla="*/ 497 w 607"/>
                <a:gd name="T1" fmla="*/ 0 h 607"/>
                <a:gd name="T2" fmla="*/ 607 w 607"/>
                <a:gd name="T3" fmla="*/ 20 h 607"/>
                <a:gd name="T4" fmla="*/ 594 w 607"/>
                <a:gd name="T5" fmla="*/ 65 h 607"/>
                <a:gd name="T6" fmla="*/ 529 w 607"/>
                <a:gd name="T7" fmla="*/ 77 h 607"/>
                <a:gd name="T8" fmla="*/ 458 w 607"/>
                <a:gd name="T9" fmla="*/ 65 h 607"/>
                <a:gd name="T10" fmla="*/ 354 w 607"/>
                <a:gd name="T11" fmla="*/ 71 h 607"/>
                <a:gd name="T12" fmla="*/ 232 w 607"/>
                <a:gd name="T13" fmla="*/ 104 h 607"/>
                <a:gd name="T14" fmla="*/ 122 w 607"/>
                <a:gd name="T15" fmla="*/ 136 h 607"/>
                <a:gd name="T16" fmla="*/ 83 w 607"/>
                <a:gd name="T17" fmla="*/ 175 h 607"/>
                <a:gd name="T18" fmla="*/ 90 w 607"/>
                <a:gd name="T19" fmla="*/ 200 h 607"/>
                <a:gd name="T20" fmla="*/ 142 w 607"/>
                <a:gd name="T21" fmla="*/ 291 h 607"/>
                <a:gd name="T22" fmla="*/ 187 w 607"/>
                <a:gd name="T23" fmla="*/ 375 h 607"/>
                <a:gd name="T24" fmla="*/ 238 w 607"/>
                <a:gd name="T25" fmla="*/ 432 h 607"/>
                <a:gd name="T26" fmla="*/ 265 w 607"/>
                <a:gd name="T27" fmla="*/ 452 h 607"/>
                <a:gd name="T28" fmla="*/ 258 w 607"/>
                <a:gd name="T29" fmla="*/ 497 h 607"/>
                <a:gd name="T30" fmla="*/ 200 w 607"/>
                <a:gd name="T31" fmla="*/ 530 h 607"/>
                <a:gd name="T32" fmla="*/ 155 w 607"/>
                <a:gd name="T33" fmla="*/ 568 h 607"/>
                <a:gd name="T34" fmla="*/ 136 w 607"/>
                <a:gd name="T35" fmla="*/ 607 h 607"/>
                <a:gd name="T36" fmla="*/ 97 w 607"/>
                <a:gd name="T37" fmla="*/ 607 h 607"/>
                <a:gd name="T38" fmla="*/ 90 w 607"/>
                <a:gd name="T39" fmla="*/ 562 h 607"/>
                <a:gd name="T40" fmla="*/ 136 w 607"/>
                <a:gd name="T41" fmla="*/ 510 h 607"/>
                <a:gd name="T42" fmla="*/ 193 w 607"/>
                <a:gd name="T43" fmla="*/ 465 h 607"/>
                <a:gd name="T44" fmla="*/ 187 w 607"/>
                <a:gd name="T45" fmla="*/ 446 h 607"/>
                <a:gd name="T46" fmla="*/ 136 w 607"/>
                <a:gd name="T47" fmla="*/ 375 h 607"/>
                <a:gd name="T48" fmla="*/ 77 w 607"/>
                <a:gd name="T49" fmla="*/ 291 h 607"/>
                <a:gd name="T50" fmla="*/ 26 w 607"/>
                <a:gd name="T51" fmla="*/ 200 h 607"/>
                <a:gd name="T52" fmla="*/ 0 w 607"/>
                <a:gd name="T53" fmla="*/ 149 h 607"/>
                <a:gd name="T54" fmla="*/ 38 w 607"/>
                <a:gd name="T55" fmla="*/ 110 h 607"/>
                <a:gd name="T56" fmla="*/ 122 w 607"/>
                <a:gd name="T57" fmla="*/ 71 h 607"/>
                <a:gd name="T58" fmla="*/ 271 w 607"/>
                <a:gd name="T59" fmla="*/ 20 h 607"/>
                <a:gd name="T60" fmla="*/ 407 w 607"/>
                <a:gd name="T61" fmla="*/ 6 h 607"/>
                <a:gd name="T62" fmla="*/ 497 w 607"/>
                <a:gd name="T63" fmla="*/ 0 h 60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07"/>
                <a:gd name="T97" fmla="*/ 0 h 607"/>
                <a:gd name="T98" fmla="*/ 607 w 607"/>
                <a:gd name="T99" fmla="*/ 607 h 60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07" h="607">
                  <a:moveTo>
                    <a:pt x="497" y="0"/>
                  </a:moveTo>
                  <a:lnTo>
                    <a:pt x="607" y="20"/>
                  </a:lnTo>
                  <a:lnTo>
                    <a:pt x="594" y="65"/>
                  </a:lnTo>
                  <a:lnTo>
                    <a:pt x="529" y="77"/>
                  </a:lnTo>
                  <a:lnTo>
                    <a:pt x="458" y="65"/>
                  </a:lnTo>
                  <a:lnTo>
                    <a:pt x="354" y="71"/>
                  </a:lnTo>
                  <a:lnTo>
                    <a:pt x="232" y="104"/>
                  </a:lnTo>
                  <a:lnTo>
                    <a:pt x="122" y="136"/>
                  </a:lnTo>
                  <a:lnTo>
                    <a:pt x="83" y="175"/>
                  </a:lnTo>
                  <a:lnTo>
                    <a:pt x="90" y="200"/>
                  </a:lnTo>
                  <a:lnTo>
                    <a:pt x="142" y="291"/>
                  </a:lnTo>
                  <a:lnTo>
                    <a:pt x="187" y="375"/>
                  </a:lnTo>
                  <a:lnTo>
                    <a:pt x="238" y="432"/>
                  </a:lnTo>
                  <a:lnTo>
                    <a:pt x="265" y="452"/>
                  </a:lnTo>
                  <a:lnTo>
                    <a:pt x="258" y="497"/>
                  </a:lnTo>
                  <a:lnTo>
                    <a:pt x="200" y="530"/>
                  </a:lnTo>
                  <a:lnTo>
                    <a:pt x="155" y="568"/>
                  </a:lnTo>
                  <a:lnTo>
                    <a:pt x="136" y="607"/>
                  </a:lnTo>
                  <a:lnTo>
                    <a:pt x="97" y="607"/>
                  </a:lnTo>
                  <a:lnTo>
                    <a:pt x="90" y="562"/>
                  </a:lnTo>
                  <a:lnTo>
                    <a:pt x="136" y="510"/>
                  </a:lnTo>
                  <a:lnTo>
                    <a:pt x="193" y="465"/>
                  </a:lnTo>
                  <a:lnTo>
                    <a:pt x="187" y="446"/>
                  </a:lnTo>
                  <a:lnTo>
                    <a:pt x="136" y="375"/>
                  </a:lnTo>
                  <a:lnTo>
                    <a:pt x="77" y="291"/>
                  </a:lnTo>
                  <a:lnTo>
                    <a:pt x="26" y="200"/>
                  </a:lnTo>
                  <a:lnTo>
                    <a:pt x="0" y="149"/>
                  </a:lnTo>
                  <a:lnTo>
                    <a:pt x="38" y="110"/>
                  </a:lnTo>
                  <a:lnTo>
                    <a:pt x="122" y="71"/>
                  </a:lnTo>
                  <a:lnTo>
                    <a:pt x="271" y="20"/>
                  </a:lnTo>
                  <a:lnTo>
                    <a:pt x="407" y="6"/>
                  </a:lnTo>
                  <a:lnTo>
                    <a:pt x="497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9" name="Freeform 36"/>
            <p:cNvSpPr>
              <a:spLocks noChangeAspect="1"/>
            </p:cNvSpPr>
            <p:nvPr/>
          </p:nvSpPr>
          <p:spPr bwMode="auto">
            <a:xfrm>
              <a:off x="4739" y="1730"/>
              <a:ext cx="123" cy="130"/>
            </a:xfrm>
            <a:custGeom>
              <a:avLst/>
              <a:gdLst>
                <a:gd name="T0" fmla="*/ 64 w 575"/>
                <a:gd name="T1" fmla="*/ 0 h 608"/>
                <a:gd name="T2" fmla="*/ 0 w 575"/>
                <a:gd name="T3" fmla="*/ 20 h 608"/>
                <a:gd name="T4" fmla="*/ 0 w 575"/>
                <a:gd name="T5" fmla="*/ 65 h 608"/>
                <a:gd name="T6" fmla="*/ 32 w 575"/>
                <a:gd name="T7" fmla="*/ 98 h 608"/>
                <a:gd name="T8" fmla="*/ 109 w 575"/>
                <a:gd name="T9" fmla="*/ 143 h 608"/>
                <a:gd name="T10" fmla="*/ 252 w 575"/>
                <a:gd name="T11" fmla="*/ 234 h 608"/>
                <a:gd name="T12" fmla="*/ 336 w 575"/>
                <a:gd name="T13" fmla="*/ 291 h 608"/>
                <a:gd name="T14" fmla="*/ 388 w 575"/>
                <a:gd name="T15" fmla="*/ 375 h 608"/>
                <a:gd name="T16" fmla="*/ 453 w 575"/>
                <a:gd name="T17" fmla="*/ 486 h 608"/>
                <a:gd name="T18" fmla="*/ 459 w 575"/>
                <a:gd name="T19" fmla="*/ 576 h 608"/>
                <a:gd name="T20" fmla="*/ 498 w 575"/>
                <a:gd name="T21" fmla="*/ 608 h 608"/>
                <a:gd name="T22" fmla="*/ 575 w 575"/>
                <a:gd name="T23" fmla="*/ 537 h 608"/>
                <a:gd name="T24" fmla="*/ 517 w 575"/>
                <a:gd name="T25" fmla="*/ 505 h 608"/>
                <a:gd name="T26" fmla="*/ 459 w 575"/>
                <a:gd name="T27" fmla="*/ 407 h 608"/>
                <a:gd name="T28" fmla="*/ 407 w 575"/>
                <a:gd name="T29" fmla="*/ 317 h 608"/>
                <a:gd name="T30" fmla="*/ 388 w 575"/>
                <a:gd name="T31" fmla="*/ 265 h 608"/>
                <a:gd name="T32" fmla="*/ 343 w 575"/>
                <a:gd name="T33" fmla="*/ 208 h 608"/>
                <a:gd name="T34" fmla="*/ 258 w 575"/>
                <a:gd name="T35" fmla="*/ 143 h 608"/>
                <a:gd name="T36" fmla="*/ 161 w 575"/>
                <a:gd name="T37" fmla="*/ 78 h 608"/>
                <a:gd name="T38" fmla="*/ 64 w 575"/>
                <a:gd name="T39" fmla="*/ 0 h 60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75"/>
                <a:gd name="T61" fmla="*/ 0 h 608"/>
                <a:gd name="T62" fmla="*/ 575 w 575"/>
                <a:gd name="T63" fmla="*/ 608 h 60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75" h="608">
                  <a:moveTo>
                    <a:pt x="64" y="0"/>
                  </a:moveTo>
                  <a:lnTo>
                    <a:pt x="0" y="20"/>
                  </a:lnTo>
                  <a:lnTo>
                    <a:pt x="0" y="65"/>
                  </a:lnTo>
                  <a:lnTo>
                    <a:pt x="32" y="98"/>
                  </a:lnTo>
                  <a:lnTo>
                    <a:pt x="109" y="143"/>
                  </a:lnTo>
                  <a:lnTo>
                    <a:pt x="252" y="234"/>
                  </a:lnTo>
                  <a:lnTo>
                    <a:pt x="336" y="291"/>
                  </a:lnTo>
                  <a:lnTo>
                    <a:pt x="388" y="375"/>
                  </a:lnTo>
                  <a:lnTo>
                    <a:pt x="453" y="486"/>
                  </a:lnTo>
                  <a:lnTo>
                    <a:pt x="459" y="576"/>
                  </a:lnTo>
                  <a:lnTo>
                    <a:pt x="498" y="608"/>
                  </a:lnTo>
                  <a:lnTo>
                    <a:pt x="575" y="537"/>
                  </a:lnTo>
                  <a:lnTo>
                    <a:pt x="517" y="505"/>
                  </a:lnTo>
                  <a:lnTo>
                    <a:pt x="459" y="407"/>
                  </a:lnTo>
                  <a:lnTo>
                    <a:pt x="407" y="317"/>
                  </a:lnTo>
                  <a:lnTo>
                    <a:pt x="388" y="265"/>
                  </a:lnTo>
                  <a:lnTo>
                    <a:pt x="343" y="208"/>
                  </a:lnTo>
                  <a:lnTo>
                    <a:pt x="258" y="143"/>
                  </a:lnTo>
                  <a:lnTo>
                    <a:pt x="161" y="78"/>
                  </a:lnTo>
                  <a:lnTo>
                    <a:pt x="64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0" name="Freeform 37"/>
            <p:cNvSpPr>
              <a:spLocks noChangeAspect="1"/>
            </p:cNvSpPr>
            <p:nvPr/>
          </p:nvSpPr>
          <p:spPr bwMode="auto">
            <a:xfrm>
              <a:off x="4692" y="1828"/>
              <a:ext cx="68" cy="213"/>
            </a:xfrm>
            <a:custGeom>
              <a:avLst/>
              <a:gdLst>
                <a:gd name="T0" fmla="*/ 47 w 315"/>
                <a:gd name="T1" fmla="*/ 0 h 991"/>
                <a:gd name="T2" fmla="*/ 0 w 315"/>
                <a:gd name="T3" fmla="*/ 19 h 991"/>
                <a:gd name="T4" fmla="*/ 7 w 315"/>
                <a:gd name="T5" fmla="*/ 72 h 991"/>
                <a:gd name="T6" fmla="*/ 27 w 315"/>
                <a:gd name="T7" fmla="*/ 103 h 991"/>
                <a:gd name="T8" fmla="*/ 79 w 315"/>
                <a:gd name="T9" fmla="*/ 206 h 991"/>
                <a:gd name="T10" fmla="*/ 132 w 315"/>
                <a:gd name="T11" fmla="*/ 393 h 991"/>
                <a:gd name="T12" fmla="*/ 145 w 315"/>
                <a:gd name="T13" fmla="*/ 502 h 991"/>
                <a:gd name="T14" fmla="*/ 99 w 315"/>
                <a:gd name="T15" fmla="*/ 662 h 991"/>
                <a:gd name="T16" fmla="*/ 47 w 315"/>
                <a:gd name="T17" fmla="*/ 791 h 991"/>
                <a:gd name="T18" fmla="*/ 27 w 315"/>
                <a:gd name="T19" fmla="*/ 901 h 991"/>
                <a:gd name="T20" fmla="*/ 47 w 315"/>
                <a:gd name="T21" fmla="*/ 927 h 991"/>
                <a:gd name="T22" fmla="*/ 99 w 315"/>
                <a:gd name="T23" fmla="*/ 940 h 991"/>
                <a:gd name="T24" fmla="*/ 217 w 315"/>
                <a:gd name="T25" fmla="*/ 985 h 991"/>
                <a:gd name="T26" fmla="*/ 263 w 315"/>
                <a:gd name="T27" fmla="*/ 991 h 991"/>
                <a:gd name="T28" fmla="*/ 315 w 315"/>
                <a:gd name="T29" fmla="*/ 946 h 991"/>
                <a:gd name="T30" fmla="*/ 237 w 315"/>
                <a:gd name="T31" fmla="*/ 920 h 991"/>
                <a:gd name="T32" fmla="*/ 125 w 315"/>
                <a:gd name="T33" fmla="*/ 901 h 991"/>
                <a:gd name="T34" fmla="*/ 85 w 315"/>
                <a:gd name="T35" fmla="*/ 868 h 991"/>
                <a:gd name="T36" fmla="*/ 79 w 315"/>
                <a:gd name="T37" fmla="*/ 823 h 991"/>
                <a:gd name="T38" fmla="*/ 125 w 315"/>
                <a:gd name="T39" fmla="*/ 740 h 991"/>
                <a:gd name="T40" fmla="*/ 164 w 315"/>
                <a:gd name="T41" fmla="*/ 624 h 991"/>
                <a:gd name="T42" fmla="*/ 204 w 315"/>
                <a:gd name="T43" fmla="*/ 482 h 991"/>
                <a:gd name="T44" fmla="*/ 198 w 315"/>
                <a:gd name="T45" fmla="*/ 419 h 991"/>
                <a:gd name="T46" fmla="*/ 190 w 315"/>
                <a:gd name="T47" fmla="*/ 321 h 991"/>
                <a:gd name="T48" fmla="*/ 158 w 315"/>
                <a:gd name="T49" fmla="*/ 206 h 991"/>
                <a:gd name="T50" fmla="*/ 132 w 315"/>
                <a:gd name="T51" fmla="*/ 103 h 991"/>
                <a:gd name="T52" fmla="*/ 93 w 315"/>
                <a:gd name="T53" fmla="*/ 27 h 991"/>
                <a:gd name="T54" fmla="*/ 47 w 315"/>
                <a:gd name="T55" fmla="*/ 0 h 99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5"/>
                <a:gd name="T85" fmla="*/ 0 h 991"/>
                <a:gd name="T86" fmla="*/ 315 w 315"/>
                <a:gd name="T87" fmla="*/ 991 h 991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5" h="991">
                  <a:moveTo>
                    <a:pt x="47" y="0"/>
                  </a:moveTo>
                  <a:lnTo>
                    <a:pt x="0" y="19"/>
                  </a:lnTo>
                  <a:lnTo>
                    <a:pt x="7" y="72"/>
                  </a:lnTo>
                  <a:lnTo>
                    <a:pt x="27" y="103"/>
                  </a:lnTo>
                  <a:lnTo>
                    <a:pt x="79" y="206"/>
                  </a:lnTo>
                  <a:lnTo>
                    <a:pt x="132" y="393"/>
                  </a:lnTo>
                  <a:lnTo>
                    <a:pt x="145" y="502"/>
                  </a:lnTo>
                  <a:lnTo>
                    <a:pt x="99" y="662"/>
                  </a:lnTo>
                  <a:lnTo>
                    <a:pt x="47" y="791"/>
                  </a:lnTo>
                  <a:lnTo>
                    <a:pt x="27" y="901"/>
                  </a:lnTo>
                  <a:lnTo>
                    <a:pt x="47" y="927"/>
                  </a:lnTo>
                  <a:lnTo>
                    <a:pt x="99" y="940"/>
                  </a:lnTo>
                  <a:lnTo>
                    <a:pt x="217" y="985"/>
                  </a:lnTo>
                  <a:lnTo>
                    <a:pt x="263" y="991"/>
                  </a:lnTo>
                  <a:lnTo>
                    <a:pt x="315" y="946"/>
                  </a:lnTo>
                  <a:lnTo>
                    <a:pt x="237" y="920"/>
                  </a:lnTo>
                  <a:lnTo>
                    <a:pt x="125" y="901"/>
                  </a:lnTo>
                  <a:lnTo>
                    <a:pt x="85" y="868"/>
                  </a:lnTo>
                  <a:lnTo>
                    <a:pt x="79" y="823"/>
                  </a:lnTo>
                  <a:lnTo>
                    <a:pt x="125" y="740"/>
                  </a:lnTo>
                  <a:lnTo>
                    <a:pt x="164" y="624"/>
                  </a:lnTo>
                  <a:lnTo>
                    <a:pt x="204" y="482"/>
                  </a:lnTo>
                  <a:lnTo>
                    <a:pt x="198" y="419"/>
                  </a:lnTo>
                  <a:lnTo>
                    <a:pt x="190" y="321"/>
                  </a:lnTo>
                  <a:lnTo>
                    <a:pt x="158" y="206"/>
                  </a:lnTo>
                  <a:lnTo>
                    <a:pt x="132" y="103"/>
                  </a:lnTo>
                  <a:lnTo>
                    <a:pt x="93" y="27"/>
                  </a:lnTo>
                  <a:lnTo>
                    <a:pt x="47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1" name="Freeform 38"/>
            <p:cNvSpPr>
              <a:spLocks noChangeAspect="1"/>
            </p:cNvSpPr>
            <p:nvPr/>
          </p:nvSpPr>
          <p:spPr bwMode="auto">
            <a:xfrm>
              <a:off x="4665" y="1826"/>
              <a:ext cx="50" cy="239"/>
            </a:xfrm>
            <a:custGeom>
              <a:avLst/>
              <a:gdLst>
                <a:gd name="T0" fmla="*/ 54 w 232"/>
                <a:gd name="T1" fmla="*/ 45 h 1115"/>
                <a:gd name="T2" fmla="*/ 92 w 232"/>
                <a:gd name="T3" fmla="*/ 0 h 1115"/>
                <a:gd name="T4" fmla="*/ 146 w 232"/>
                <a:gd name="T5" fmla="*/ 13 h 1115"/>
                <a:gd name="T6" fmla="*/ 160 w 232"/>
                <a:gd name="T7" fmla="*/ 64 h 1115"/>
                <a:gd name="T8" fmla="*/ 179 w 232"/>
                <a:gd name="T9" fmla="*/ 276 h 1115"/>
                <a:gd name="T10" fmla="*/ 172 w 232"/>
                <a:gd name="T11" fmla="*/ 448 h 1115"/>
                <a:gd name="T12" fmla="*/ 160 w 232"/>
                <a:gd name="T13" fmla="*/ 571 h 1115"/>
                <a:gd name="T14" fmla="*/ 112 w 232"/>
                <a:gd name="T15" fmla="*/ 808 h 1115"/>
                <a:gd name="T16" fmla="*/ 80 w 232"/>
                <a:gd name="T17" fmla="*/ 923 h 1115"/>
                <a:gd name="T18" fmla="*/ 92 w 232"/>
                <a:gd name="T19" fmla="*/ 962 h 1115"/>
                <a:gd name="T20" fmla="*/ 179 w 232"/>
                <a:gd name="T21" fmla="*/ 1019 h 1115"/>
                <a:gd name="T22" fmla="*/ 232 w 232"/>
                <a:gd name="T23" fmla="*/ 1089 h 1115"/>
                <a:gd name="T24" fmla="*/ 219 w 232"/>
                <a:gd name="T25" fmla="*/ 1109 h 1115"/>
                <a:gd name="T26" fmla="*/ 152 w 232"/>
                <a:gd name="T27" fmla="*/ 1115 h 1115"/>
                <a:gd name="T28" fmla="*/ 112 w 232"/>
                <a:gd name="T29" fmla="*/ 1103 h 1115"/>
                <a:gd name="T30" fmla="*/ 100 w 232"/>
                <a:gd name="T31" fmla="*/ 1064 h 1115"/>
                <a:gd name="T32" fmla="*/ 92 w 232"/>
                <a:gd name="T33" fmla="*/ 1026 h 1115"/>
                <a:gd name="T34" fmla="*/ 40 w 232"/>
                <a:gd name="T35" fmla="*/ 968 h 1115"/>
                <a:gd name="T36" fmla="*/ 0 w 232"/>
                <a:gd name="T37" fmla="*/ 929 h 1115"/>
                <a:gd name="T38" fmla="*/ 14 w 232"/>
                <a:gd name="T39" fmla="*/ 872 h 1115"/>
                <a:gd name="T40" fmla="*/ 60 w 232"/>
                <a:gd name="T41" fmla="*/ 814 h 1115"/>
                <a:gd name="T42" fmla="*/ 92 w 232"/>
                <a:gd name="T43" fmla="*/ 673 h 1115"/>
                <a:gd name="T44" fmla="*/ 106 w 232"/>
                <a:gd name="T45" fmla="*/ 520 h 1115"/>
                <a:gd name="T46" fmla="*/ 100 w 232"/>
                <a:gd name="T47" fmla="*/ 359 h 1115"/>
                <a:gd name="T48" fmla="*/ 72 w 232"/>
                <a:gd name="T49" fmla="*/ 199 h 1115"/>
                <a:gd name="T50" fmla="*/ 40 w 232"/>
                <a:gd name="T51" fmla="*/ 84 h 1115"/>
                <a:gd name="T52" fmla="*/ 54 w 232"/>
                <a:gd name="T53" fmla="*/ 45 h 111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32"/>
                <a:gd name="T82" fmla="*/ 0 h 1115"/>
                <a:gd name="T83" fmla="*/ 232 w 232"/>
                <a:gd name="T84" fmla="*/ 1115 h 111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232" h="1115">
                  <a:moveTo>
                    <a:pt x="54" y="45"/>
                  </a:moveTo>
                  <a:lnTo>
                    <a:pt x="92" y="0"/>
                  </a:lnTo>
                  <a:lnTo>
                    <a:pt x="146" y="13"/>
                  </a:lnTo>
                  <a:lnTo>
                    <a:pt x="160" y="64"/>
                  </a:lnTo>
                  <a:lnTo>
                    <a:pt x="179" y="276"/>
                  </a:lnTo>
                  <a:lnTo>
                    <a:pt x="172" y="448"/>
                  </a:lnTo>
                  <a:lnTo>
                    <a:pt x="160" y="571"/>
                  </a:lnTo>
                  <a:lnTo>
                    <a:pt x="112" y="808"/>
                  </a:lnTo>
                  <a:lnTo>
                    <a:pt x="80" y="923"/>
                  </a:lnTo>
                  <a:lnTo>
                    <a:pt x="92" y="962"/>
                  </a:lnTo>
                  <a:lnTo>
                    <a:pt x="179" y="1019"/>
                  </a:lnTo>
                  <a:lnTo>
                    <a:pt x="232" y="1089"/>
                  </a:lnTo>
                  <a:lnTo>
                    <a:pt x="219" y="1109"/>
                  </a:lnTo>
                  <a:lnTo>
                    <a:pt x="152" y="1115"/>
                  </a:lnTo>
                  <a:lnTo>
                    <a:pt x="112" y="1103"/>
                  </a:lnTo>
                  <a:lnTo>
                    <a:pt x="100" y="1064"/>
                  </a:lnTo>
                  <a:lnTo>
                    <a:pt x="92" y="1026"/>
                  </a:lnTo>
                  <a:lnTo>
                    <a:pt x="40" y="968"/>
                  </a:lnTo>
                  <a:lnTo>
                    <a:pt x="0" y="929"/>
                  </a:lnTo>
                  <a:lnTo>
                    <a:pt x="14" y="872"/>
                  </a:lnTo>
                  <a:lnTo>
                    <a:pt x="60" y="814"/>
                  </a:lnTo>
                  <a:lnTo>
                    <a:pt x="92" y="673"/>
                  </a:lnTo>
                  <a:lnTo>
                    <a:pt x="106" y="520"/>
                  </a:lnTo>
                  <a:lnTo>
                    <a:pt x="100" y="359"/>
                  </a:lnTo>
                  <a:lnTo>
                    <a:pt x="72" y="199"/>
                  </a:lnTo>
                  <a:lnTo>
                    <a:pt x="40" y="84"/>
                  </a:lnTo>
                  <a:lnTo>
                    <a:pt x="54" y="45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391" name="Group 50"/>
          <p:cNvGrpSpPr>
            <a:grpSpLocks/>
          </p:cNvGrpSpPr>
          <p:nvPr/>
        </p:nvGrpSpPr>
        <p:grpSpPr bwMode="auto">
          <a:xfrm>
            <a:off x="4051300" y="3167063"/>
            <a:ext cx="825500" cy="776287"/>
            <a:chOff x="816" y="1344"/>
            <a:chExt cx="520" cy="489"/>
          </a:xfrm>
        </p:grpSpPr>
        <p:sp>
          <p:nvSpPr>
            <p:cNvPr id="16394" name="AutoShape 51"/>
            <p:cNvSpPr>
              <a:spLocks noChangeAspect="1" noChangeArrowheads="1" noTextEdit="1"/>
            </p:cNvSpPr>
            <p:nvPr/>
          </p:nvSpPr>
          <p:spPr bwMode="auto">
            <a:xfrm>
              <a:off x="816" y="1344"/>
              <a:ext cx="520" cy="4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5" name="Freeform 52"/>
            <p:cNvSpPr>
              <a:spLocks/>
            </p:cNvSpPr>
            <p:nvPr/>
          </p:nvSpPr>
          <p:spPr bwMode="auto">
            <a:xfrm>
              <a:off x="948" y="1659"/>
              <a:ext cx="321" cy="155"/>
            </a:xfrm>
            <a:custGeom>
              <a:avLst/>
              <a:gdLst>
                <a:gd name="T0" fmla="*/ 639 w 641"/>
                <a:gd name="T1" fmla="*/ 219 h 310"/>
                <a:gd name="T2" fmla="*/ 620 w 641"/>
                <a:gd name="T3" fmla="*/ 240 h 310"/>
                <a:gd name="T4" fmla="*/ 592 w 641"/>
                <a:gd name="T5" fmla="*/ 259 h 310"/>
                <a:gd name="T6" fmla="*/ 565 w 641"/>
                <a:gd name="T7" fmla="*/ 270 h 310"/>
                <a:gd name="T8" fmla="*/ 531 w 641"/>
                <a:gd name="T9" fmla="*/ 281 h 310"/>
                <a:gd name="T10" fmla="*/ 489 w 641"/>
                <a:gd name="T11" fmla="*/ 293 h 310"/>
                <a:gd name="T12" fmla="*/ 436 w 641"/>
                <a:gd name="T13" fmla="*/ 300 h 310"/>
                <a:gd name="T14" fmla="*/ 371 w 641"/>
                <a:gd name="T15" fmla="*/ 308 h 310"/>
                <a:gd name="T16" fmla="*/ 333 w 641"/>
                <a:gd name="T17" fmla="*/ 310 h 310"/>
                <a:gd name="T18" fmla="*/ 303 w 641"/>
                <a:gd name="T19" fmla="*/ 310 h 310"/>
                <a:gd name="T20" fmla="*/ 274 w 641"/>
                <a:gd name="T21" fmla="*/ 310 h 310"/>
                <a:gd name="T22" fmla="*/ 238 w 641"/>
                <a:gd name="T23" fmla="*/ 306 h 310"/>
                <a:gd name="T24" fmla="*/ 204 w 641"/>
                <a:gd name="T25" fmla="*/ 299 h 310"/>
                <a:gd name="T26" fmla="*/ 175 w 641"/>
                <a:gd name="T27" fmla="*/ 289 h 310"/>
                <a:gd name="T28" fmla="*/ 145 w 641"/>
                <a:gd name="T29" fmla="*/ 281 h 310"/>
                <a:gd name="T30" fmla="*/ 187 w 641"/>
                <a:gd name="T31" fmla="*/ 272 h 310"/>
                <a:gd name="T32" fmla="*/ 194 w 641"/>
                <a:gd name="T33" fmla="*/ 251 h 310"/>
                <a:gd name="T34" fmla="*/ 160 w 641"/>
                <a:gd name="T35" fmla="*/ 259 h 310"/>
                <a:gd name="T36" fmla="*/ 126 w 641"/>
                <a:gd name="T37" fmla="*/ 262 h 310"/>
                <a:gd name="T38" fmla="*/ 93 w 641"/>
                <a:gd name="T39" fmla="*/ 264 h 310"/>
                <a:gd name="T40" fmla="*/ 69 w 641"/>
                <a:gd name="T41" fmla="*/ 253 h 310"/>
                <a:gd name="T42" fmla="*/ 105 w 641"/>
                <a:gd name="T43" fmla="*/ 249 h 310"/>
                <a:gd name="T44" fmla="*/ 141 w 641"/>
                <a:gd name="T45" fmla="*/ 243 h 310"/>
                <a:gd name="T46" fmla="*/ 154 w 641"/>
                <a:gd name="T47" fmla="*/ 228 h 310"/>
                <a:gd name="T48" fmla="*/ 124 w 641"/>
                <a:gd name="T49" fmla="*/ 226 h 310"/>
                <a:gd name="T50" fmla="*/ 84 w 641"/>
                <a:gd name="T51" fmla="*/ 230 h 310"/>
                <a:gd name="T52" fmla="*/ 48 w 641"/>
                <a:gd name="T53" fmla="*/ 238 h 310"/>
                <a:gd name="T54" fmla="*/ 36 w 641"/>
                <a:gd name="T55" fmla="*/ 213 h 310"/>
                <a:gd name="T56" fmla="*/ 73 w 641"/>
                <a:gd name="T57" fmla="*/ 207 h 310"/>
                <a:gd name="T58" fmla="*/ 107 w 641"/>
                <a:gd name="T59" fmla="*/ 201 h 310"/>
                <a:gd name="T60" fmla="*/ 111 w 641"/>
                <a:gd name="T61" fmla="*/ 182 h 310"/>
                <a:gd name="T62" fmla="*/ 73 w 641"/>
                <a:gd name="T63" fmla="*/ 186 h 310"/>
                <a:gd name="T64" fmla="*/ 38 w 641"/>
                <a:gd name="T65" fmla="*/ 192 h 310"/>
                <a:gd name="T66" fmla="*/ 8 w 641"/>
                <a:gd name="T67" fmla="*/ 186 h 310"/>
                <a:gd name="T68" fmla="*/ 27 w 641"/>
                <a:gd name="T69" fmla="*/ 167 h 310"/>
                <a:gd name="T70" fmla="*/ 65 w 641"/>
                <a:gd name="T71" fmla="*/ 165 h 310"/>
                <a:gd name="T72" fmla="*/ 103 w 641"/>
                <a:gd name="T73" fmla="*/ 160 h 310"/>
                <a:gd name="T74" fmla="*/ 84 w 641"/>
                <a:gd name="T75" fmla="*/ 144 h 310"/>
                <a:gd name="T76" fmla="*/ 48 w 641"/>
                <a:gd name="T77" fmla="*/ 146 h 310"/>
                <a:gd name="T78" fmla="*/ 12 w 641"/>
                <a:gd name="T79" fmla="*/ 152 h 310"/>
                <a:gd name="T80" fmla="*/ 2 w 641"/>
                <a:gd name="T81" fmla="*/ 135 h 310"/>
                <a:gd name="T82" fmla="*/ 36 w 641"/>
                <a:gd name="T83" fmla="*/ 133 h 310"/>
                <a:gd name="T84" fmla="*/ 71 w 641"/>
                <a:gd name="T85" fmla="*/ 129 h 310"/>
                <a:gd name="T86" fmla="*/ 97 w 641"/>
                <a:gd name="T87" fmla="*/ 122 h 310"/>
                <a:gd name="T88" fmla="*/ 84 w 641"/>
                <a:gd name="T89" fmla="*/ 108 h 310"/>
                <a:gd name="T90" fmla="*/ 54 w 641"/>
                <a:gd name="T91" fmla="*/ 110 h 310"/>
                <a:gd name="T92" fmla="*/ 19 w 641"/>
                <a:gd name="T93" fmla="*/ 114 h 310"/>
                <a:gd name="T94" fmla="*/ 25 w 641"/>
                <a:gd name="T95" fmla="*/ 91 h 310"/>
                <a:gd name="T96" fmla="*/ 57 w 641"/>
                <a:gd name="T97" fmla="*/ 89 h 310"/>
                <a:gd name="T98" fmla="*/ 92 w 641"/>
                <a:gd name="T99" fmla="*/ 89 h 310"/>
                <a:gd name="T100" fmla="*/ 105 w 641"/>
                <a:gd name="T101" fmla="*/ 76 h 310"/>
                <a:gd name="T102" fmla="*/ 73 w 641"/>
                <a:gd name="T103" fmla="*/ 72 h 310"/>
                <a:gd name="T104" fmla="*/ 57 w 641"/>
                <a:gd name="T105" fmla="*/ 64 h 310"/>
                <a:gd name="T106" fmla="*/ 93 w 641"/>
                <a:gd name="T107" fmla="*/ 45 h 310"/>
                <a:gd name="T108" fmla="*/ 128 w 641"/>
                <a:gd name="T109" fmla="*/ 30 h 310"/>
                <a:gd name="T110" fmla="*/ 160 w 641"/>
                <a:gd name="T111" fmla="*/ 21 h 310"/>
                <a:gd name="T112" fmla="*/ 187 w 641"/>
                <a:gd name="T113" fmla="*/ 15 h 31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41"/>
                <a:gd name="T172" fmla="*/ 0 h 310"/>
                <a:gd name="T173" fmla="*/ 641 w 641"/>
                <a:gd name="T174" fmla="*/ 310 h 31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41" h="310">
                  <a:moveTo>
                    <a:pt x="190" y="15"/>
                  </a:moveTo>
                  <a:lnTo>
                    <a:pt x="257" y="0"/>
                  </a:lnTo>
                  <a:lnTo>
                    <a:pt x="323" y="179"/>
                  </a:lnTo>
                  <a:lnTo>
                    <a:pt x="641" y="215"/>
                  </a:lnTo>
                  <a:lnTo>
                    <a:pt x="639" y="215"/>
                  </a:lnTo>
                  <a:lnTo>
                    <a:pt x="639" y="219"/>
                  </a:lnTo>
                  <a:lnTo>
                    <a:pt x="637" y="221"/>
                  </a:lnTo>
                  <a:lnTo>
                    <a:pt x="633" y="226"/>
                  </a:lnTo>
                  <a:lnTo>
                    <a:pt x="632" y="228"/>
                  </a:lnTo>
                  <a:lnTo>
                    <a:pt x="628" y="232"/>
                  </a:lnTo>
                  <a:lnTo>
                    <a:pt x="624" y="236"/>
                  </a:lnTo>
                  <a:lnTo>
                    <a:pt x="620" y="240"/>
                  </a:lnTo>
                  <a:lnTo>
                    <a:pt x="616" y="241"/>
                  </a:lnTo>
                  <a:lnTo>
                    <a:pt x="611" y="245"/>
                  </a:lnTo>
                  <a:lnTo>
                    <a:pt x="605" y="251"/>
                  </a:lnTo>
                  <a:lnTo>
                    <a:pt x="599" y="255"/>
                  </a:lnTo>
                  <a:lnTo>
                    <a:pt x="595" y="257"/>
                  </a:lnTo>
                  <a:lnTo>
                    <a:pt x="592" y="259"/>
                  </a:lnTo>
                  <a:lnTo>
                    <a:pt x="588" y="260"/>
                  </a:lnTo>
                  <a:lnTo>
                    <a:pt x="584" y="262"/>
                  </a:lnTo>
                  <a:lnTo>
                    <a:pt x="580" y="262"/>
                  </a:lnTo>
                  <a:lnTo>
                    <a:pt x="574" y="266"/>
                  </a:lnTo>
                  <a:lnTo>
                    <a:pt x="571" y="268"/>
                  </a:lnTo>
                  <a:lnTo>
                    <a:pt x="565" y="270"/>
                  </a:lnTo>
                  <a:lnTo>
                    <a:pt x="559" y="272"/>
                  </a:lnTo>
                  <a:lnTo>
                    <a:pt x="555" y="274"/>
                  </a:lnTo>
                  <a:lnTo>
                    <a:pt x="550" y="276"/>
                  </a:lnTo>
                  <a:lnTo>
                    <a:pt x="544" y="278"/>
                  </a:lnTo>
                  <a:lnTo>
                    <a:pt x="538" y="280"/>
                  </a:lnTo>
                  <a:lnTo>
                    <a:pt x="531" y="281"/>
                  </a:lnTo>
                  <a:lnTo>
                    <a:pt x="525" y="283"/>
                  </a:lnTo>
                  <a:lnTo>
                    <a:pt x="519" y="285"/>
                  </a:lnTo>
                  <a:lnTo>
                    <a:pt x="512" y="287"/>
                  </a:lnTo>
                  <a:lnTo>
                    <a:pt x="504" y="289"/>
                  </a:lnTo>
                  <a:lnTo>
                    <a:pt x="497" y="289"/>
                  </a:lnTo>
                  <a:lnTo>
                    <a:pt x="489" y="293"/>
                  </a:lnTo>
                  <a:lnTo>
                    <a:pt x="479" y="293"/>
                  </a:lnTo>
                  <a:lnTo>
                    <a:pt x="472" y="295"/>
                  </a:lnTo>
                  <a:lnTo>
                    <a:pt x="462" y="297"/>
                  </a:lnTo>
                  <a:lnTo>
                    <a:pt x="455" y="299"/>
                  </a:lnTo>
                  <a:lnTo>
                    <a:pt x="445" y="299"/>
                  </a:lnTo>
                  <a:lnTo>
                    <a:pt x="436" y="300"/>
                  </a:lnTo>
                  <a:lnTo>
                    <a:pt x="424" y="302"/>
                  </a:lnTo>
                  <a:lnTo>
                    <a:pt x="415" y="304"/>
                  </a:lnTo>
                  <a:lnTo>
                    <a:pt x="403" y="304"/>
                  </a:lnTo>
                  <a:lnTo>
                    <a:pt x="394" y="306"/>
                  </a:lnTo>
                  <a:lnTo>
                    <a:pt x="382" y="306"/>
                  </a:lnTo>
                  <a:lnTo>
                    <a:pt x="371" y="308"/>
                  </a:lnTo>
                  <a:lnTo>
                    <a:pt x="363" y="308"/>
                  </a:lnTo>
                  <a:lnTo>
                    <a:pt x="358" y="310"/>
                  </a:lnTo>
                  <a:lnTo>
                    <a:pt x="352" y="310"/>
                  </a:lnTo>
                  <a:lnTo>
                    <a:pt x="346" y="310"/>
                  </a:lnTo>
                  <a:lnTo>
                    <a:pt x="339" y="310"/>
                  </a:lnTo>
                  <a:lnTo>
                    <a:pt x="333" y="310"/>
                  </a:lnTo>
                  <a:lnTo>
                    <a:pt x="327" y="310"/>
                  </a:lnTo>
                  <a:lnTo>
                    <a:pt x="323" y="310"/>
                  </a:lnTo>
                  <a:lnTo>
                    <a:pt x="318" y="310"/>
                  </a:lnTo>
                  <a:lnTo>
                    <a:pt x="312" y="310"/>
                  </a:lnTo>
                  <a:lnTo>
                    <a:pt x="306" y="310"/>
                  </a:lnTo>
                  <a:lnTo>
                    <a:pt x="303" y="310"/>
                  </a:lnTo>
                  <a:lnTo>
                    <a:pt x="297" y="310"/>
                  </a:lnTo>
                  <a:lnTo>
                    <a:pt x="293" y="310"/>
                  </a:lnTo>
                  <a:lnTo>
                    <a:pt x="287" y="310"/>
                  </a:lnTo>
                  <a:lnTo>
                    <a:pt x="284" y="310"/>
                  </a:lnTo>
                  <a:lnTo>
                    <a:pt x="278" y="310"/>
                  </a:lnTo>
                  <a:lnTo>
                    <a:pt x="274" y="310"/>
                  </a:lnTo>
                  <a:lnTo>
                    <a:pt x="270" y="310"/>
                  </a:lnTo>
                  <a:lnTo>
                    <a:pt x="266" y="310"/>
                  </a:lnTo>
                  <a:lnTo>
                    <a:pt x="259" y="308"/>
                  </a:lnTo>
                  <a:lnTo>
                    <a:pt x="251" y="308"/>
                  </a:lnTo>
                  <a:lnTo>
                    <a:pt x="244" y="306"/>
                  </a:lnTo>
                  <a:lnTo>
                    <a:pt x="238" y="306"/>
                  </a:lnTo>
                  <a:lnTo>
                    <a:pt x="232" y="304"/>
                  </a:lnTo>
                  <a:lnTo>
                    <a:pt x="227" y="304"/>
                  </a:lnTo>
                  <a:lnTo>
                    <a:pt x="219" y="302"/>
                  </a:lnTo>
                  <a:lnTo>
                    <a:pt x="213" y="302"/>
                  </a:lnTo>
                  <a:lnTo>
                    <a:pt x="208" y="299"/>
                  </a:lnTo>
                  <a:lnTo>
                    <a:pt x="204" y="299"/>
                  </a:lnTo>
                  <a:lnTo>
                    <a:pt x="198" y="297"/>
                  </a:lnTo>
                  <a:lnTo>
                    <a:pt x="192" y="295"/>
                  </a:lnTo>
                  <a:lnTo>
                    <a:pt x="189" y="293"/>
                  </a:lnTo>
                  <a:lnTo>
                    <a:pt x="185" y="293"/>
                  </a:lnTo>
                  <a:lnTo>
                    <a:pt x="179" y="291"/>
                  </a:lnTo>
                  <a:lnTo>
                    <a:pt x="175" y="289"/>
                  </a:lnTo>
                  <a:lnTo>
                    <a:pt x="169" y="287"/>
                  </a:lnTo>
                  <a:lnTo>
                    <a:pt x="166" y="287"/>
                  </a:lnTo>
                  <a:lnTo>
                    <a:pt x="160" y="285"/>
                  </a:lnTo>
                  <a:lnTo>
                    <a:pt x="154" y="283"/>
                  </a:lnTo>
                  <a:lnTo>
                    <a:pt x="150" y="281"/>
                  </a:lnTo>
                  <a:lnTo>
                    <a:pt x="145" y="281"/>
                  </a:lnTo>
                  <a:lnTo>
                    <a:pt x="152" y="280"/>
                  </a:lnTo>
                  <a:lnTo>
                    <a:pt x="160" y="280"/>
                  </a:lnTo>
                  <a:lnTo>
                    <a:pt x="166" y="278"/>
                  </a:lnTo>
                  <a:lnTo>
                    <a:pt x="173" y="278"/>
                  </a:lnTo>
                  <a:lnTo>
                    <a:pt x="181" y="274"/>
                  </a:lnTo>
                  <a:lnTo>
                    <a:pt x="187" y="272"/>
                  </a:lnTo>
                  <a:lnTo>
                    <a:pt x="194" y="270"/>
                  </a:lnTo>
                  <a:lnTo>
                    <a:pt x="202" y="268"/>
                  </a:lnTo>
                  <a:lnTo>
                    <a:pt x="200" y="262"/>
                  </a:lnTo>
                  <a:lnTo>
                    <a:pt x="198" y="257"/>
                  </a:lnTo>
                  <a:lnTo>
                    <a:pt x="196" y="253"/>
                  </a:lnTo>
                  <a:lnTo>
                    <a:pt x="194" y="251"/>
                  </a:lnTo>
                  <a:lnTo>
                    <a:pt x="189" y="253"/>
                  </a:lnTo>
                  <a:lnTo>
                    <a:pt x="183" y="255"/>
                  </a:lnTo>
                  <a:lnTo>
                    <a:pt x="177" y="257"/>
                  </a:lnTo>
                  <a:lnTo>
                    <a:pt x="171" y="257"/>
                  </a:lnTo>
                  <a:lnTo>
                    <a:pt x="166" y="257"/>
                  </a:lnTo>
                  <a:lnTo>
                    <a:pt x="160" y="259"/>
                  </a:lnTo>
                  <a:lnTo>
                    <a:pt x="154" y="259"/>
                  </a:lnTo>
                  <a:lnTo>
                    <a:pt x="149" y="260"/>
                  </a:lnTo>
                  <a:lnTo>
                    <a:pt x="143" y="260"/>
                  </a:lnTo>
                  <a:lnTo>
                    <a:pt x="137" y="260"/>
                  </a:lnTo>
                  <a:lnTo>
                    <a:pt x="131" y="260"/>
                  </a:lnTo>
                  <a:lnTo>
                    <a:pt x="126" y="262"/>
                  </a:lnTo>
                  <a:lnTo>
                    <a:pt x="120" y="262"/>
                  </a:lnTo>
                  <a:lnTo>
                    <a:pt x="114" y="264"/>
                  </a:lnTo>
                  <a:lnTo>
                    <a:pt x="109" y="266"/>
                  </a:lnTo>
                  <a:lnTo>
                    <a:pt x="103" y="268"/>
                  </a:lnTo>
                  <a:lnTo>
                    <a:pt x="99" y="266"/>
                  </a:lnTo>
                  <a:lnTo>
                    <a:pt x="93" y="264"/>
                  </a:lnTo>
                  <a:lnTo>
                    <a:pt x="90" y="262"/>
                  </a:lnTo>
                  <a:lnTo>
                    <a:pt x="86" y="260"/>
                  </a:lnTo>
                  <a:lnTo>
                    <a:pt x="80" y="259"/>
                  </a:lnTo>
                  <a:lnTo>
                    <a:pt x="76" y="257"/>
                  </a:lnTo>
                  <a:lnTo>
                    <a:pt x="73" y="253"/>
                  </a:lnTo>
                  <a:lnTo>
                    <a:pt x="69" y="253"/>
                  </a:lnTo>
                  <a:lnTo>
                    <a:pt x="74" y="251"/>
                  </a:lnTo>
                  <a:lnTo>
                    <a:pt x="80" y="251"/>
                  </a:lnTo>
                  <a:lnTo>
                    <a:pt x="86" y="251"/>
                  </a:lnTo>
                  <a:lnTo>
                    <a:pt x="92" y="251"/>
                  </a:lnTo>
                  <a:lnTo>
                    <a:pt x="99" y="249"/>
                  </a:lnTo>
                  <a:lnTo>
                    <a:pt x="105" y="249"/>
                  </a:lnTo>
                  <a:lnTo>
                    <a:pt x="111" y="247"/>
                  </a:lnTo>
                  <a:lnTo>
                    <a:pt x="118" y="247"/>
                  </a:lnTo>
                  <a:lnTo>
                    <a:pt x="124" y="245"/>
                  </a:lnTo>
                  <a:lnTo>
                    <a:pt x="130" y="245"/>
                  </a:lnTo>
                  <a:lnTo>
                    <a:pt x="135" y="243"/>
                  </a:lnTo>
                  <a:lnTo>
                    <a:pt x="141" y="243"/>
                  </a:lnTo>
                  <a:lnTo>
                    <a:pt x="145" y="241"/>
                  </a:lnTo>
                  <a:lnTo>
                    <a:pt x="150" y="240"/>
                  </a:lnTo>
                  <a:lnTo>
                    <a:pt x="158" y="240"/>
                  </a:lnTo>
                  <a:lnTo>
                    <a:pt x="162" y="238"/>
                  </a:lnTo>
                  <a:lnTo>
                    <a:pt x="160" y="234"/>
                  </a:lnTo>
                  <a:lnTo>
                    <a:pt x="154" y="228"/>
                  </a:lnTo>
                  <a:lnTo>
                    <a:pt x="150" y="224"/>
                  </a:lnTo>
                  <a:lnTo>
                    <a:pt x="147" y="222"/>
                  </a:lnTo>
                  <a:lnTo>
                    <a:pt x="141" y="222"/>
                  </a:lnTo>
                  <a:lnTo>
                    <a:pt x="137" y="224"/>
                  </a:lnTo>
                  <a:lnTo>
                    <a:pt x="130" y="224"/>
                  </a:lnTo>
                  <a:lnTo>
                    <a:pt x="124" y="226"/>
                  </a:lnTo>
                  <a:lnTo>
                    <a:pt x="118" y="226"/>
                  </a:lnTo>
                  <a:lnTo>
                    <a:pt x="111" y="226"/>
                  </a:lnTo>
                  <a:lnTo>
                    <a:pt x="103" y="228"/>
                  </a:lnTo>
                  <a:lnTo>
                    <a:pt x="97" y="230"/>
                  </a:lnTo>
                  <a:lnTo>
                    <a:pt x="90" y="230"/>
                  </a:lnTo>
                  <a:lnTo>
                    <a:pt x="84" y="230"/>
                  </a:lnTo>
                  <a:lnTo>
                    <a:pt x="76" y="230"/>
                  </a:lnTo>
                  <a:lnTo>
                    <a:pt x="71" y="232"/>
                  </a:lnTo>
                  <a:lnTo>
                    <a:pt x="63" y="232"/>
                  </a:lnTo>
                  <a:lnTo>
                    <a:pt x="57" y="234"/>
                  </a:lnTo>
                  <a:lnTo>
                    <a:pt x="52" y="236"/>
                  </a:lnTo>
                  <a:lnTo>
                    <a:pt x="48" y="238"/>
                  </a:lnTo>
                  <a:lnTo>
                    <a:pt x="42" y="232"/>
                  </a:lnTo>
                  <a:lnTo>
                    <a:pt x="36" y="226"/>
                  </a:lnTo>
                  <a:lnTo>
                    <a:pt x="31" y="221"/>
                  </a:lnTo>
                  <a:lnTo>
                    <a:pt x="27" y="217"/>
                  </a:lnTo>
                  <a:lnTo>
                    <a:pt x="31" y="215"/>
                  </a:lnTo>
                  <a:lnTo>
                    <a:pt x="36" y="213"/>
                  </a:lnTo>
                  <a:lnTo>
                    <a:pt x="42" y="213"/>
                  </a:lnTo>
                  <a:lnTo>
                    <a:pt x="48" y="211"/>
                  </a:lnTo>
                  <a:lnTo>
                    <a:pt x="54" y="209"/>
                  </a:lnTo>
                  <a:lnTo>
                    <a:pt x="59" y="209"/>
                  </a:lnTo>
                  <a:lnTo>
                    <a:pt x="65" y="209"/>
                  </a:lnTo>
                  <a:lnTo>
                    <a:pt x="73" y="207"/>
                  </a:lnTo>
                  <a:lnTo>
                    <a:pt x="78" y="205"/>
                  </a:lnTo>
                  <a:lnTo>
                    <a:pt x="84" y="205"/>
                  </a:lnTo>
                  <a:lnTo>
                    <a:pt x="90" y="205"/>
                  </a:lnTo>
                  <a:lnTo>
                    <a:pt x="95" y="203"/>
                  </a:lnTo>
                  <a:lnTo>
                    <a:pt x="101" y="203"/>
                  </a:lnTo>
                  <a:lnTo>
                    <a:pt x="107" y="201"/>
                  </a:lnTo>
                  <a:lnTo>
                    <a:pt x="112" y="200"/>
                  </a:lnTo>
                  <a:lnTo>
                    <a:pt x="118" y="200"/>
                  </a:lnTo>
                  <a:lnTo>
                    <a:pt x="118" y="194"/>
                  </a:lnTo>
                  <a:lnTo>
                    <a:pt x="114" y="188"/>
                  </a:lnTo>
                  <a:lnTo>
                    <a:pt x="111" y="184"/>
                  </a:lnTo>
                  <a:lnTo>
                    <a:pt x="111" y="182"/>
                  </a:lnTo>
                  <a:lnTo>
                    <a:pt x="103" y="182"/>
                  </a:lnTo>
                  <a:lnTo>
                    <a:pt x="97" y="184"/>
                  </a:lnTo>
                  <a:lnTo>
                    <a:pt x="92" y="184"/>
                  </a:lnTo>
                  <a:lnTo>
                    <a:pt x="86" y="186"/>
                  </a:lnTo>
                  <a:lnTo>
                    <a:pt x="78" y="186"/>
                  </a:lnTo>
                  <a:lnTo>
                    <a:pt x="73" y="186"/>
                  </a:lnTo>
                  <a:lnTo>
                    <a:pt x="67" y="188"/>
                  </a:lnTo>
                  <a:lnTo>
                    <a:pt x="61" y="188"/>
                  </a:lnTo>
                  <a:lnTo>
                    <a:pt x="55" y="188"/>
                  </a:lnTo>
                  <a:lnTo>
                    <a:pt x="50" y="188"/>
                  </a:lnTo>
                  <a:lnTo>
                    <a:pt x="44" y="190"/>
                  </a:lnTo>
                  <a:lnTo>
                    <a:pt x="38" y="192"/>
                  </a:lnTo>
                  <a:lnTo>
                    <a:pt x="31" y="192"/>
                  </a:lnTo>
                  <a:lnTo>
                    <a:pt x="25" y="194"/>
                  </a:lnTo>
                  <a:lnTo>
                    <a:pt x="19" y="198"/>
                  </a:lnTo>
                  <a:lnTo>
                    <a:pt x="15" y="200"/>
                  </a:lnTo>
                  <a:lnTo>
                    <a:pt x="12" y="194"/>
                  </a:lnTo>
                  <a:lnTo>
                    <a:pt x="8" y="186"/>
                  </a:lnTo>
                  <a:lnTo>
                    <a:pt x="6" y="179"/>
                  </a:lnTo>
                  <a:lnTo>
                    <a:pt x="2" y="171"/>
                  </a:lnTo>
                  <a:lnTo>
                    <a:pt x="10" y="171"/>
                  </a:lnTo>
                  <a:lnTo>
                    <a:pt x="15" y="169"/>
                  </a:lnTo>
                  <a:lnTo>
                    <a:pt x="21" y="167"/>
                  </a:lnTo>
                  <a:lnTo>
                    <a:pt x="27" y="167"/>
                  </a:lnTo>
                  <a:lnTo>
                    <a:pt x="35" y="167"/>
                  </a:lnTo>
                  <a:lnTo>
                    <a:pt x="40" y="167"/>
                  </a:lnTo>
                  <a:lnTo>
                    <a:pt x="48" y="167"/>
                  </a:lnTo>
                  <a:lnTo>
                    <a:pt x="54" y="167"/>
                  </a:lnTo>
                  <a:lnTo>
                    <a:pt x="59" y="165"/>
                  </a:lnTo>
                  <a:lnTo>
                    <a:pt x="65" y="165"/>
                  </a:lnTo>
                  <a:lnTo>
                    <a:pt x="73" y="163"/>
                  </a:lnTo>
                  <a:lnTo>
                    <a:pt x="78" y="163"/>
                  </a:lnTo>
                  <a:lnTo>
                    <a:pt x="84" y="163"/>
                  </a:lnTo>
                  <a:lnTo>
                    <a:pt x="92" y="162"/>
                  </a:lnTo>
                  <a:lnTo>
                    <a:pt x="97" y="162"/>
                  </a:lnTo>
                  <a:lnTo>
                    <a:pt x="103" y="160"/>
                  </a:lnTo>
                  <a:lnTo>
                    <a:pt x="101" y="156"/>
                  </a:lnTo>
                  <a:lnTo>
                    <a:pt x="99" y="148"/>
                  </a:lnTo>
                  <a:lnTo>
                    <a:pt x="97" y="144"/>
                  </a:lnTo>
                  <a:lnTo>
                    <a:pt x="95" y="143"/>
                  </a:lnTo>
                  <a:lnTo>
                    <a:pt x="90" y="144"/>
                  </a:lnTo>
                  <a:lnTo>
                    <a:pt x="84" y="144"/>
                  </a:lnTo>
                  <a:lnTo>
                    <a:pt x="76" y="144"/>
                  </a:lnTo>
                  <a:lnTo>
                    <a:pt x="71" y="146"/>
                  </a:lnTo>
                  <a:lnTo>
                    <a:pt x="65" y="146"/>
                  </a:lnTo>
                  <a:lnTo>
                    <a:pt x="59" y="146"/>
                  </a:lnTo>
                  <a:lnTo>
                    <a:pt x="54" y="146"/>
                  </a:lnTo>
                  <a:lnTo>
                    <a:pt x="48" y="146"/>
                  </a:lnTo>
                  <a:lnTo>
                    <a:pt x="42" y="146"/>
                  </a:lnTo>
                  <a:lnTo>
                    <a:pt x="35" y="146"/>
                  </a:lnTo>
                  <a:lnTo>
                    <a:pt x="29" y="148"/>
                  </a:lnTo>
                  <a:lnTo>
                    <a:pt x="23" y="148"/>
                  </a:lnTo>
                  <a:lnTo>
                    <a:pt x="17" y="148"/>
                  </a:lnTo>
                  <a:lnTo>
                    <a:pt x="12" y="152"/>
                  </a:lnTo>
                  <a:lnTo>
                    <a:pt x="6" y="152"/>
                  </a:lnTo>
                  <a:lnTo>
                    <a:pt x="0" y="156"/>
                  </a:lnTo>
                  <a:lnTo>
                    <a:pt x="0" y="150"/>
                  </a:lnTo>
                  <a:lnTo>
                    <a:pt x="0" y="146"/>
                  </a:lnTo>
                  <a:lnTo>
                    <a:pt x="0" y="141"/>
                  </a:lnTo>
                  <a:lnTo>
                    <a:pt x="2" y="135"/>
                  </a:lnTo>
                  <a:lnTo>
                    <a:pt x="6" y="135"/>
                  </a:lnTo>
                  <a:lnTo>
                    <a:pt x="12" y="135"/>
                  </a:lnTo>
                  <a:lnTo>
                    <a:pt x="17" y="135"/>
                  </a:lnTo>
                  <a:lnTo>
                    <a:pt x="25" y="135"/>
                  </a:lnTo>
                  <a:lnTo>
                    <a:pt x="29" y="133"/>
                  </a:lnTo>
                  <a:lnTo>
                    <a:pt x="36" y="133"/>
                  </a:lnTo>
                  <a:lnTo>
                    <a:pt x="42" y="131"/>
                  </a:lnTo>
                  <a:lnTo>
                    <a:pt x="48" y="131"/>
                  </a:lnTo>
                  <a:lnTo>
                    <a:pt x="54" y="131"/>
                  </a:lnTo>
                  <a:lnTo>
                    <a:pt x="59" y="131"/>
                  </a:lnTo>
                  <a:lnTo>
                    <a:pt x="65" y="129"/>
                  </a:lnTo>
                  <a:lnTo>
                    <a:pt x="71" y="129"/>
                  </a:lnTo>
                  <a:lnTo>
                    <a:pt x="76" y="129"/>
                  </a:lnTo>
                  <a:lnTo>
                    <a:pt x="82" y="127"/>
                  </a:lnTo>
                  <a:lnTo>
                    <a:pt x="88" y="127"/>
                  </a:lnTo>
                  <a:lnTo>
                    <a:pt x="93" y="127"/>
                  </a:lnTo>
                  <a:lnTo>
                    <a:pt x="95" y="125"/>
                  </a:lnTo>
                  <a:lnTo>
                    <a:pt x="97" y="122"/>
                  </a:lnTo>
                  <a:lnTo>
                    <a:pt x="97" y="120"/>
                  </a:lnTo>
                  <a:lnTo>
                    <a:pt x="99" y="116"/>
                  </a:lnTo>
                  <a:lnTo>
                    <a:pt x="95" y="108"/>
                  </a:lnTo>
                  <a:lnTo>
                    <a:pt x="92" y="106"/>
                  </a:lnTo>
                  <a:lnTo>
                    <a:pt x="86" y="106"/>
                  </a:lnTo>
                  <a:lnTo>
                    <a:pt x="84" y="108"/>
                  </a:lnTo>
                  <a:lnTo>
                    <a:pt x="78" y="108"/>
                  </a:lnTo>
                  <a:lnTo>
                    <a:pt x="73" y="108"/>
                  </a:lnTo>
                  <a:lnTo>
                    <a:pt x="67" y="108"/>
                  </a:lnTo>
                  <a:lnTo>
                    <a:pt x="63" y="108"/>
                  </a:lnTo>
                  <a:lnTo>
                    <a:pt x="57" y="108"/>
                  </a:lnTo>
                  <a:lnTo>
                    <a:pt x="54" y="110"/>
                  </a:lnTo>
                  <a:lnTo>
                    <a:pt x="50" y="112"/>
                  </a:lnTo>
                  <a:lnTo>
                    <a:pt x="44" y="112"/>
                  </a:lnTo>
                  <a:lnTo>
                    <a:pt x="38" y="112"/>
                  </a:lnTo>
                  <a:lnTo>
                    <a:pt x="33" y="114"/>
                  </a:lnTo>
                  <a:lnTo>
                    <a:pt x="27" y="114"/>
                  </a:lnTo>
                  <a:lnTo>
                    <a:pt x="19" y="114"/>
                  </a:lnTo>
                  <a:lnTo>
                    <a:pt x="14" y="114"/>
                  </a:lnTo>
                  <a:lnTo>
                    <a:pt x="8" y="116"/>
                  </a:lnTo>
                  <a:lnTo>
                    <a:pt x="10" y="108"/>
                  </a:lnTo>
                  <a:lnTo>
                    <a:pt x="15" y="103"/>
                  </a:lnTo>
                  <a:lnTo>
                    <a:pt x="19" y="95"/>
                  </a:lnTo>
                  <a:lnTo>
                    <a:pt x="25" y="91"/>
                  </a:lnTo>
                  <a:lnTo>
                    <a:pt x="29" y="89"/>
                  </a:lnTo>
                  <a:lnTo>
                    <a:pt x="35" y="89"/>
                  </a:lnTo>
                  <a:lnTo>
                    <a:pt x="40" y="89"/>
                  </a:lnTo>
                  <a:lnTo>
                    <a:pt x="46" y="89"/>
                  </a:lnTo>
                  <a:lnTo>
                    <a:pt x="50" y="89"/>
                  </a:lnTo>
                  <a:lnTo>
                    <a:pt x="57" y="89"/>
                  </a:lnTo>
                  <a:lnTo>
                    <a:pt x="63" y="89"/>
                  </a:lnTo>
                  <a:lnTo>
                    <a:pt x="69" y="89"/>
                  </a:lnTo>
                  <a:lnTo>
                    <a:pt x="74" y="89"/>
                  </a:lnTo>
                  <a:lnTo>
                    <a:pt x="80" y="89"/>
                  </a:lnTo>
                  <a:lnTo>
                    <a:pt x="86" y="89"/>
                  </a:lnTo>
                  <a:lnTo>
                    <a:pt x="92" y="89"/>
                  </a:lnTo>
                  <a:lnTo>
                    <a:pt x="97" y="87"/>
                  </a:lnTo>
                  <a:lnTo>
                    <a:pt x="101" y="87"/>
                  </a:lnTo>
                  <a:lnTo>
                    <a:pt x="107" y="85"/>
                  </a:lnTo>
                  <a:lnTo>
                    <a:pt x="112" y="85"/>
                  </a:lnTo>
                  <a:lnTo>
                    <a:pt x="109" y="82"/>
                  </a:lnTo>
                  <a:lnTo>
                    <a:pt x="105" y="76"/>
                  </a:lnTo>
                  <a:lnTo>
                    <a:pt x="99" y="72"/>
                  </a:lnTo>
                  <a:lnTo>
                    <a:pt x="97" y="70"/>
                  </a:lnTo>
                  <a:lnTo>
                    <a:pt x="90" y="70"/>
                  </a:lnTo>
                  <a:lnTo>
                    <a:pt x="84" y="72"/>
                  </a:lnTo>
                  <a:lnTo>
                    <a:pt x="78" y="72"/>
                  </a:lnTo>
                  <a:lnTo>
                    <a:pt x="73" y="72"/>
                  </a:lnTo>
                  <a:lnTo>
                    <a:pt x="65" y="72"/>
                  </a:lnTo>
                  <a:lnTo>
                    <a:pt x="59" y="72"/>
                  </a:lnTo>
                  <a:lnTo>
                    <a:pt x="54" y="72"/>
                  </a:lnTo>
                  <a:lnTo>
                    <a:pt x="48" y="72"/>
                  </a:lnTo>
                  <a:lnTo>
                    <a:pt x="52" y="68"/>
                  </a:lnTo>
                  <a:lnTo>
                    <a:pt x="57" y="64"/>
                  </a:lnTo>
                  <a:lnTo>
                    <a:pt x="63" y="61"/>
                  </a:lnTo>
                  <a:lnTo>
                    <a:pt x="69" y="57"/>
                  </a:lnTo>
                  <a:lnTo>
                    <a:pt x="74" y="55"/>
                  </a:lnTo>
                  <a:lnTo>
                    <a:pt x="80" y="51"/>
                  </a:lnTo>
                  <a:lnTo>
                    <a:pt x="86" y="47"/>
                  </a:lnTo>
                  <a:lnTo>
                    <a:pt x="93" y="45"/>
                  </a:lnTo>
                  <a:lnTo>
                    <a:pt x="99" y="42"/>
                  </a:lnTo>
                  <a:lnTo>
                    <a:pt x="105" y="40"/>
                  </a:lnTo>
                  <a:lnTo>
                    <a:pt x="111" y="38"/>
                  </a:lnTo>
                  <a:lnTo>
                    <a:pt x="116" y="36"/>
                  </a:lnTo>
                  <a:lnTo>
                    <a:pt x="122" y="34"/>
                  </a:lnTo>
                  <a:lnTo>
                    <a:pt x="128" y="30"/>
                  </a:lnTo>
                  <a:lnTo>
                    <a:pt x="133" y="30"/>
                  </a:lnTo>
                  <a:lnTo>
                    <a:pt x="139" y="28"/>
                  </a:lnTo>
                  <a:lnTo>
                    <a:pt x="145" y="26"/>
                  </a:lnTo>
                  <a:lnTo>
                    <a:pt x="150" y="25"/>
                  </a:lnTo>
                  <a:lnTo>
                    <a:pt x="154" y="23"/>
                  </a:lnTo>
                  <a:lnTo>
                    <a:pt x="160" y="21"/>
                  </a:lnTo>
                  <a:lnTo>
                    <a:pt x="164" y="19"/>
                  </a:lnTo>
                  <a:lnTo>
                    <a:pt x="168" y="19"/>
                  </a:lnTo>
                  <a:lnTo>
                    <a:pt x="171" y="17"/>
                  </a:lnTo>
                  <a:lnTo>
                    <a:pt x="175" y="17"/>
                  </a:lnTo>
                  <a:lnTo>
                    <a:pt x="181" y="15"/>
                  </a:lnTo>
                  <a:lnTo>
                    <a:pt x="187" y="15"/>
                  </a:lnTo>
                  <a:lnTo>
                    <a:pt x="189" y="15"/>
                  </a:lnTo>
                  <a:lnTo>
                    <a:pt x="190" y="15"/>
                  </a:lnTo>
                  <a:close/>
                </a:path>
              </a:pathLst>
            </a:custGeom>
            <a:solidFill>
              <a:srgbClr val="B0C2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6" name="Freeform 53"/>
            <p:cNvSpPr>
              <a:spLocks/>
            </p:cNvSpPr>
            <p:nvPr/>
          </p:nvSpPr>
          <p:spPr bwMode="auto">
            <a:xfrm>
              <a:off x="1043" y="1539"/>
              <a:ext cx="264" cy="265"/>
            </a:xfrm>
            <a:custGeom>
              <a:avLst/>
              <a:gdLst>
                <a:gd name="T0" fmla="*/ 175 w 529"/>
                <a:gd name="T1" fmla="*/ 23 h 529"/>
                <a:gd name="T2" fmla="*/ 232 w 529"/>
                <a:gd name="T3" fmla="*/ 8 h 529"/>
                <a:gd name="T4" fmla="*/ 308 w 529"/>
                <a:gd name="T5" fmla="*/ 0 h 529"/>
                <a:gd name="T6" fmla="*/ 375 w 529"/>
                <a:gd name="T7" fmla="*/ 11 h 529"/>
                <a:gd name="T8" fmla="*/ 422 w 529"/>
                <a:gd name="T9" fmla="*/ 34 h 529"/>
                <a:gd name="T10" fmla="*/ 453 w 529"/>
                <a:gd name="T11" fmla="*/ 57 h 529"/>
                <a:gd name="T12" fmla="*/ 474 w 529"/>
                <a:gd name="T13" fmla="*/ 78 h 529"/>
                <a:gd name="T14" fmla="*/ 512 w 529"/>
                <a:gd name="T15" fmla="*/ 156 h 529"/>
                <a:gd name="T16" fmla="*/ 529 w 529"/>
                <a:gd name="T17" fmla="*/ 306 h 529"/>
                <a:gd name="T18" fmla="*/ 504 w 529"/>
                <a:gd name="T19" fmla="*/ 394 h 529"/>
                <a:gd name="T20" fmla="*/ 424 w 529"/>
                <a:gd name="T21" fmla="*/ 480 h 529"/>
                <a:gd name="T22" fmla="*/ 346 w 529"/>
                <a:gd name="T23" fmla="*/ 518 h 529"/>
                <a:gd name="T24" fmla="*/ 280 w 529"/>
                <a:gd name="T25" fmla="*/ 529 h 529"/>
                <a:gd name="T26" fmla="*/ 164 w 529"/>
                <a:gd name="T27" fmla="*/ 500 h 529"/>
                <a:gd name="T28" fmla="*/ 73 w 529"/>
                <a:gd name="T29" fmla="*/ 432 h 529"/>
                <a:gd name="T30" fmla="*/ 23 w 529"/>
                <a:gd name="T31" fmla="*/ 341 h 529"/>
                <a:gd name="T32" fmla="*/ 0 w 529"/>
                <a:gd name="T33" fmla="*/ 280 h 529"/>
                <a:gd name="T34" fmla="*/ 38 w 529"/>
                <a:gd name="T35" fmla="*/ 135 h 529"/>
                <a:gd name="T36" fmla="*/ 80 w 529"/>
                <a:gd name="T37" fmla="*/ 78 h 529"/>
                <a:gd name="T38" fmla="*/ 147 w 529"/>
                <a:gd name="T39" fmla="*/ 31 h 529"/>
                <a:gd name="T40" fmla="*/ 175 w 529"/>
                <a:gd name="T41" fmla="*/ 23 h 529"/>
                <a:gd name="T42" fmla="*/ 175 w 529"/>
                <a:gd name="T43" fmla="*/ 23 h 52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29"/>
                <a:gd name="T67" fmla="*/ 0 h 529"/>
                <a:gd name="T68" fmla="*/ 529 w 529"/>
                <a:gd name="T69" fmla="*/ 529 h 52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29" h="529">
                  <a:moveTo>
                    <a:pt x="175" y="23"/>
                  </a:moveTo>
                  <a:lnTo>
                    <a:pt x="232" y="8"/>
                  </a:lnTo>
                  <a:lnTo>
                    <a:pt x="308" y="0"/>
                  </a:lnTo>
                  <a:lnTo>
                    <a:pt x="375" y="11"/>
                  </a:lnTo>
                  <a:lnTo>
                    <a:pt x="422" y="34"/>
                  </a:lnTo>
                  <a:lnTo>
                    <a:pt x="453" y="57"/>
                  </a:lnTo>
                  <a:lnTo>
                    <a:pt x="474" y="78"/>
                  </a:lnTo>
                  <a:lnTo>
                    <a:pt x="512" y="156"/>
                  </a:lnTo>
                  <a:lnTo>
                    <a:pt x="529" y="306"/>
                  </a:lnTo>
                  <a:lnTo>
                    <a:pt x="504" y="394"/>
                  </a:lnTo>
                  <a:lnTo>
                    <a:pt x="424" y="480"/>
                  </a:lnTo>
                  <a:lnTo>
                    <a:pt x="346" y="518"/>
                  </a:lnTo>
                  <a:lnTo>
                    <a:pt x="280" y="529"/>
                  </a:lnTo>
                  <a:lnTo>
                    <a:pt x="164" y="500"/>
                  </a:lnTo>
                  <a:lnTo>
                    <a:pt x="73" y="432"/>
                  </a:lnTo>
                  <a:lnTo>
                    <a:pt x="23" y="341"/>
                  </a:lnTo>
                  <a:lnTo>
                    <a:pt x="0" y="280"/>
                  </a:lnTo>
                  <a:lnTo>
                    <a:pt x="38" y="135"/>
                  </a:lnTo>
                  <a:lnTo>
                    <a:pt x="80" y="78"/>
                  </a:lnTo>
                  <a:lnTo>
                    <a:pt x="147" y="31"/>
                  </a:lnTo>
                  <a:lnTo>
                    <a:pt x="175" y="23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7" name="Freeform 54"/>
            <p:cNvSpPr>
              <a:spLocks/>
            </p:cNvSpPr>
            <p:nvPr/>
          </p:nvSpPr>
          <p:spPr bwMode="auto">
            <a:xfrm>
              <a:off x="845" y="1377"/>
              <a:ext cx="203" cy="187"/>
            </a:xfrm>
            <a:custGeom>
              <a:avLst/>
              <a:gdLst>
                <a:gd name="T0" fmla="*/ 293 w 405"/>
                <a:gd name="T1" fmla="*/ 80 h 373"/>
                <a:gd name="T2" fmla="*/ 394 w 405"/>
                <a:gd name="T3" fmla="*/ 102 h 373"/>
                <a:gd name="T4" fmla="*/ 354 w 405"/>
                <a:gd name="T5" fmla="*/ 175 h 373"/>
                <a:gd name="T6" fmla="*/ 384 w 405"/>
                <a:gd name="T7" fmla="*/ 224 h 373"/>
                <a:gd name="T8" fmla="*/ 405 w 405"/>
                <a:gd name="T9" fmla="*/ 256 h 373"/>
                <a:gd name="T10" fmla="*/ 300 w 405"/>
                <a:gd name="T11" fmla="*/ 281 h 373"/>
                <a:gd name="T12" fmla="*/ 270 w 405"/>
                <a:gd name="T13" fmla="*/ 373 h 373"/>
                <a:gd name="T14" fmla="*/ 182 w 405"/>
                <a:gd name="T15" fmla="*/ 315 h 373"/>
                <a:gd name="T16" fmla="*/ 103 w 405"/>
                <a:gd name="T17" fmla="*/ 365 h 373"/>
                <a:gd name="T18" fmla="*/ 84 w 405"/>
                <a:gd name="T19" fmla="*/ 270 h 373"/>
                <a:gd name="T20" fmla="*/ 0 w 405"/>
                <a:gd name="T21" fmla="*/ 239 h 373"/>
                <a:gd name="T22" fmla="*/ 76 w 405"/>
                <a:gd name="T23" fmla="*/ 156 h 373"/>
                <a:gd name="T24" fmla="*/ 34 w 405"/>
                <a:gd name="T25" fmla="*/ 91 h 373"/>
                <a:gd name="T26" fmla="*/ 108 w 405"/>
                <a:gd name="T27" fmla="*/ 66 h 373"/>
                <a:gd name="T28" fmla="*/ 146 w 405"/>
                <a:gd name="T29" fmla="*/ 0 h 373"/>
                <a:gd name="T30" fmla="*/ 213 w 405"/>
                <a:gd name="T31" fmla="*/ 49 h 373"/>
                <a:gd name="T32" fmla="*/ 274 w 405"/>
                <a:gd name="T33" fmla="*/ 11 h 373"/>
                <a:gd name="T34" fmla="*/ 293 w 405"/>
                <a:gd name="T35" fmla="*/ 80 h 373"/>
                <a:gd name="T36" fmla="*/ 293 w 405"/>
                <a:gd name="T37" fmla="*/ 80 h 37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05"/>
                <a:gd name="T58" fmla="*/ 0 h 373"/>
                <a:gd name="T59" fmla="*/ 405 w 405"/>
                <a:gd name="T60" fmla="*/ 373 h 37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05" h="373">
                  <a:moveTo>
                    <a:pt x="293" y="80"/>
                  </a:moveTo>
                  <a:lnTo>
                    <a:pt x="394" y="102"/>
                  </a:lnTo>
                  <a:lnTo>
                    <a:pt x="354" y="175"/>
                  </a:lnTo>
                  <a:lnTo>
                    <a:pt x="384" y="224"/>
                  </a:lnTo>
                  <a:lnTo>
                    <a:pt x="405" y="256"/>
                  </a:lnTo>
                  <a:lnTo>
                    <a:pt x="300" y="281"/>
                  </a:lnTo>
                  <a:lnTo>
                    <a:pt x="270" y="373"/>
                  </a:lnTo>
                  <a:lnTo>
                    <a:pt x="182" y="315"/>
                  </a:lnTo>
                  <a:lnTo>
                    <a:pt x="103" y="365"/>
                  </a:lnTo>
                  <a:lnTo>
                    <a:pt x="84" y="270"/>
                  </a:lnTo>
                  <a:lnTo>
                    <a:pt x="0" y="239"/>
                  </a:lnTo>
                  <a:lnTo>
                    <a:pt x="76" y="156"/>
                  </a:lnTo>
                  <a:lnTo>
                    <a:pt x="34" y="91"/>
                  </a:lnTo>
                  <a:lnTo>
                    <a:pt x="108" y="66"/>
                  </a:lnTo>
                  <a:lnTo>
                    <a:pt x="146" y="0"/>
                  </a:lnTo>
                  <a:lnTo>
                    <a:pt x="213" y="49"/>
                  </a:lnTo>
                  <a:lnTo>
                    <a:pt x="274" y="11"/>
                  </a:lnTo>
                  <a:lnTo>
                    <a:pt x="293" y="80"/>
                  </a:lnTo>
                  <a:close/>
                </a:path>
              </a:pathLst>
            </a:custGeom>
            <a:solidFill>
              <a:srgbClr val="FFDB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8" name="Freeform 55"/>
            <p:cNvSpPr>
              <a:spLocks/>
            </p:cNvSpPr>
            <p:nvPr/>
          </p:nvSpPr>
          <p:spPr bwMode="auto">
            <a:xfrm>
              <a:off x="889" y="1482"/>
              <a:ext cx="26" cy="15"/>
            </a:xfrm>
            <a:custGeom>
              <a:avLst/>
              <a:gdLst>
                <a:gd name="T0" fmla="*/ 40 w 52"/>
                <a:gd name="T1" fmla="*/ 0 h 30"/>
                <a:gd name="T2" fmla="*/ 46 w 52"/>
                <a:gd name="T3" fmla="*/ 4 h 30"/>
                <a:gd name="T4" fmla="*/ 50 w 52"/>
                <a:gd name="T5" fmla="*/ 6 h 30"/>
                <a:gd name="T6" fmla="*/ 52 w 52"/>
                <a:gd name="T7" fmla="*/ 9 h 30"/>
                <a:gd name="T8" fmla="*/ 52 w 52"/>
                <a:gd name="T9" fmla="*/ 13 h 30"/>
                <a:gd name="T10" fmla="*/ 50 w 52"/>
                <a:gd name="T11" fmla="*/ 15 h 30"/>
                <a:gd name="T12" fmla="*/ 48 w 52"/>
                <a:gd name="T13" fmla="*/ 19 h 30"/>
                <a:gd name="T14" fmla="*/ 44 w 52"/>
                <a:gd name="T15" fmla="*/ 23 h 30"/>
                <a:gd name="T16" fmla="*/ 40 w 52"/>
                <a:gd name="T17" fmla="*/ 27 h 30"/>
                <a:gd name="T18" fmla="*/ 35 w 52"/>
                <a:gd name="T19" fmla="*/ 27 h 30"/>
                <a:gd name="T20" fmla="*/ 29 w 52"/>
                <a:gd name="T21" fmla="*/ 30 h 30"/>
                <a:gd name="T22" fmla="*/ 23 w 52"/>
                <a:gd name="T23" fmla="*/ 30 h 30"/>
                <a:gd name="T24" fmla="*/ 18 w 52"/>
                <a:gd name="T25" fmla="*/ 30 h 30"/>
                <a:gd name="T26" fmla="*/ 12 w 52"/>
                <a:gd name="T27" fmla="*/ 30 h 30"/>
                <a:gd name="T28" fmla="*/ 8 w 52"/>
                <a:gd name="T29" fmla="*/ 28 h 30"/>
                <a:gd name="T30" fmla="*/ 2 w 52"/>
                <a:gd name="T31" fmla="*/ 25 h 30"/>
                <a:gd name="T32" fmla="*/ 0 w 52"/>
                <a:gd name="T33" fmla="*/ 21 h 30"/>
                <a:gd name="T34" fmla="*/ 2 w 52"/>
                <a:gd name="T35" fmla="*/ 19 h 30"/>
                <a:gd name="T36" fmla="*/ 8 w 52"/>
                <a:gd name="T37" fmla="*/ 15 h 30"/>
                <a:gd name="T38" fmla="*/ 14 w 52"/>
                <a:gd name="T39" fmla="*/ 13 h 30"/>
                <a:gd name="T40" fmla="*/ 19 w 52"/>
                <a:gd name="T41" fmla="*/ 9 h 30"/>
                <a:gd name="T42" fmla="*/ 25 w 52"/>
                <a:gd name="T43" fmla="*/ 6 h 30"/>
                <a:gd name="T44" fmla="*/ 33 w 52"/>
                <a:gd name="T45" fmla="*/ 4 h 30"/>
                <a:gd name="T46" fmla="*/ 37 w 52"/>
                <a:gd name="T47" fmla="*/ 2 h 30"/>
                <a:gd name="T48" fmla="*/ 40 w 52"/>
                <a:gd name="T49" fmla="*/ 0 h 30"/>
                <a:gd name="T50" fmla="*/ 40 w 52"/>
                <a:gd name="T51" fmla="*/ 0 h 3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2"/>
                <a:gd name="T79" fmla="*/ 0 h 30"/>
                <a:gd name="T80" fmla="*/ 52 w 52"/>
                <a:gd name="T81" fmla="*/ 30 h 3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2" h="30">
                  <a:moveTo>
                    <a:pt x="40" y="0"/>
                  </a:moveTo>
                  <a:lnTo>
                    <a:pt x="46" y="4"/>
                  </a:lnTo>
                  <a:lnTo>
                    <a:pt x="50" y="6"/>
                  </a:lnTo>
                  <a:lnTo>
                    <a:pt x="52" y="9"/>
                  </a:lnTo>
                  <a:lnTo>
                    <a:pt x="52" y="13"/>
                  </a:lnTo>
                  <a:lnTo>
                    <a:pt x="50" y="15"/>
                  </a:lnTo>
                  <a:lnTo>
                    <a:pt x="48" y="19"/>
                  </a:lnTo>
                  <a:lnTo>
                    <a:pt x="44" y="23"/>
                  </a:lnTo>
                  <a:lnTo>
                    <a:pt x="40" y="27"/>
                  </a:lnTo>
                  <a:lnTo>
                    <a:pt x="35" y="27"/>
                  </a:lnTo>
                  <a:lnTo>
                    <a:pt x="29" y="30"/>
                  </a:lnTo>
                  <a:lnTo>
                    <a:pt x="23" y="30"/>
                  </a:lnTo>
                  <a:lnTo>
                    <a:pt x="18" y="30"/>
                  </a:lnTo>
                  <a:lnTo>
                    <a:pt x="12" y="30"/>
                  </a:lnTo>
                  <a:lnTo>
                    <a:pt x="8" y="28"/>
                  </a:lnTo>
                  <a:lnTo>
                    <a:pt x="2" y="25"/>
                  </a:lnTo>
                  <a:lnTo>
                    <a:pt x="0" y="21"/>
                  </a:lnTo>
                  <a:lnTo>
                    <a:pt x="2" y="19"/>
                  </a:lnTo>
                  <a:lnTo>
                    <a:pt x="8" y="15"/>
                  </a:lnTo>
                  <a:lnTo>
                    <a:pt x="14" y="13"/>
                  </a:lnTo>
                  <a:lnTo>
                    <a:pt x="19" y="9"/>
                  </a:lnTo>
                  <a:lnTo>
                    <a:pt x="25" y="6"/>
                  </a:lnTo>
                  <a:lnTo>
                    <a:pt x="33" y="4"/>
                  </a:lnTo>
                  <a:lnTo>
                    <a:pt x="37" y="2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9" name="Freeform 56"/>
            <p:cNvSpPr>
              <a:spLocks/>
            </p:cNvSpPr>
            <p:nvPr/>
          </p:nvSpPr>
          <p:spPr bwMode="auto">
            <a:xfrm>
              <a:off x="953" y="1491"/>
              <a:ext cx="17" cy="33"/>
            </a:xfrm>
            <a:custGeom>
              <a:avLst/>
              <a:gdLst>
                <a:gd name="T0" fmla="*/ 7 w 34"/>
                <a:gd name="T1" fmla="*/ 0 h 67"/>
                <a:gd name="T2" fmla="*/ 11 w 34"/>
                <a:gd name="T3" fmla="*/ 6 h 67"/>
                <a:gd name="T4" fmla="*/ 19 w 34"/>
                <a:gd name="T5" fmla="*/ 13 h 67"/>
                <a:gd name="T6" fmla="*/ 21 w 34"/>
                <a:gd name="T7" fmla="*/ 17 h 67"/>
                <a:gd name="T8" fmla="*/ 23 w 34"/>
                <a:gd name="T9" fmla="*/ 21 h 67"/>
                <a:gd name="T10" fmla="*/ 26 w 34"/>
                <a:gd name="T11" fmla="*/ 25 h 67"/>
                <a:gd name="T12" fmla="*/ 28 w 34"/>
                <a:gd name="T13" fmla="*/ 30 h 67"/>
                <a:gd name="T14" fmla="*/ 30 w 34"/>
                <a:gd name="T15" fmla="*/ 34 h 67"/>
                <a:gd name="T16" fmla="*/ 32 w 34"/>
                <a:gd name="T17" fmla="*/ 40 h 67"/>
                <a:gd name="T18" fmla="*/ 34 w 34"/>
                <a:gd name="T19" fmla="*/ 44 h 67"/>
                <a:gd name="T20" fmla="*/ 34 w 34"/>
                <a:gd name="T21" fmla="*/ 49 h 67"/>
                <a:gd name="T22" fmla="*/ 34 w 34"/>
                <a:gd name="T23" fmla="*/ 53 h 67"/>
                <a:gd name="T24" fmla="*/ 34 w 34"/>
                <a:gd name="T25" fmla="*/ 57 h 67"/>
                <a:gd name="T26" fmla="*/ 34 w 34"/>
                <a:gd name="T27" fmla="*/ 61 h 67"/>
                <a:gd name="T28" fmla="*/ 34 w 34"/>
                <a:gd name="T29" fmla="*/ 67 h 67"/>
                <a:gd name="T30" fmla="*/ 28 w 34"/>
                <a:gd name="T31" fmla="*/ 63 h 67"/>
                <a:gd name="T32" fmla="*/ 23 w 34"/>
                <a:gd name="T33" fmla="*/ 61 h 67"/>
                <a:gd name="T34" fmla="*/ 19 w 34"/>
                <a:gd name="T35" fmla="*/ 57 h 67"/>
                <a:gd name="T36" fmla="*/ 15 w 34"/>
                <a:gd name="T37" fmla="*/ 55 h 67"/>
                <a:gd name="T38" fmla="*/ 11 w 34"/>
                <a:gd name="T39" fmla="*/ 49 h 67"/>
                <a:gd name="T40" fmla="*/ 9 w 34"/>
                <a:gd name="T41" fmla="*/ 46 h 67"/>
                <a:gd name="T42" fmla="*/ 5 w 34"/>
                <a:gd name="T43" fmla="*/ 42 h 67"/>
                <a:gd name="T44" fmla="*/ 5 w 34"/>
                <a:gd name="T45" fmla="*/ 36 h 67"/>
                <a:gd name="T46" fmla="*/ 2 w 34"/>
                <a:gd name="T47" fmla="*/ 32 h 67"/>
                <a:gd name="T48" fmla="*/ 2 w 34"/>
                <a:gd name="T49" fmla="*/ 27 h 67"/>
                <a:gd name="T50" fmla="*/ 0 w 34"/>
                <a:gd name="T51" fmla="*/ 21 h 67"/>
                <a:gd name="T52" fmla="*/ 2 w 34"/>
                <a:gd name="T53" fmla="*/ 17 h 67"/>
                <a:gd name="T54" fmla="*/ 2 w 34"/>
                <a:gd name="T55" fmla="*/ 13 h 67"/>
                <a:gd name="T56" fmla="*/ 2 w 34"/>
                <a:gd name="T57" fmla="*/ 8 h 67"/>
                <a:gd name="T58" fmla="*/ 4 w 34"/>
                <a:gd name="T59" fmla="*/ 4 h 67"/>
                <a:gd name="T60" fmla="*/ 7 w 34"/>
                <a:gd name="T61" fmla="*/ 0 h 67"/>
                <a:gd name="T62" fmla="*/ 7 w 34"/>
                <a:gd name="T63" fmla="*/ 0 h 6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4"/>
                <a:gd name="T97" fmla="*/ 0 h 67"/>
                <a:gd name="T98" fmla="*/ 34 w 34"/>
                <a:gd name="T99" fmla="*/ 67 h 6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4" h="67">
                  <a:moveTo>
                    <a:pt x="7" y="0"/>
                  </a:moveTo>
                  <a:lnTo>
                    <a:pt x="11" y="6"/>
                  </a:lnTo>
                  <a:lnTo>
                    <a:pt x="19" y="13"/>
                  </a:lnTo>
                  <a:lnTo>
                    <a:pt x="21" y="17"/>
                  </a:lnTo>
                  <a:lnTo>
                    <a:pt x="23" y="21"/>
                  </a:lnTo>
                  <a:lnTo>
                    <a:pt x="26" y="25"/>
                  </a:lnTo>
                  <a:lnTo>
                    <a:pt x="28" y="30"/>
                  </a:lnTo>
                  <a:lnTo>
                    <a:pt x="30" y="34"/>
                  </a:lnTo>
                  <a:lnTo>
                    <a:pt x="32" y="40"/>
                  </a:lnTo>
                  <a:lnTo>
                    <a:pt x="34" y="44"/>
                  </a:lnTo>
                  <a:lnTo>
                    <a:pt x="34" y="49"/>
                  </a:lnTo>
                  <a:lnTo>
                    <a:pt x="34" y="53"/>
                  </a:lnTo>
                  <a:lnTo>
                    <a:pt x="34" y="57"/>
                  </a:lnTo>
                  <a:lnTo>
                    <a:pt x="34" y="61"/>
                  </a:lnTo>
                  <a:lnTo>
                    <a:pt x="34" y="67"/>
                  </a:lnTo>
                  <a:lnTo>
                    <a:pt x="28" y="63"/>
                  </a:lnTo>
                  <a:lnTo>
                    <a:pt x="23" y="61"/>
                  </a:lnTo>
                  <a:lnTo>
                    <a:pt x="19" y="57"/>
                  </a:lnTo>
                  <a:lnTo>
                    <a:pt x="15" y="55"/>
                  </a:lnTo>
                  <a:lnTo>
                    <a:pt x="11" y="49"/>
                  </a:lnTo>
                  <a:lnTo>
                    <a:pt x="9" y="46"/>
                  </a:lnTo>
                  <a:lnTo>
                    <a:pt x="5" y="42"/>
                  </a:lnTo>
                  <a:lnTo>
                    <a:pt x="5" y="36"/>
                  </a:lnTo>
                  <a:lnTo>
                    <a:pt x="2" y="32"/>
                  </a:lnTo>
                  <a:lnTo>
                    <a:pt x="2" y="27"/>
                  </a:lnTo>
                  <a:lnTo>
                    <a:pt x="0" y="21"/>
                  </a:lnTo>
                  <a:lnTo>
                    <a:pt x="2" y="17"/>
                  </a:lnTo>
                  <a:lnTo>
                    <a:pt x="2" y="13"/>
                  </a:lnTo>
                  <a:lnTo>
                    <a:pt x="2" y="8"/>
                  </a:lnTo>
                  <a:lnTo>
                    <a:pt x="4" y="4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0" name="Freeform 57"/>
            <p:cNvSpPr>
              <a:spLocks/>
            </p:cNvSpPr>
            <p:nvPr/>
          </p:nvSpPr>
          <p:spPr bwMode="auto">
            <a:xfrm>
              <a:off x="974" y="1462"/>
              <a:ext cx="29" cy="13"/>
            </a:xfrm>
            <a:custGeom>
              <a:avLst/>
              <a:gdLst>
                <a:gd name="T0" fmla="*/ 5 w 59"/>
                <a:gd name="T1" fmla="*/ 0 h 27"/>
                <a:gd name="T2" fmla="*/ 7 w 59"/>
                <a:gd name="T3" fmla="*/ 0 h 27"/>
                <a:gd name="T4" fmla="*/ 13 w 59"/>
                <a:gd name="T5" fmla="*/ 0 h 27"/>
                <a:gd name="T6" fmla="*/ 17 w 59"/>
                <a:gd name="T7" fmla="*/ 0 h 27"/>
                <a:gd name="T8" fmla="*/ 21 w 59"/>
                <a:gd name="T9" fmla="*/ 2 h 27"/>
                <a:gd name="T10" fmla="*/ 24 w 59"/>
                <a:gd name="T11" fmla="*/ 2 h 27"/>
                <a:gd name="T12" fmla="*/ 30 w 59"/>
                <a:gd name="T13" fmla="*/ 2 h 27"/>
                <a:gd name="T14" fmla="*/ 34 w 59"/>
                <a:gd name="T15" fmla="*/ 2 h 27"/>
                <a:gd name="T16" fmla="*/ 38 w 59"/>
                <a:gd name="T17" fmla="*/ 2 h 27"/>
                <a:gd name="T18" fmla="*/ 45 w 59"/>
                <a:gd name="T19" fmla="*/ 4 h 27"/>
                <a:gd name="T20" fmla="*/ 51 w 59"/>
                <a:gd name="T21" fmla="*/ 9 h 27"/>
                <a:gd name="T22" fmla="*/ 53 w 59"/>
                <a:gd name="T23" fmla="*/ 11 h 27"/>
                <a:gd name="T24" fmla="*/ 55 w 59"/>
                <a:gd name="T25" fmla="*/ 15 h 27"/>
                <a:gd name="T26" fmla="*/ 57 w 59"/>
                <a:gd name="T27" fmla="*/ 19 h 27"/>
                <a:gd name="T28" fmla="*/ 59 w 59"/>
                <a:gd name="T29" fmla="*/ 27 h 27"/>
                <a:gd name="T30" fmla="*/ 53 w 59"/>
                <a:gd name="T31" fmla="*/ 27 h 27"/>
                <a:gd name="T32" fmla="*/ 49 w 59"/>
                <a:gd name="T33" fmla="*/ 27 h 27"/>
                <a:gd name="T34" fmla="*/ 43 w 59"/>
                <a:gd name="T35" fmla="*/ 27 h 27"/>
                <a:gd name="T36" fmla="*/ 38 w 59"/>
                <a:gd name="T37" fmla="*/ 27 h 27"/>
                <a:gd name="T38" fmla="*/ 32 w 59"/>
                <a:gd name="T39" fmla="*/ 27 h 27"/>
                <a:gd name="T40" fmla="*/ 26 w 59"/>
                <a:gd name="T41" fmla="*/ 27 h 27"/>
                <a:gd name="T42" fmla="*/ 21 w 59"/>
                <a:gd name="T43" fmla="*/ 27 h 27"/>
                <a:gd name="T44" fmla="*/ 17 w 59"/>
                <a:gd name="T45" fmla="*/ 27 h 27"/>
                <a:gd name="T46" fmla="*/ 11 w 59"/>
                <a:gd name="T47" fmla="*/ 25 h 27"/>
                <a:gd name="T48" fmla="*/ 7 w 59"/>
                <a:gd name="T49" fmla="*/ 23 h 27"/>
                <a:gd name="T50" fmla="*/ 3 w 59"/>
                <a:gd name="T51" fmla="*/ 21 h 27"/>
                <a:gd name="T52" fmla="*/ 2 w 59"/>
                <a:gd name="T53" fmla="*/ 19 h 27"/>
                <a:gd name="T54" fmla="*/ 0 w 59"/>
                <a:gd name="T55" fmla="*/ 13 h 27"/>
                <a:gd name="T56" fmla="*/ 0 w 59"/>
                <a:gd name="T57" fmla="*/ 11 h 27"/>
                <a:gd name="T58" fmla="*/ 2 w 59"/>
                <a:gd name="T59" fmla="*/ 6 h 27"/>
                <a:gd name="T60" fmla="*/ 5 w 59"/>
                <a:gd name="T61" fmla="*/ 0 h 27"/>
                <a:gd name="T62" fmla="*/ 5 w 59"/>
                <a:gd name="T63" fmla="*/ 0 h 2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9"/>
                <a:gd name="T97" fmla="*/ 0 h 27"/>
                <a:gd name="T98" fmla="*/ 59 w 59"/>
                <a:gd name="T99" fmla="*/ 27 h 2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9" h="27">
                  <a:moveTo>
                    <a:pt x="5" y="0"/>
                  </a:moveTo>
                  <a:lnTo>
                    <a:pt x="7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4" y="2"/>
                  </a:lnTo>
                  <a:lnTo>
                    <a:pt x="30" y="2"/>
                  </a:lnTo>
                  <a:lnTo>
                    <a:pt x="34" y="2"/>
                  </a:lnTo>
                  <a:lnTo>
                    <a:pt x="38" y="2"/>
                  </a:lnTo>
                  <a:lnTo>
                    <a:pt x="45" y="4"/>
                  </a:lnTo>
                  <a:lnTo>
                    <a:pt x="51" y="9"/>
                  </a:lnTo>
                  <a:lnTo>
                    <a:pt x="53" y="11"/>
                  </a:lnTo>
                  <a:lnTo>
                    <a:pt x="55" y="15"/>
                  </a:lnTo>
                  <a:lnTo>
                    <a:pt x="57" y="19"/>
                  </a:lnTo>
                  <a:lnTo>
                    <a:pt x="59" y="27"/>
                  </a:lnTo>
                  <a:lnTo>
                    <a:pt x="53" y="27"/>
                  </a:lnTo>
                  <a:lnTo>
                    <a:pt x="49" y="27"/>
                  </a:lnTo>
                  <a:lnTo>
                    <a:pt x="43" y="27"/>
                  </a:lnTo>
                  <a:lnTo>
                    <a:pt x="38" y="27"/>
                  </a:lnTo>
                  <a:lnTo>
                    <a:pt x="32" y="27"/>
                  </a:lnTo>
                  <a:lnTo>
                    <a:pt x="26" y="27"/>
                  </a:lnTo>
                  <a:lnTo>
                    <a:pt x="21" y="27"/>
                  </a:lnTo>
                  <a:lnTo>
                    <a:pt x="17" y="27"/>
                  </a:lnTo>
                  <a:lnTo>
                    <a:pt x="11" y="25"/>
                  </a:lnTo>
                  <a:lnTo>
                    <a:pt x="7" y="23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6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1" name="Freeform 58"/>
            <p:cNvSpPr>
              <a:spLocks/>
            </p:cNvSpPr>
            <p:nvPr/>
          </p:nvSpPr>
          <p:spPr bwMode="auto">
            <a:xfrm>
              <a:off x="963" y="1417"/>
              <a:ext cx="21" cy="26"/>
            </a:xfrm>
            <a:custGeom>
              <a:avLst/>
              <a:gdLst>
                <a:gd name="T0" fmla="*/ 36 w 42"/>
                <a:gd name="T1" fmla="*/ 0 h 51"/>
                <a:gd name="T2" fmla="*/ 38 w 42"/>
                <a:gd name="T3" fmla="*/ 1 h 51"/>
                <a:gd name="T4" fmla="*/ 40 w 42"/>
                <a:gd name="T5" fmla="*/ 5 h 51"/>
                <a:gd name="T6" fmla="*/ 40 w 42"/>
                <a:gd name="T7" fmla="*/ 7 h 51"/>
                <a:gd name="T8" fmla="*/ 42 w 42"/>
                <a:gd name="T9" fmla="*/ 13 h 51"/>
                <a:gd name="T10" fmla="*/ 40 w 42"/>
                <a:gd name="T11" fmla="*/ 17 h 51"/>
                <a:gd name="T12" fmla="*/ 38 w 42"/>
                <a:gd name="T13" fmla="*/ 22 h 51"/>
                <a:gd name="T14" fmla="*/ 36 w 42"/>
                <a:gd name="T15" fmla="*/ 28 h 51"/>
                <a:gd name="T16" fmla="*/ 34 w 42"/>
                <a:gd name="T17" fmla="*/ 34 h 51"/>
                <a:gd name="T18" fmla="*/ 28 w 42"/>
                <a:gd name="T19" fmla="*/ 38 h 51"/>
                <a:gd name="T20" fmla="*/ 26 w 42"/>
                <a:gd name="T21" fmla="*/ 43 h 51"/>
                <a:gd name="T22" fmla="*/ 21 w 42"/>
                <a:gd name="T23" fmla="*/ 47 h 51"/>
                <a:gd name="T24" fmla="*/ 17 w 42"/>
                <a:gd name="T25" fmla="*/ 49 h 51"/>
                <a:gd name="T26" fmla="*/ 13 w 42"/>
                <a:gd name="T27" fmla="*/ 51 h 51"/>
                <a:gd name="T28" fmla="*/ 7 w 42"/>
                <a:gd name="T29" fmla="*/ 51 h 51"/>
                <a:gd name="T30" fmla="*/ 4 w 42"/>
                <a:gd name="T31" fmla="*/ 49 h 51"/>
                <a:gd name="T32" fmla="*/ 0 w 42"/>
                <a:gd name="T33" fmla="*/ 47 h 51"/>
                <a:gd name="T34" fmla="*/ 2 w 42"/>
                <a:gd name="T35" fmla="*/ 39 h 51"/>
                <a:gd name="T36" fmla="*/ 5 w 42"/>
                <a:gd name="T37" fmla="*/ 32 h 51"/>
                <a:gd name="T38" fmla="*/ 7 w 42"/>
                <a:gd name="T39" fmla="*/ 26 h 51"/>
                <a:gd name="T40" fmla="*/ 13 w 42"/>
                <a:gd name="T41" fmla="*/ 20 h 51"/>
                <a:gd name="T42" fmla="*/ 17 w 42"/>
                <a:gd name="T43" fmla="*/ 15 h 51"/>
                <a:gd name="T44" fmla="*/ 23 w 42"/>
                <a:gd name="T45" fmla="*/ 9 h 51"/>
                <a:gd name="T46" fmla="*/ 28 w 42"/>
                <a:gd name="T47" fmla="*/ 5 h 51"/>
                <a:gd name="T48" fmla="*/ 36 w 42"/>
                <a:gd name="T49" fmla="*/ 0 h 51"/>
                <a:gd name="T50" fmla="*/ 36 w 42"/>
                <a:gd name="T51" fmla="*/ 0 h 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42"/>
                <a:gd name="T79" fmla="*/ 0 h 51"/>
                <a:gd name="T80" fmla="*/ 42 w 42"/>
                <a:gd name="T81" fmla="*/ 51 h 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42" h="51">
                  <a:moveTo>
                    <a:pt x="36" y="0"/>
                  </a:moveTo>
                  <a:lnTo>
                    <a:pt x="38" y="1"/>
                  </a:lnTo>
                  <a:lnTo>
                    <a:pt x="40" y="5"/>
                  </a:lnTo>
                  <a:lnTo>
                    <a:pt x="40" y="7"/>
                  </a:lnTo>
                  <a:lnTo>
                    <a:pt x="42" y="13"/>
                  </a:lnTo>
                  <a:lnTo>
                    <a:pt x="40" y="17"/>
                  </a:lnTo>
                  <a:lnTo>
                    <a:pt x="38" y="22"/>
                  </a:lnTo>
                  <a:lnTo>
                    <a:pt x="36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6" y="43"/>
                  </a:lnTo>
                  <a:lnTo>
                    <a:pt x="21" y="47"/>
                  </a:lnTo>
                  <a:lnTo>
                    <a:pt x="17" y="49"/>
                  </a:lnTo>
                  <a:lnTo>
                    <a:pt x="13" y="51"/>
                  </a:lnTo>
                  <a:lnTo>
                    <a:pt x="7" y="51"/>
                  </a:lnTo>
                  <a:lnTo>
                    <a:pt x="4" y="49"/>
                  </a:lnTo>
                  <a:lnTo>
                    <a:pt x="0" y="47"/>
                  </a:lnTo>
                  <a:lnTo>
                    <a:pt x="2" y="39"/>
                  </a:lnTo>
                  <a:lnTo>
                    <a:pt x="5" y="32"/>
                  </a:lnTo>
                  <a:lnTo>
                    <a:pt x="7" y="26"/>
                  </a:lnTo>
                  <a:lnTo>
                    <a:pt x="13" y="20"/>
                  </a:lnTo>
                  <a:lnTo>
                    <a:pt x="17" y="15"/>
                  </a:lnTo>
                  <a:lnTo>
                    <a:pt x="23" y="9"/>
                  </a:lnTo>
                  <a:lnTo>
                    <a:pt x="28" y="5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2" name="Freeform 59"/>
            <p:cNvSpPr>
              <a:spLocks/>
            </p:cNvSpPr>
            <p:nvPr/>
          </p:nvSpPr>
          <p:spPr bwMode="auto">
            <a:xfrm>
              <a:off x="923" y="1398"/>
              <a:ext cx="22" cy="39"/>
            </a:xfrm>
            <a:custGeom>
              <a:avLst/>
              <a:gdLst>
                <a:gd name="T0" fmla="*/ 6 w 44"/>
                <a:gd name="T1" fmla="*/ 0 h 78"/>
                <a:gd name="T2" fmla="*/ 9 w 44"/>
                <a:gd name="T3" fmla="*/ 2 h 78"/>
                <a:gd name="T4" fmla="*/ 13 w 44"/>
                <a:gd name="T5" fmla="*/ 6 h 78"/>
                <a:gd name="T6" fmla="*/ 17 w 44"/>
                <a:gd name="T7" fmla="*/ 10 h 78"/>
                <a:gd name="T8" fmla="*/ 23 w 44"/>
                <a:gd name="T9" fmla="*/ 14 h 78"/>
                <a:gd name="T10" fmla="*/ 26 w 44"/>
                <a:gd name="T11" fmla="*/ 19 h 78"/>
                <a:gd name="T12" fmla="*/ 28 w 44"/>
                <a:gd name="T13" fmla="*/ 23 h 78"/>
                <a:gd name="T14" fmla="*/ 32 w 44"/>
                <a:gd name="T15" fmla="*/ 29 h 78"/>
                <a:gd name="T16" fmla="*/ 36 w 44"/>
                <a:gd name="T17" fmla="*/ 35 h 78"/>
                <a:gd name="T18" fmla="*/ 38 w 44"/>
                <a:gd name="T19" fmla="*/ 39 h 78"/>
                <a:gd name="T20" fmla="*/ 40 w 44"/>
                <a:gd name="T21" fmla="*/ 44 h 78"/>
                <a:gd name="T22" fmla="*/ 42 w 44"/>
                <a:gd name="T23" fmla="*/ 50 h 78"/>
                <a:gd name="T24" fmla="*/ 44 w 44"/>
                <a:gd name="T25" fmla="*/ 56 h 78"/>
                <a:gd name="T26" fmla="*/ 44 w 44"/>
                <a:gd name="T27" fmla="*/ 61 h 78"/>
                <a:gd name="T28" fmla="*/ 44 w 44"/>
                <a:gd name="T29" fmla="*/ 67 h 78"/>
                <a:gd name="T30" fmla="*/ 44 w 44"/>
                <a:gd name="T31" fmla="*/ 73 h 78"/>
                <a:gd name="T32" fmla="*/ 44 w 44"/>
                <a:gd name="T33" fmla="*/ 78 h 78"/>
                <a:gd name="T34" fmla="*/ 40 w 44"/>
                <a:gd name="T35" fmla="*/ 78 h 78"/>
                <a:gd name="T36" fmla="*/ 36 w 44"/>
                <a:gd name="T37" fmla="*/ 78 h 78"/>
                <a:gd name="T38" fmla="*/ 32 w 44"/>
                <a:gd name="T39" fmla="*/ 78 h 78"/>
                <a:gd name="T40" fmla="*/ 28 w 44"/>
                <a:gd name="T41" fmla="*/ 78 h 78"/>
                <a:gd name="T42" fmla="*/ 26 w 44"/>
                <a:gd name="T43" fmla="*/ 73 h 78"/>
                <a:gd name="T44" fmla="*/ 26 w 44"/>
                <a:gd name="T45" fmla="*/ 69 h 78"/>
                <a:gd name="T46" fmla="*/ 25 w 44"/>
                <a:gd name="T47" fmla="*/ 63 h 78"/>
                <a:gd name="T48" fmla="*/ 23 w 44"/>
                <a:gd name="T49" fmla="*/ 58 h 78"/>
                <a:gd name="T50" fmla="*/ 19 w 44"/>
                <a:gd name="T51" fmla="*/ 54 h 78"/>
                <a:gd name="T52" fmla="*/ 15 w 44"/>
                <a:gd name="T53" fmla="*/ 48 h 78"/>
                <a:gd name="T54" fmla="*/ 13 w 44"/>
                <a:gd name="T55" fmla="*/ 44 h 78"/>
                <a:gd name="T56" fmla="*/ 9 w 44"/>
                <a:gd name="T57" fmla="*/ 39 h 78"/>
                <a:gd name="T58" fmla="*/ 6 w 44"/>
                <a:gd name="T59" fmla="*/ 35 h 78"/>
                <a:gd name="T60" fmla="*/ 4 w 44"/>
                <a:gd name="T61" fmla="*/ 29 h 78"/>
                <a:gd name="T62" fmla="*/ 2 w 44"/>
                <a:gd name="T63" fmla="*/ 23 h 78"/>
                <a:gd name="T64" fmla="*/ 0 w 44"/>
                <a:gd name="T65" fmla="*/ 19 h 78"/>
                <a:gd name="T66" fmla="*/ 0 w 44"/>
                <a:gd name="T67" fmla="*/ 14 h 78"/>
                <a:gd name="T68" fmla="*/ 0 w 44"/>
                <a:gd name="T69" fmla="*/ 10 h 78"/>
                <a:gd name="T70" fmla="*/ 2 w 44"/>
                <a:gd name="T71" fmla="*/ 4 h 78"/>
                <a:gd name="T72" fmla="*/ 6 w 44"/>
                <a:gd name="T73" fmla="*/ 0 h 78"/>
                <a:gd name="T74" fmla="*/ 6 w 44"/>
                <a:gd name="T75" fmla="*/ 0 h 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4"/>
                <a:gd name="T115" fmla="*/ 0 h 78"/>
                <a:gd name="T116" fmla="*/ 44 w 44"/>
                <a:gd name="T117" fmla="*/ 78 h 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4" h="78">
                  <a:moveTo>
                    <a:pt x="6" y="0"/>
                  </a:moveTo>
                  <a:lnTo>
                    <a:pt x="9" y="2"/>
                  </a:lnTo>
                  <a:lnTo>
                    <a:pt x="13" y="6"/>
                  </a:lnTo>
                  <a:lnTo>
                    <a:pt x="17" y="10"/>
                  </a:lnTo>
                  <a:lnTo>
                    <a:pt x="23" y="14"/>
                  </a:lnTo>
                  <a:lnTo>
                    <a:pt x="26" y="19"/>
                  </a:lnTo>
                  <a:lnTo>
                    <a:pt x="28" y="23"/>
                  </a:lnTo>
                  <a:lnTo>
                    <a:pt x="32" y="29"/>
                  </a:lnTo>
                  <a:lnTo>
                    <a:pt x="36" y="35"/>
                  </a:lnTo>
                  <a:lnTo>
                    <a:pt x="38" y="39"/>
                  </a:lnTo>
                  <a:lnTo>
                    <a:pt x="40" y="44"/>
                  </a:lnTo>
                  <a:lnTo>
                    <a:pt x="42" y="50"/>
                  </a:lnTo>
                  <a:lnTo>
                    <a:pt x="44" y="56"/>
                  </a:lnTo>
                  <a:lnTo>
                    <a:pt x="44" y="61"/>
                  </a:lnTo>
                  <a:lnTo>
                    <a:pt x="44" y="67"/>
                  </a:lnTo>
                  <a:lnTo>
                    <a:pt x="44" y="73"/>
                  </a:lnTo>
                  <a:lnTo>
                    <a:pt x="44" y="78"/>
                  </a:lnTo>
                  <a:lnTo>
                    <a:pt x="40" y="78"/>
                  </a:lnTo>
                  <a:lnTo>
                    <a:pt x="36" y="78"/>
                  </a:lnTo>
                  <a:lnTo>
                    <a:pt x="32" y="78"/>
                  </a:lnTo>
                  <a:lnTo>
                    <a:pt x="28" y="78"/>
                  </a:lnTo>
                  <a:lnTo>
                    <a:pt x="26" y="73"/>
                  </a:lnTo>
                  <a:lnTo>
                    <a:pt x="26" y="69"/>
                  </a:lnTo>
                  <a:lnTo>
                    <a:pt x="25" y="63"/>
                  </a:lnTo>
                  <a:lnTo>
                    <a:pt x="23" y="58"/>
                  </a:lnTo>
                  <a:lnTo>
                    <a:pt x="19" y="54"/>
                  </a:lnTo>
                  <a:lnTo>
                    <a:pt x="15" y="48"/>
                  </a:lnTo>
                  <a:lnTo>
                    <a:pt x="13" y="44"/>
                  </a:lnTo>
                  <a:lnTo>
                    <a:pt x="9" y="39"/>
                  </a:lnTo>
                  <a:lnTo>
                    <a:pt x="6" y="35"/>
                  </a:lnTo>
                  <a:lnTo>
                    <a:pt x="4" y="29"/>
                  </a:lnTo>
                  <a:lnTo>
                    <a:pt x="2" y="23"/>
                  </a:lnTo>
                  <a:lnTo>
                    <a:pt x="0" y="19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2" y="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3" name="Freeform 60"/>
            <p:cNvSpPr>
              <a:spLocks/>
            </p:cNvSpPr>
            <p:nvPr/>
          </p:nvSpPr>
          <p:spPr bwMode="auto">
            <a:xfrm>
              <a:off x="883" y="1432"/>
              <a:ext cx="34" cy="19"/>
            </a:xfrm>
            <a:custGeom>
              <a:avLst/>
              <a:gdLst>
                <a:gd name="T0" fmla="*/ 4 w 67"/>
                <a:gd name="T1" fmla="*/ 0 h 36"/>
                <a:gd name="T2" fmla="*/ 8 w 67"/>
                <a:gd name="T3" fmla="*/ 0 h 36"/>
                <a:gd name="T4" fmla="*/ 11 w 67"/>
                <a:gd name="T5" fmla="*/ 0 h 36"/>
                <a:gd name="T6" fmla="*/ 17 w 67"/>
                <a:gd name="T7" fmla="*/ 2 h 36"/>
                <a:gd name="T8" fmla="*/ 21 w 67"/>
                <a:gd name="T9" fmla="*/ 2 h 36"/>
                <a:gd name="T10" fmla="*/ 25 w 67"/>
                <a:gd name="T11" fmla="*/ 2 h 36"/>
                <a:gd name="T12" fmla="*/ 29 w 67"/>
                <a:gd name="T13" fmla="*/ 4 h 36"/>
                <a:gd name="T14" fmla="*/ 32 w 67"/>
                <a:gd name="T15" fmla="*/ 6 h 36"/>
                <a:gd name="T16" fmla="*/ 36 w 67"/>
                <a:gd name="T17" fmla="*/ 8 h 36"/>
                <a:gd name="T18" fmla="*/ 44 w 67"/>
                <a:gd name="T19" fmla="*/ 9 h 36"/>
                <a:gd name="T20" fmla="*/ 51 w 67"/>
                <a:gd name="T21" fmla="*/ 13 h 36"/>
                <a:gd name="T22" fmla="*/ 55 w 67"/>
                <a:gd name="T23" fmla="*/ 15 h 36"/>
                <a:gd name="T24" fmla="*/ 59 w 67"/>
                <a:gd name="T25" fmla="*/ 17 h 36"/>
                <a:gd name="T26" fmla="*/ 63 w 67"/>
                <a:gd name="T27" fmla="*/ 19 h 36"/>
                <a:gd name="T28" fmla="*/ 67 w 67"/>
                <a:gd name="T29" fmla="*/ 21 h 36"/>
                <a:gd name="T30" fmla="*/ 65 w 67"/>
                <a:gd name="T31" fmla="*/ 27 h 36"/>
                <a:gd name="T32" fmla="*/ 61 w 67"/>
                <a:gd name="T33" fmla="*/ 30 h 36"/>
                <a:gd name="T34" fmla="*/ 57 w 67"/>
                <a:gd name="T35" fmla="*/ 34 h 36"/>
                <a:gd name="T36" fmla="*/ 53 w 67"/>
                <a:gd name="T37" fmla="*/ 36 h 36"/>
                <a:gd name="T38" fmla="*/ 49 w 67"/>
                <a:gd name="T39" fmla="*/ 36 h 36"/>
                <a:gd name="T40" fmla="*/ 46 w 67"/>
                <a:gd name="T41" fmla="*/ 34 h 36"/>
                <a:gd name="T42" fmla="*/ 42 w 67"/>
                <a:gd name="T43" fmla="*/ 34 h 36"/>
                <a:gd name="T44" fmla="*/ 38 w 67"/>
                <a:gd name="T45" fmla="*/ 32 h 36"/>
                <a:gd name="T46" fmla="*/ 32 w 67"/>
                <a:gd name="T47" fmla="*/ 30 h 36"/>
                <a:gd name="T48" fmla="*/ 29 w 67"/>
                <a:gd name="T49" fmla="*/ 28 h 36"/>
                <a:gd name="T50" fmla="*/ 25 w 67"/>
                <a:gd name="T51" fmla="*/ 25 h 36"/>
                <a:gd name="T52" fmla="*/ 19 w 67"/>
                <a:gd name="T53" fmla="*/ 23 h 36"/>
                <a:gd name="T54" fmla="*/ 15 w 67"/>
                <a:gd name="T55" fmla="*/ 21 h 36"/>
                <a:gd name="T56" fmla="*/ 11 w 67"/>
                <a:gd name="T57" fmla="*/ 21 h 36"/>
                <a:gd name="T58" fmla="*/ 6 w 67"/>
                <a:gd name="T59" fmla="*/ 21 h 36"/>
                <a:gd name="T60" fmla="*/ 2 w 67"/>
                <a:gd name="T61" fmla="*/ 23 h 36"/>
                <a:gd name="T62" fmla="*/ 0 w 67"/>
                <a:gd name="T63" fmla="*/ 17 h 36"/>
                <a:gd name="T64" fmla="*/ 0 w 67"/>
                <a:gd name="T65" fmla="*/ 9 h 36"/>
                <a:gd name="T66" fmla="*/ 2 w 67"/>
                <a:gd name="T67" fmla="*/ 4 h 36"/>
                <a:gd name="T68" fmla="*/ 4 w 67"/>
                <a:gd name="T69" fmla="*/ 0 h 36"/>
                <a:gd name="T70" fmla="*/ 4 w 67"/>
                <a:gd name="T71" fmla="*/ 0 h 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67"/>
                <a:gd name="T109" fmla="*/ 0 h 36"/>
                <a:gd name="T110" fmla="*/ 67 w 67"/>
                <a:gd name="T111" fmla="*/ 36 h 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67" h="36">
                  <a:moveTo>
                    <a:pt x="4" y="0"/>
                  </a:moveTo>
                  <a:lnTo>
                    <a:pt x="8" y="0"/>
                  </a:lnTo>
                  <a:lnTo>
                    <a:pt x="11" y="0"/>
                  </a:lnTo>
                  <a:lnTo>
                    <a:pt x="17" y="2"/>
                  </a:lnTo>
                  <a:lnTo>
                    <a:pt x="21" y="2"/>
                  </a:lnTo>
                  <a:lnTo>
                    <a:pt x="25" y="2"/>
                  </a:lnTo>
                  <a:lnTo>
                    <a:pt x="29" y="4"/>
                  </a:lnTo>
                  <a:lnTo>
                    <a:pt x="32" y="6"/>
                  </a:lnTo>
                  <a:lnTo>
                    <a:pt x="36" y="8"/>
                  </a:lnTo>
                  <a:lnTo>
                    <a:pt x="44" y="9"/>
                  </a:lnTo>
                  <a:lnTo>
                    <a:pt x="51" y="13"/>
                  </a:lnTo>
                  <a:lnTo>
                    <a:pt x="55" y="15"/>
                  </a:lnTo>
                  <a:lnTo>
                    <a:pt x="59" y="17"/>
                  </a:lnTo>
                  <a:lnTo>
                    <a:pt x="63" y="19"/>
                  </a:lnTo>
                  <a:lnTo>
                    <a:pt x="67" y="21"/>
                  </a:lnTo>
                  <a:lnTo>
                    <a:pt x="65" y="27"/>
                  </a:lnTo>
                  <a:lnTo>
                    <a:pt x="61" y="30"/>
                  </a:lnTo>
                  <a:lnTo>
                    <a:pt x="57" y="34"/>
                  </a:lnTo>
                  <a:lnTo>
                    <a:pt x="53" y="36"/>
                  </a:lnTo>
                  <a:lnTo>
                    <a:pt x="49" y="36"/>
                  </a:lnTo>
                  <a:lnTo>
                    <a:pt x="46" y="34"/>
                  </a:lnTo>
                  <a:lnTo>
                    <a:pt x="42" y="34"/>
                  </a:lnTo>
                  <a:lnTo>
                    <a:pt x="38" y="32"/>
                  </a:lnTo>
                  <a:lnTo>
                    <a:pt x="32" y="30"/>
                  </a:lnTo>
                  <a:lnTo>
                    <a:pt x="29" y="28"/>
                  </a:lnTo>
                  <a:lnTo>
                    <a:pt x="25" y="25"/>
                  </a:lnTo>
                  <a:lnTo>
                    <a:pt x="19" y="23"/>
                  </a:lnTo>
                  <a:lnTo>
                    <a:pt x="15" y="21"/>
                  </a:lnTo>
                  <a:lnTo>
                    <a:pt x="11" y="21"/>
                  </a:lnTo>
                  <a:lnTo>
                    <a:pt x="6" y="21"/>
                  </a:lnTo>
                  <a:lnTo>
                    <a:pt x="2" y="23"/>
                  </a:lnTo>
                  <a:lnTo>
                    <a:pt x="0" y="17"/>
                  </a:lnTo>
                  <a:lnTo>
                    <a:pt x="0" y="9"/>
                  </a:lnTo>
                  <a:lnTo>
                    <a:pt x="2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4" name="Freeform 61"/>
            <p:cNvSpPr>
              <a:spLocks/>
            </p:cNvSpPr>
            <p:nvPr/>
          </p:nvSpPr>
          <p:spPr bwMode="auto">
            <a:xfrm>
              <a:off x="1070" y="1500"/>
              <a:ext cx="102" cy="71"/>
            </a:xfrm>
            <a:custGeom>
              <a:avLst/>
              <a:gdLst>
                <a:gd name="T0" fmla="*/ 0 w 203"/>
                <a:gd name="T1" fmla="*/ 59 h 143"/>
                <a:gd name="T2" fmla="*/ 64 w 203"/>
                <a:gd name="T3" fmla="*/ 13 h 143"/>
                <a:gd name="T4" fmla="*/ 156 w 203"/>
                <a:gd name="T5" fmla="*/ 0 h 143"/>
                <a:gd name="T6" fmla="*/ 184 w 203"/>
                <a:gd name="T7" fmla="*/ 11 h 143"/>
                <a:gd name="T8" fmla="*/ 203 w 203"/>
                <a:gd name="T9" fmla="*/ 84 h 143"/>
                <a:gd name="T10" fmla="*/ 118 w 203"/>
                <a:gd name="T11" fmla="*/ 101 h 143"/>
                <a:gd name="T12" fmla="*/ 49 w 203"/>
                <a:gd name="T13" fmla="*/ 137 h 143"/>
                <a:gd name="T14" fmla="*/ 40 w 203"/>
                <a:gd name="T15" fmla="*/ 143 h 143"/>
                <a:gd name="T16" fmla="*/ 21 w 203"/>
                <a:gd name="T17" fmla="*/ 116 h 143"/>
                <a:gd name="T18" fmla="*/ 9 w 203"/>
                <a:gd name="T19" fmla="*/ 101 h 143"/>
                <a:gd name="T20" fmla="*/ 0 w 203"/>
                <a:gd name="T21" fmla="*/ 59 h 143"/>
                <a:gd name="T22" fmla="*/ 0 w 203"/>
                <a:gd name="T23" fmla="*/ 59 h 14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03"/>
                <a:gd name="T37" fmla="*/ 0 h 143"/>
                <a:gd name="T38" fmla="*/ 203 w 203"/>
                <a:gd name="T39" fmla="*/ 143 h 14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03" h="143">
                  <a:moveTo>
                    <a:pt x="0" y="59"/>
                  </a:moveTo>
                  <a:lnTo>
                    <a:pt x="64" y="13"/>
                  </a:lnTo>
                  <a:lnTo>
                    <a:pt x="156" y="0"/>
                  </a:lnTo>
                  <a:lnTo>
                    <a:pt x="184" y="11"/>
                  </a:lnTo>
                  <a:lnTo>
                    <a:pt x="203" y="84"/>
                  </a:lnTo>
                  <a:lnTo>
                    <a:pt x="118" y="101"/>
                  </a:lnTo>
                  <a:lnTo>
                    <a:pt x="49" y="137"/>
                  </a:lnTo>
                  <a:lnTo>
                    <a:pt x="40" y="143"/>
                  </a:lnTo>
                  <a:lnTo>
                    <a:pt x="21" y="116"/>
                  </a:lnTo>
                  <a:lnTo>
                    <a:pt x="9" y="101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5" name="Freeform 62"/>
            <p:cNvSpPr>
              <a:spLocks/>
            </p:cNvSpPr>
            <p:nvPr/>
          </p:nvSpPr>
          <p:spPr bwMode="auto">
            <a:xfrm>
              <a:off x="1090" y="1503"/>
              <a:ext cx="51" cy="50"/>
            </a:xfrm>
            <a:custGeom>
              <a:avLst/>
              <a:gdLst>
                <a:gd name="T0" fmla="*/ 79 w 102"/>
                <a:gd name="T1" fmla="*/ 0 h 101"/>
                <a:gd name="T2" fmla="*/ 83 w 102"/>
                <a:gd name="T3" fmla="*/ 2 h 101"/>
                <a:gd name="T4" fmla="*/ 89 w 102"/>
                <a:gd name="T5" fmla="*/ 7 h 101"/>
                <a:gd name="T6" fmla="*/ 97 w 102"/>
                <a:gd name="T7" fmla="*/ 13 h 101"/>
                <a:gd name="T8" fmla="*/ 102 w 102"/>
                <a:gd name="T9" fmla="*/ 19 h 101"/>
                <a:gd name="T10" fmla="*/ 97 w 102"/>
                <a:gd name="T11" fmla="*/ 21 h 101"/>
                <a:gd name="T12" fmla="*/ 91 w 102"/>
                <a:gd name="T13" fmla="*/ 23 h 101"/>
                <a:gd name="T14" fmla="*/ 83 w 102"/>
                <a:gd name="T15" fmla="*/ 24 h 101"/>
                <a:gd name="T16" fmla="*/ 78 w 102"/>
                <a:gd name="T17" fmla="*/ 26 h 101"/>
                <a:gd name="T18" fmla="*/ 70 w 102"/>
                <a:gd name="T19" fmla="*/ 28 h 101"/>
                <a:gd name="T20" fmla="*/ 62 w 102"/>
                <a:gd name="T21" fmla="*/ 30 h 101"/>
                <a:gd name="T22" fmla="*/ 55 w 102"/>
                <a:gd name="T23" fmla="*/ 32 h 101"/>
                <a:gd name="T24" fmla="*/ 49 w 102"/>
                <a:gd name="T25" fmla="*/ 36 h 101"/>
                <a:gd name="T26" fmla="*/ 41 w 102"/>
                <a:gd name="T27" fmla="*/ 38 h 101"/>
                <a:gd name="T28" fmla="*/ 38 w 102"/>
                <a:gd name="T29" fmla="*/ 42 h 101"/>
                <a:gd name="T30" fmla="*/ 32 w 102"/>
                <a:gd name="T31" fmla="*/ 45 h 101"/>
                <a:gd name="T32" fmla="*/ 30 w 102"/>
                <a:gd name="T33" fmla="*/ 51 h 101"/>
                <a:gd name="T34" fmla="*/ 28 w 102"/>
                <a:gd name="T35" fmla="*/ 55 h 101"/>
                <a:gd name="T36" fmla="*/ 28 w 102"/>
                <a:gd name="T37" fmla="*/ 63 h 101"/>
                <a:gd name="T38" fmla="*/ 28 w 102"/>
                <a:gd name="T39" fmla="*/ 64 h 101"/>
                <a:gd name="T40" fmla="*/ 30 w 102"/>
                <a:gd name="T41" fmla="*/ 68 h 101"/>
                <a:gd name="T42" fmla="*/ 32 w 102"/>
                <a:gd name="T43" fmla="*/ 72 h 101"/>
                <a:gd name="T44" fmla="*/ 36 w 102"/>
                <a:gd name="T45" fmla="*/ 78 h 101"/>
                <a:gd name="T46" fmla="*/ 38 w 102"/>
                <a:gd name="T47" fmla="*/ 82 h 101"/>
                <a:gd name="T48" fmla="*/ 41 w 102"/>
                <a:gd name="T49" fmla="*/ 87 h 101"/>
                <a:gd name="T50" fmla="*/ 43 w 102"/>
                <a:gd name="T51" fmla="*/ 91 h 101"/>
                <a:gd name="T52" fmla="*/ 45 w 102"/>
                <a:gd name="T53" fmla="*/ 99 h 101"/>
                <a:gd name="T54" fmla="*/ 39 w 102"/>
                <a:gd name="T55" fmla="*/ 101 h 101"/>
                <a:gd name="T56" fmla="*/ 34 w 102"/>
                <a:gd name="T57" fmla="*/ 101 h 101"/>
                <a:gd name="T58" fmla="*/ 28 w 102"/>
                <a:gd name="T59" fmla="*/ 99 h 101"/>
                <a:gd name="T60" fmla="*/ 24 w 102"/>
                <a:gd name="T61" fmla="*/ 95 h 101"/>
                <a:gd name="T62" fmla="*/ 19 w 102"/>
                <a:gd name="T63" fmla="*/ 91 h 101"/>
                <a:gd name="T64" fmla="*/ 13 w 102"/>
                <a:gd name="T65" fmla="*/ 87 h 101"/>
                <a:gd name="T66" fmla="*/ 9 w 102"/>
                <a:gd name="T67" fmla="*/ 80 h 101"/>
                <a:gd name="T68" fmla="*/ 7 w 102"/>
                <a:gd name="T69" fmla="*/ 74 h 101"/>
                <a:gd name="T70" fmla="*/ 3 w 102"/>
                <a:gd name="T71" fmla="*/ 68 h 101"/>
                <a:gd name="T72" fmla="*/ 1 w 102"/>
                <a:gd name="T73" fmla="*/ 61 h 101"/>
                <a:gd name="T74" fmla="*/ 0 w 102"/>
                <a:gd name="T75" fmla="*/ 55 h 101"/>
                <a:gd name="T76" fmla="*/ 1 w 102"/>
                <a:gd name="T77" fmla="*/ 47 h 101"/>
                <a:gd name="T78" fmla="*/ 3 w 102"/>
                <a:gd name="T79" fmla="*/ 42 h 101"/>
                <a:gd name="T80" fmla="*/ 5 w 102"/>
                <a:gd name="T81" fmla="*/ 38 h 101"/>
                <a:gd name="T82" fmla="*/ 9 w 102"/>
                <a:gd name="T83" fmla="*/ 32 h 101"/>
                <a:gd name="T84" fmla="*/ 17 w 102"/>
                <a:gd name="T85" fmla="*/ 30 h 101"/>
                <a:gd name="T86" fmla="*/ 24 w 102"/>
                <a:gd name="T87" fmla="*/ 24 h 101"/>
                <a:gd name="T88" fmla="*/ 32 w 102"/>
                <a:gd name="T89" fmla="*/ 19 h 101"/>
                <a:gd name="T90" fmla="*/ 36 w 102"/>
                <a:gd name="T91" fmla="*/ 17 h 101"/>
                <a:gd name="T92" fmla="*/ 39 w 102"/>
                <a:gd name="T93" fmla="*/ 15 h 101"/>
                <a:gd name="T94" fmla="*/ 43 w 102"/>
                <a:gd name="T95" fmla="*/ 15 h 101"/>
                <a:gd name="T96" fmla="*/ 49 w 102"/>
                <a:gd name="T97" fmla="*/ 13 h 101"/>
                <a:gd name="T98" fmla="*/ 51 w 102"/>
                <a:gd name="T99" fmla="*/ 11 h 101"/>
                <a:gd name="T100" fmla="*/ 57 w 102"/>
                <a:gd name="T101" fmla="*/ 11 h 101"/>
                <a:gd name="T102" fmla="*/ 60 w 102"/>
                <a:gd name="T103" fmla="*/ 9 h 101"/>
                <a:gd name="T104" fmla="*/ 64 w 102"/>
                <a:gd name="T105" fmla="*/ 9 h 101"/>
                <a:gd name="T106" fmla="*/ 72 w 102"/>
                <a:gd name="T107" fmla="*/ 5 h 101"/>
                <a:gd name="T108" fmla="*/ 79 w 102"/>
                <a:gd name="T109" fmla="*/ 0 h 101"/>
                <a:gd name="T110" fmla="*/ 79 w 102"/>
                <a:gd name="T111" fmla="*/ 0 h 10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02"/>
                <a:gd name="T169" fmla="*/ 0 h 101"/>
                <a:gd name="T170" fmla="*/ 102 w 102"/>
                <a:gd name="T171" fmla="*/ 101 h 10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02" h="101">
                  <a:moveTo>
                    <a:pt x="79" y="0"/>
                  </a:moveTo>
                  <a:lnTo>
                    <a:pt x="83" y="2"/>
                  </a:lnTo>
                  <a:lnTo>
                    <a:pt x="89" y="7"/>
                  </a:lnTo>
                  <a:lnTo>
                    <a:pt x="97" y="13"/>
                  </a:lnTo>
                  <a:lnTo>
                    <a:pt x="102" y="19"/>
                  </a:lnTo>
                  <a:lnTo>
                    <a:pt x="97" y="21"/>
                  </a:lnTo>
                  <a:lnTo>
                    <a:pt x="91" y="23"/>
                  </a:lnTo>
                  <a:lnTo>
                    <a:pt x="83" y="24"/>
                  </a:lnTo>
                  <a:lnTo>
                    <a:pt x="78" y="26"/>
                  </a:lnTo>
                  <a:lnTo>
                    <a:pt x="70" y="28"/>
                  </a:lnTo>
                  <a:lnTo>
                    <a:pt x="62" y="30"/>
                  </a:lnTo>
                  <a:lnTo>
                    <a:pt x="55" y="32"/>
                  </a:lnTo>
                  <a:lnTo>
                    <a:pt x="49" y="36"/>
                  </a:lnTo>
                  <a:lnTo>
                    <a:pt x="41" y="38"/>
                  </a:lnTo>
                  <a:lnTo>
                    <a:pt x="38" y="42"/>
                  </a:lnTo>
                  <a:lnTo>
                    <a:pt x="32" y="45"/>
                  </a:lnTo>
                  <a:lnTo>
                    <a:pt x="30" y="51"/>
                  </a:lnTo>
                  <a:lnTo>
                    <a:pt x="28" y="55"/>
                  </a:lnTo>
                  <a:lnTo>
                    <a:pt x="28" y="63"/>
                  </a:lnTo>
                  <a:lnTo>
                    <a:pt x="28" y="64"/>
                  </a:lnTo>
                  <a:lnTo>
                    <a:pt x="30" y="68"/>
                  </a:lnTo>
                  <a:lnTo>
                    <a:pt x="32" y="72"/>
                  </a:lnTo>
                  <a:lnTo>
                    <a:pt x="36" y="78"/>
                  </a:lnTo>
                  <a:lnTo>
                    <a:pt x="38" y="82"/>
                  </a:lnTo>
                  <a:lnTo>
                    <a:pt x="41" y="87"/>
                  </a:lnTo>
                  <a:lnTo>
                    <a:pt x="43" y="91"/>
                  </a:lnTo>
                  <a:lnTo>
                    <a:pt x="45" y="99"/>
                  </a:lnTo>
                  <a:lnTo>
                    <a:pt x="39" y="101"/>
                  </a:lnTo>
                  <a:lnTo>
                    <a:pt x="34" y="101"/>
                  </a:lnTo>
                  <a:lnTo>
                    <a:pt x="28" y="99"/>
                  </a:lnTo>
                  <a:lnTo>
                    <a:pt x="24" y="95"/>
                  </a:lnTo>
                  <a:lnTo>
                    <a:pt x="19" y="91"/>
                  </a:lnTo>
                  <a:lnTo>
                    <a:pt x="13" y="87"/>
                  </a:lnTo>
                  <a:lnTo>
                    <a:pt x="9" y="80"/>
                  </a:lnTo>
                  <a:lnTo>
                    <a:pt x="7" y="74"/>
                  </a:lnTo>
                  <a:lnTo>
                    <a:pt x="3" y="68"/>
                  </a:lnTo>
                  <a:lnTo>
                    <a:pt x="1" y="61"/>
                  </a:lnTo>
                  <a:lnTo>
                    <a:pt x="0" y="55"/>
                  </a:lnTo>
                  <a:lnTo>
                    <a:pt x="1" y="47"/>
                  </a:lnTo>
                  <a:lnTo>
                    <a:pt x="3" y="42"/>
                  </a:lnTo>
                  <a:lnTo>
                    <a:pt x="5" y="38"/>
                  </a:lnTo>
                  <a:lnTo>
                    <a:pt x="9" y="32"/>
                  </a:lnTo>
                  <a:lnTo>
                    <a:pt x="17" y="30"/>
                  </a:lnTo>
                  <a:lnTo>
                    <a:pt x="24" y="24"/>
                  </a:lnTo>
                  <a:lnTo>
                    <a:pt x="32" y="19"/>
                  </a:lnTo>
                  <a:lnTo>
                    <a:pt x="36" y="17"/>
                  </a:lnTo>
                  <a:lnTo>
                    <a:pt x="39" y="15"/>
                  </a:lnTo>
                  <a:lnTo>
                    <a:pt x="43" y="15"/>
                  </a:lnTo>
                  <a:lnTo>
                    <a:pt x="49" y="13"/>
                  </a:lnTo>
                  <a:lnTo>
                    <a:pt x="51" y="11"/>
                  </a:lnTo>
                  <a:lnTo>
                    <a:pt x="57" y="11"/>
                  </a:lnTo>
                  <a:lnTo>
                    <a:pt x="60" y="9"/>
                  </a:lnTo>
                  <a:lnTo>
                    <a:pt x="64" y="9"/>
                  </a:lnTo>
                  <a:lnTo>
                    <a:pt x="72" y="5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6" name="Freeform 63"/>
            <p:cNvSpPr>
              <a:spLocks/>
            </p:cNvSpPr>
            <p:nvPr/>
          </p:nvSpPr>
          <p:spPr bwMode="auto">
            <a:xfrm>
              <a:off x="1159" y="1648"/>
              <a:ext cx="114" cy="112"/>
            </a:xfrm>
            <a:custGeom>
              <a:avLst/>
              <a:gdLst>
                <a:gd name="T0" fmla="*/ 63 w 229"/>
                <a:gd name="T1" fmla="*/ 162 h 222"/>
                <a:gd name="T2" fmla="*/ 59 w 229"/>
                <a:gd name="T3" fmla="*/ 165 h 222"/>
                <a:gd name="T4" fmla="*/ 44 w 229"/>
                <a:gd name="T5" fmla="*/ 167 h 222"/>
                <a:gd name="T6" fmla="*/ 23 w 229"/>
                <a:gd name="T7" fmla="*/ 158 h 222"/>
                <a:gd name="T8" fmla="*/ 33 w 229"/>
                <a:gd name="T9" fmla="*/ 167 h 222"/>
                <a:gd name="T10" fmla="*/ 46 w 229"/>
                <a:gd name="T11" fmla="*/ 177 h 222"/>
                <a:gd name="T12" fmla="*/ 57 w 229"/>
                <a:gd name="T13" fmla="*/ 173 h 222"/>
                <a:gd name="T14" fmla="*/ 42 w 229"/>
                <a:gd name="T15" fmla="*/ 179 h 222"/>
                <a:gd name="T16" fmla="*/ 27 w 229"/>
                <a:gd name="T17" fmla="*/ 177 h 222"/>
                <a:gd name="T18" fmla="*/ 14 w 229"/>
                <a:gd name="T19" fmla="*/ 169 h 222"/>
                <a:gd name="T20" fmla="*/ 0 w 229"/>
                <a:gd name="T21" fmla="*/ 171 h 222"/>
                <a:gd name="T22" fmla="*/ 17 w 229"/>
                <a:gd name="T23" fmla="*/ 184 h 222"/>
                <a:gd name="T24" fmla="*/ 42 w 229"/>
                <a:gd name="T25" fmla="*/ 202 h 222"/>
                <a:gd name="T26" fmla="*/ 36 w 229"/>
                <a:gd name="T27" fmla="*/ 209 h 222"/>
                <a:gd name="T28" fmla="*/ 76 w 229"/>
                <a:gd name="T29" fmla="*/ 203 h 222"/>
                <a:gd name="T30" fmla="*/ 105 w 229"/>
                <a:gd name="T31" fmla="*/ 198 h 222"/>
                <a:gd name="T32" fmla="*/ 76 w 229"/>
                <a:gd name="T33" fmla="*/ 211 h 222"/>
                <a:gd name="T34" fmla="*/ 55 w 229"/>
                <a:gd name="T35" fmla="*/ 215 h 222"/>
                <a:gd name="T36" fmla="*/ 57 w 229"/>
                <a:gd name="T37" fmla="*/ 222 h 222"/>
                <a:gd name="T38" fmla="*/ 73 w 229"/>
                <a:gd name="T39" fmla="*/ 219 h 222"/>
                <a:gd name="T40" fmla="*/ 95 w 229"/>
                <a:gd name="T41" fmla="*/ 213 h 222"/>
                <a:gd name="T42" fmla="*/ 114 w 229"/>
                <a:gd name="T43" fmla="*/ 205 h 222"/>
                <a:gd name="T44" fmla="*/ 154 w 229"/>
                <a:gd name="T45" fmla="*/ 181 h 222"/>
                <a:gd name="T46" fmla="*/ 189 w 229"/>
                <a:gd name="T47" fmla="*/ 148 h 222"/>
                <a:gd name="T48" fmla="*/ 204 w 229"/>
                <a:gd name="T49" fmla="*/ 125 h 222"/>
                <a:gd name="T50" fmla="*/ 223 w 229"/>
                <a:gd name="T51" fmla="*/ 89 h 222"/>
                <a:gd name="T52" fmla="*/ 229 w 229"/>
                <a:gd name="T53" fmla="*/ 66 h 222"/>
                <a:gd name="T54" fmla="*/ 229 w 229"/>
                <a:gd name="T55" fmla="*/ 42 h 222"/>
                <a:gd name="T56" fmla="*/ 223 w 229"/>
                <a:gd name="T57" fmla="*/ 21 h 222"/>
                <a:gd name="T58" fmla="*/ 217 w 229"/>
                <a:gd name="T59" fmla="*/ 6 h 222"/>
                <a:gd name="T60" fmla="*/ 215 w 229"/>
                <a:gd name="T61" fmla="*/ 7 h 222"/>
                <a:gd name="T62" fmla="*/ 223 w 229"/>
                <a:gd name="T63" fmla="*/ 38 h 222"/>
                <a:gd name="T64" fmla="*/ 221 w 229"/>
                <a:gd name="T65" fmla="*/ 40 h 222"/>
                <a:gd name="T66" fmla="*/ 219 w 229"/>
                <a:gd name="T67" fmla="*/ 25 h 222"/>
                <a:gd name="T68" fmla="*/ 213 w 229"/>
                <a:gd name="T69" fmla="*/ 28 h 222"/>
                <a:gd name="T70" fmla="*/ 215 w 229"/>
                <a:gd name="T71" fmla="*/ 36 h 222"/>
                <a:gd name="T72" fmla="*/ 217 w 229"/>
                <a:gd name="T73" fmla="*/ 46 h 222"/>
                <a:gd name="T74" fmla="*/ 211 w 229"/>
                <a:gd name="T75" fmla="*/ 55 h 222"/>
                <a:gd name="T76" fmla="*/ 211 w 229"/>
                <a:gd name="T77" fmla="*/ 46 h 222"/>
                <a:gd name="T78" fmla="*/ 210 w 229"/>
                <a:gd name="T79" fmla="*/ 36 h 222"/>
                <a:gd name="T80" fmla="*/ 202 w 229"/>
                <a:gd name="T81" fmla="*/ 13 h 222"/>
                <a:gd name="T82" fmla="*/ 190 w 229"/>
                <a:gd name="T83" fmla="*/ 2 h 222"/>
                <a:gd name="T84" fmla="*/ 192 w 229"/>
                <a:gd name="T85" fmla="*/ 13 h 222"/>
                <a:gd name="T86" fmla="*/ 190 w 229"/>
                <a:gd name="T87" fmla="*/ 23 h 222"/>
                <a:gd name="T88" fmla="*/ 194 w 229"/>
                <a:gd name="T89" fmla="*/ 38 h 222"/>
                <a:gd name="T90" fmla="*/ 194 w 229"/>
                <a:gd name="T91" fmla="*/ 59 h 222"/>
                <a:gd name="T92" fmla="*/ 187 w 229"/>
                <a:gd name="T93" fmla="*/ 59 h 222"/>
                <a:gd name="T94" fmla="*/ 189 w 229"/>
                <a:gd name="T95" fmla="*/ 42 h 222"/>
                <a:gd name="T96" fmla="*/ 181 w 229"/>
                <a:gd name="T97" fmla="*/ 17 h 222"/>
                <a:gd name="T98" fmla="*/ 175 w 229"/>
                <a:gd name="T99" fmla="*/ 25 h 222"/>
                <a:gd name="T100" fmla="*/ 175 w 229"/>
                <a:gd name="T101" fmla="*/ 40 h 222"/>
                <a:gd name="T102" fmla="*/ 177 w 229"/>
                <a:gd name="T103" fmla="*/ 46 h 222"/>
                <a:gd name="T104" fmla="*/ 168 w 229"/>
                <a:gd name="T105" fmla="*/ 80 h 222"/>
                <a:gd name="T106" fmla="*/ 149 w 229"/>
                <a:gd name="T107" fmla="*/ 108 h 222"/>
                <a:gd name="T108" fmla="*/ 132 w 229"/>
                <a:gd name="T109" fmla="*/ 124 h 222"/>
                <a:gd name="T110" fmla="*/ 109 w 229"/>
                <a:gd name="T111" fmla="*/ 148 h 222"/>
                <a:gd name="T112" fmla="*/ 109 w 229"/>
                <a:gd name="T113" fmla="*/ 143 h 222"/>
                <a:gd name="T114" fmla="*/ 80 w 229"/>
                <a:gd name="T115" fmla="*/ 150 h 222"/>
                <a:gd name="T116" fmla="*/ 52 w 229"/>
                <a:gd name="T117" fmla="*/ 156 h 22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29"/>
                <a:gd name="T178" fmla="*/ 0 h 222"/>
                <a:gd name="T179" fmla="*/ 229 w 229"/>
                <a:gd name="T180" fmla="*/ 222 h 22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29" h="222">
                  <a:moveTo>
                    <a:pt x="52" y="156"/>
                  </a:moveTo>
                  <a:lnTo>
                    <a:pt x="63" y="162"/>
                  </a:lnTo>
                  <a:lnTo>
                    <a:pt x="63" y="164"/>
                  </a:lnTo>
                  <a:lnTo>
                    <a:pt x="59" y="165"/>
                  </a:lnTo>
                  <a:lnTo>
                    <a:pt x="54" y="165"/>
                  </a:lnTo>
                  <a:lnTo>
                    <a:pt x="44" y="167"/>
                  </a:lnTo>
                  <a:lnTo>
                    <a:pt x="35" y="162"/>
                  </a:lnTo>
                  <a:lnTo>
                    <a:pt x="23" y="158"/>
                  </a:lnTo>
                  <a:lnTo>
                    <a:pt x="23" y="165"/>
                  </a:lnTo>
                  <a:lnTo>
                    <a:pt x="33" y="167"/>
                  </a:lnTo>
                  <a:lnTo>
                    <a:pt x="42" y="177"/>
                  </a:lnTo>
                  <a:lnTo>
                    <a:pt x="46" y="177"/>
                  </a:lnTo>
                  <a:lnTo>
                    <a:pt x="54" y="173"/>
                  </a:lnTo>
                  <a:lnTo>
                    <a:pt x="57" y="173"/>
                  </a:lnTo>
                  <a:lnTo>
                    <a:pt x="52" y="179"/>
                  </a:lnTo>
                  <a:lnTo>
                    <a:pt x="42" y="179"/>
                  </a:lnTo>
                  <a:lnTo>
                    <a:pt x="38" y="179"/>
                  </a:lnTo>
                  <a:lnTo>
                    <a:pt x="27" y="177"/>
                  </a:lnTo>
                  <a:lnTo>
                    <a:pt x="17" y="175"/>
                  </a:lnTo>
                  <a:lnTo>
                    <a:pt x="14" y="169"/>
                  </a:lnTo>
                  <a:lnTo>
                    <a:pt x="10" y="169"/>
                  </a:lnTo>
                  <a:lnTo>
                    <a:pt x="0" y="171"/>
                  </a:lnTo>
                  <a:lnTo>
                    <a:pt x="8" y="179"/>
                  </a:lnTo>
                  <a:lnTo>
                    <a:pt x="17" y="184"/>
                  </a:lnTo>
                  <a:lnTo>
                    <a:pt x="33" y="198"/>
                  </a:lnTo>
                  <a:lnTo>
                    <a:pt x="42" y="202"/>
                  </a:lnTo>
                  <a:lnTo>
                    <a:pt x="35" y="205"/>
                  </a:lnTo>
                  <a:lnTo>
                    <a:pt x="36" y="209"/>
                  </a:lnTo>
                  <a:lnTo>
                    <a:pt x="57" y="207"/>
                  </a:lnTo>
                  <a:lnTo>
                    <a:pt x="76" y="203"/>
                  </a:lnTo>
                  <a:lnTo>
                    <a:pt x="99" y="198"/>
                  </a:lnTo>
                  <a:lnTo>
                    <a:pt x="105" y="198"/>
                  </a:lnTo>
                  <a:lnTo>
                    <a:pt x="97" y="203"/>
                  </a:lnTo>
                  <a:lnTo>
                    <a:pt x="76" y="211"/>
                  </a:lnTo>
                  <a:lnTo>
                    <a:pt x="69" y="211"/>
                  </a:lnTo>
                  <a:lnTo>
                    <a:pt x="55" y="215"/>
                  </a:lnTo>
                  <a:lnTo>
                    <a:pt x="50" y="219"/>
                  </a:lnTo>
                  <a:lnTo>
                    <a:pt x="57" y="222"/>
                  </a:lnTo>
                  <a:lnTo>
                    <a:pt x="65" y="219"/>
                  </a:lnTo>
                  <a:lnTo>
                    <a:pt x="73" y="219"/>
                  </a:lnTo>
                  <a:lnTo>
                    <a:pt x="78" y="217"/>
                  </a:lnTo>
                  <a:lnTo>
                    <a:pt x="95" y="213"/>
                  </a:lnTo>
                  <a:lnTo>
                    <a:pt x="103" y="209"/>
                  </a:lnTo>
                  <a:lnTo>
                    <a:pt x="114" y="205"/>
                  </a:lnTo>
                  <a:lnTo>
                    <a:pt x="135" y="194"/>
                  </a:lnTo>
                  <a:lnTo>
                    <a:pt x="154" y="181"/>
                  </a:lnTo>
                  <a:lnTo>
                    <a:pt x="173" y="164"/>
                  </a:lnTo>
                  <a:lnTo>
                    <a:pt x="189" y="148"/>
                  </a:lnTo>
                  <a:lnTo>
                    <a:pt x="202" y="129"/>
                  </a:lnTo>
                  <a:lnTo>
                    <a:pt x="204" y="125"/>
                  </a:lnTo>
                  <a:lnTo>
                    <a:pt x="213" y="110"/>
                  </a:lnTo>
                  <a:lnTo>
                    <a:pt x="223" y="89"/>
                  </a:lnTo>
                  <a:lnTo>
                    <a:pt x="223" y="85"/>
                  </a:lnTo>
                  <a:lnTo>
                    <a:pt x="229" y="66"/>
                  </a:lnTo>
                  <a:lnTo>
                    <a:pt x="229" y="55"/>
                  </a:lnTo>
                  <a:lnTo>
                    <a:pt x="229" y="42"/>
                  </a:lnTo>
                  <a:lnTo>
                    <a:pt x="227" y="30"/>
                  </a:lnTo>
                  <a:lnTo>
                    <a:pt x="223" y="21"/>
                  </a:lnTo>
                  <a:lnTo>
                    <a:pt x="221" y="15"/>
                  </a:lnTo>
                  <a:lnTo>
                    <a:pt x="217" y="6"/>
                  </a:lnTo>
                  <a:lnTo>
                    <a:pt x="215" y="0"/>
                  </a:lnTo>
                  <a:lnTo>
                    <a:pt x="215" y="7"/>
                  </a:lnTo>
                  <a:lnTo>
                    <a:pt x="225" y="38"/>
                  </a:lnTo>
                  <a:lnTo>
                    <a:pt x="223" y="38"/>
                  </a:lnTo>
                  <a:lnTo>
                    <a:pt x="221" y="38"/>
                  </a:lnTo>
                  <a:lnTo>
                    <a:pt x="221" y="40"/>
                  </a:lnTo>
                  <a:lnTo>
                    <a:pt x="221" y="36"/>
                  </a:lnTo>
                  <a:lnTo>
                    <a:pt x="219" y="25"/>
                  </a:lnTo>
                  <a:lnTo>
                    <a:pt x="215" y="25"/>
                  </a:lnTo>
                  <a:lnTo>
                    <a:pt x="213" y="28"/>
                  </a:lnTo>
                  <a:lnTo>
                    <a:pt x="215" y="32"/>
                  </a:lnTo>
                  <a:lnTo>
                    <a:pt x="215" y="36"/>
                  </a:lnTo>
                  <a:lnTo>
                    <a:pt x="215" y="42"/>
                  </a:lnTo>
                  <a:lnTo>
                    <a:pt x="217" y="46"/>
                  </a:lnTo>
                  <a:lnTo>
                    <a:pt x="215" y="55"/>
                  </a:lnTo>
                  <a:lnTo>
                    <a:pt x="211" y="55"/>
                  </a:lnTo>
                  <a:lnTo>
                    <a:pt x="210" y="51"/>
                  </a:lnTo>
                  <a:lnTo>
                    <a:pt x="211" y="46"/>
                  </a:lnTo>
                  <a:lnTo>
                    <a:pt x="211" y="42"/>
                  </a:lnTo>
                  <a:lnTo>
                    <a:pt x="210" y="36"/>
                  </a:lnTo>
                  <a:lnTo>
                    <a:pt x="210" y="21"/>
                  </a:lnTo>
                  <a:lnTo>
                    <a:pt x="202" y="13"/>
                  </a:lnTo>
                  <a:lnTo>
                    <a:pt x="196" y="4"/>
                  </a:lnTo>
                  <a:lnTo>
                    <a:pt x="190" y="2"/>
                  </a:lnTo>
                  <a:lnTo>
                    <a:pt x="189" y="4"/>
                  </a:lnTo>
                  <a:lnTo>
                    <a:pt x="192" y="13"/>
                  </a:lnTo>
                  <a:lnTo>
                    <a:pt x="190" y="19"/>
                  </a:lnTo>
                  <a:lnTo>
                    <a:pt x="190" y="23"/>
                  </a:lnTo>
                  <a:lnTo>
                    <a:pt x="190" y="27"/>
                  </a:lnTo>
                  <a:lnTo>
                    <a:pt x="194" y="38"/>
                  </a:lnTo>
                  <a:lnTo>
                    <a:pt x="196" y="49"/>
                  </a:lnTo>
                  <a:lnTo>
                    <a:pt x="194" y="59"/>
                  </a:lnTo>
                  <a:lnTo>
                    <a:pt x="189" y="61"/>
                  </a:lnTo>
                  <a:lnTo>
                    <a:pt x="187" y="59"/>
                  </a:lnTo>
                  <a:lnTo>
                    <a:pt x="187" y="47"/>
                  </a:lnTo>
                  <a:lnTo>
                    <a:pt x="189" y="42"/>
                  </a:lnTo>
                  <a:lnTo>
                    <a:pt x="187" y="30"/>
                  </a:lnTo>
                  <a:lnTo>
                    <a:pt x="181" y="17"/>
                  </a:lnTo>
                  <a:lnTo>
                    <a:pt x="177" y="15"/>
                  </a:lnTo>
                  <a:lnTo>
                    <a:pt x="175" y="25"/>
                  </a:lnTo>
                  <a:lnTo>
                    <a:pt x="179" y="36"/>
                  </a:lnTo>
                  <a:lnTo>
                    <a:pt x="175" y="40"/>
                  </a:lnTo>
                  <a:lnTo>
                    <a:pt x="173" y="44"/>
                  </a:lnTo>
                  <a:lnTo>
                    <a:pt x="177" y="46"/>
                  </a:lnTo>
                  <a:lnTo>
                    <a:pt x="177" y="57"/>
                  </a:lnTo>
                  <a:lnTo>
                    <a:pt x="168" y="80"/>
                  </a:lnTo>
                  <a:lnTo>
                    <a:pt x="162" y="89"/>
                  </a:lnTo>
                  <a:lnTo>
                    <a:pt x="149" y="108"/>
                  </a:lnTo>
                  <a:lnTo>
                    <a:pt x="143" y="114"/>
                  </a:lnTo>
                  <a:lnTo>
                    <a:pt x="132" y="124"/>
                  </a:lnTo>
                  <a:lnTo>
                    <a:pt x="113" y="143"/>
                  </a:lnTo>
                  <a:lnTo>
                    <a:pt x="109" y="148"/>
                  </a:lnTo>
                  <a:lnTo>
                    <a:pt x="103" y="150"/>
                  </a:lnTo>
                  <a:lnTo>
                    <a:pt x="109" y="143"/>
                  </a:lnTo>
                  <a:lnTo>
                    <a:pt x="95" y="144"/>
                  </a:lnTo>
                  <a:lnTo>
                    <a:pt x="80" y="150"/>
                  </a:lnTo>
                  <a:lnTo>
                    <a:pt x="67" y="154"/>
                  </a:lnTo>
                  <a:lnTo>
                    <a:pt x="52" y="1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7" name="Freeform 64"/>
            <p:cNvSpPr>
              <a:spLocks/>
            </p:cNvSpPr>
            <p:nvPr/>
          </p:nvSpPr>
          <p:spPr bwMode="auto">
            <a:xfrm>
              <a:off x="898" y="1433"/>
              <a:ext cx="82" cy="78"/>
            </a:xfrm>
            <a:custGeom>
              <a:avLst/>
              <a:gdLst>
                <a:gd name="T0" fmla="*/ 55 w 163"/>
                <a:gd name="T1" fmla="*/ 6 h 156"/>
                <a:gd name="T2" fmla="*/ 55 w 163"/>
                <a:gd name="T3" fmla="*/ 44 h 156"/>
                <a:gd name="T4" fmla="*/ 0 w 163"/>
                <a:gd name="T5" fmla="*/ 72 h 156"/>
                <a:gd name="T6" fmla="*/ 51 w 163"/>
                <a:gd name="T7" fmla="*/ 97 h 156"/>
                <a:gd name="T8" fmla="*/ 57 w 163"/>
                <a:gd name="T9" fmla="*/ 156 h 156"/>
                <a:gd name="T10" fmla="*/ 102 w 163"/>
                <a:gd name="T11" fmla="*/ 110 h 156"/>
                <a:gd name="T12" fmla="*/ 163 w 163"/>
                <a:gd name="T13" fmla="*/ 133 h 156"/>
                <a:gd name="T14" fmla="*/ 127 w 163"/>
                <a:gd name="T15" fmla="*/ 65 h 156"/>
                <a:gd name="T16" fmla="*/ 135 w 163"/>
                <a:gd name="T17" fmla="*/ 34 h 156"/>
                <a:gd name="T18" fmla="*/ 110 w 163"/>
                <a:gd name="T19" fmla="*/ 0 h 156"/>
                <a:gd name="T20" fmla="*/ 85 w 163"/>
                <a:gd name="T21" fmla="*/ 19 h 156"/>
                <a:gd name="T22" fmla="*/ 55 w 163"/>
                <a:gd name="T23" fmla="*/ 6 h 156"/>
                <a:gd name="T24" fmla="*/ 55 w 163"/>
                <a:gd name="T25" fmla="*/ 6 h 15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3"/>
                <a:gd name="T40" fmla="*/ 0 h 156"/>
                <a:gd name="T41" fmla="*/ 163 w 163"/>
                <a:gd name="T42" fmla="*/ 156 h 15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3" h="156">
                  <a:moveTo>
                    <a:pt x="55" y="6"/>
                  </a:moveTo>
                  <a:lnTo>
                    <a:pt x="55" y="44"/>
                  </a:lnTo>
                  <a:lnTo>
                    <a:pt x="0" y="72"/>
                  </a:lnTo>
                  <a:lnTo>
                    <a:pt x="51" y="97"/>
                  </a:lnTo>
                  <a:lnTo>
                    <a:pt x="57" y="156"/>
                  </a:lnTo>
                  <a:lnTo>
                    <a:pt x="102" y="110"/>
                  </a:lnTo>
                  <a:lnTo>
                    <a:pt x="163" y="133"/>
                  </a:lnTo>
                  <a:lnTo>
                    <a:pt x="127" y="65"/>
                  </a:lnTo>
                  <a:lnTo>
                    <a:pt x="135" y="34"/>
                  </a:lnTo>
                  <a:lnTo>
                    <a:pt x="110" y="0"/>
                  </a:lnTo>
                  <a:lnTo>
                    <a:pt x="85" y="19"/>
                  </a:lnTo>
                  <a:lnTo>
                    <a:pt x="55" y="6"/>
                  </a:lnTo>
                  <a:close/>
                </a:path>
              </a:pathLst>
            </a:custGeom>
            <a:solidFill>
              <a:srgbClr val="FFB3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8" name="Freeform 65"/>
            <p:cNvSpPr>
              <a:spLocks/>
            </p:cNvSpPr>
            <p:nvPr/>
          </p:nvSpPr>
          <p:spPr bwMode="auto">
            <a:xfrm>
              <a:off x="1041" y="1541"/>
              <a:ext cx="170" cy="239"/>
            </a:xfrm>
            <a:custGeom>
              <a:avLst/>
              <a:gdLst>
                <a:gd name="T0" fmla="*/ 110 w 340"/>
                <a:gd name="T1" fmla="*/ 405 h 477"/>
                <a:gd name="T2" fmla="*/ 78 w 340"/>
                <a:gd name="T3" fmla="*/ 365 h 477"/>
                <a:gd name="T4" fmla="*/ 55 w 340"/>
                <a:gd name="T5" fmla="*/ 321 h 477"/>
                <a:gd name="T6" fmla="*/ 47 w 340"/>
                <a:gd name="T7" fmla="*/ 276 h 477"/>
                <a:gd name="T8" fmla="*/ 49 w 340"/>
                <a:gd name="T9" fmla="*/ 257 h 477"/>
                <a:gd name="T10" fmla="*/ 55 w 340"/>
                <a:gd name="T11" fmla="*/ 280 h 477"/>
                <a:gd name="T12" fmla="*/ 55 w 340"/>
                <a:gd name="T13" fmla="*/ 236 h 477"/>
                <a:gd name="T14" fmla="*/ 60 w 340"/>
                <a:gd name="T15" fmla="*/ 198 h 477"/>
                <a:gd name="T16" fmla="*/ 74 w 340"/>
                <a:gd name="T17" fmla="*/ 162 h 477"/>
                <a:gd name="T18" fmla="*/ 98 w 340"/>
                <a:gd name="T19" fmla="*/ 127 h 477"/>
                <a:gd name="T20" fmla="*/ 131 w 340"/>
                <a:gd name="T21" fmla="*/ 97 h 477"/>
                <a:gd name="T22" fmla="*/ 161 w 340"/>
                <a:gd name="T23" fmla="*/ 76 h 477"/>
                <a:gd name="T24" fmla="*/ 199 w 340"/>
                <a:gd name="T25" fmla="*/ 61 h 477"/>
                <a:gd name="T26" fmla="*/ 237 w 340"/>
                <a:gd name="T27" fmla="*/ 49 h 477"/>
                <a:gd name="T28" fmla="*/ 281 w 340"/>
                <a:gd name="T29" fmla="*/ 46 h 477"/>
                <a:gd name="T30" fmla="*/ 264 w 340"/>
                <a:gd name="T31" fmla="*/ 38 h 477"/>
                <a:gd name="T32" fmla="*/ 232 w 340"/>
                <a:gd name="T33" fmla="*/ 46 h 477"/>
                <a:gd name="T34" fmla="*/ 201 w 340"/>
                <a:gd name="T35" fmla="*/ 55 h 477"/>
                <a:gd name="T36" fmla="*/ 163 w 340"/>
                <a:gd name="T37" fmla="*/ 68 h 477"/>
                <a:gd name="T38" fmla="*/ 180 w 340"/>
                <a:gd name="T39" fmla="*/ 57 h 477"/>
                <a:gd name="T40" fmla="*/ 195 w 340"/>
                <a:gd name="T41" fmla="*/ 46 h 477"/>
                <a:gd name="T42" fmla="*/ 165 w 340"/>
                <a:gd name="T43" fmla="*/ 57 h 477"/>
                <a:gd name="T44" fmla="*/ 110 w 340"/>
                <a:gd name="T45" fmla="*/ 93 h 477"/>
                <a:gd name="T46" fmla="*/ 142 w 340"/>
                <a:gd name="T47" fmla="*/ 65 h 477"/>
                <a:gd name="T48" fmla="*/ 188 w 340"/>
                <a:gd name="T49" fmla="*/ 44 h 477"/>
                <a:gd name="T50" fmla="*/ 233 w 340"/>
                <a:gd name="T51" fmla="*/ 30 h 477"/>
                <a:gd name="T52" fmla="*/ 264 w 340"/>
                <a:gd name="T53" fmla="*/ 25 h 477"/>
                <a:gd name="T54" fmla="*/ 338 w 340"/>
                <a:gd name="T55" fmla="*/ 38 h 477"/>
                <a:gd name="T56" fmla="*/ 315 w 340"/>
                <a:gd name="T57" fmla="*/ 28 h 477"/>
                <a:gd name="T58" fmla="*/ 287 w 340"/>
                <a:gd name="T59" fmla="*/ 21 h 477"/>
                <a:gd name="T60" fmla="*/ 254 w 340"/>
                <a:gd name="T61" fmla="*/ 17 h 477"/>
                <a:gd name="T62" fmla="*/ 203 w 340"/>
                <a:gd name="T63" fmla="*/ 23 h 477"/>
                <a:gd name="T64" fmla="*/ 159 w 340"/>
                <a:gd name="T65" fmla="*/ 38 h 477"/>
                <a:gd name="T66" fmla="*/ 106 w 340"/>
                <a:gd name="T67" fmla="*/ 76 h 477"/>
                <a:gd name="T68" fmla="*/ 76 w 340"/>
                <a:gd name="T69" fmla="*/ 103 h 477"/>
                <a:gd name="T70" fmla="*/ 95 w 340"/>
                <a:gd name="T71" fmla="*/ 76 h 477"/>
                <a:gd name="T72" fmla="*/ 133 w 340"/>
                <a:gd name="T73" fmla="*/ 47 h 477"/>
                <a:gd name="T74" fmla="*/ 176 w 340"/>
                <a:gd name="T75" fmla="*/ 25 h 477"/>
                <a:gd name="T76" fmla="*/ 226 w 340"/>
                <a:gd name="T77" fmla="*/ 11 h 477"/>
                <a:gd name="T78" fmla="*/ 273 w 340"/>
                <a:gd name="T79" fmla="*/ 6 h 477"/>
                <a:gd name="T80" fmla="*/ 300 w 340"/>
                <a:gd name="T81" fmla="*/ 2 h 477"/>
                <a:gd name="T82" fmla="*/ 271 w 340"/>
                <a:gd name="T83" fmla="*/ 2 h 477"/>
                <a:gd name="T84" fmla="*/ 228 w 340"/>
                <a:gd name="T85" fmla="*/ 4 h 477"/>
                <a:gd name="T86" fmla="*/ 184 w 340"/>
                <a:gd name="T87" fmla="*/ 11 h 477"/>
                <a:gd name="T88" fmla="*/ 144 w 340"/>
                <a:gd name="T89" fmla="*/ 23 h 477"/>
                <a:gd name="T90" fmla="*/ 93 w 340"/>
                <a:gd name="T91" fmla="*/ 55 h 477"/>
                <a:gd name="T92" fmla="*/ 57 w 340"/>
                <a:gd name="T93" fmla="*/ 99 h 477"/>
                <a:gd name="T94" fmla="*/ 38 w 340"/>
                <a:gd name="T95" fmla="*/ 129 h 477"/>
                <a:gd name="T96" fmla="*/ 22 w 340"/>
                <a:gd name="T97" fmla="*/ 160 h 477"/>
                <a:gd name="T98" fmla="*/ 11 w 340"/>
                <a:gd name="T99" fmla="*/ 188 h 477"/>
                <a:gd name="T100" fmla="*/ 3 w 340"/>
                <a:gd name="T101" fmla="*/ 219 h 477"/>
                <a:gd name="T102" fmla="*/ 0 w 340"/>
                <a:gd name="T103" fmla="*/ 255 h 477"/>
                <a:gd name="T104" fmla="*/ 2 w 340"/>
                <a:gd name="T105" fmla="*/ 287 h 477"/>
                <a:gd name="T106" fmla="*/ 5 w 340"/>
                <a:gd name="T107" fmla="*/ 318 h 477"/>
                <a:gd name="T108" fmla="*/ 15 w 340"/>
                <a:gd name="T109" fmla="*/ 346 h 477"/>
                <a:gd name="T110" fmla="*/ 28 w 340"/>
                <a:gd name="T111" fmla="*/ 373 h 477"/>
                <a:gd name="T112" fmla="*/ 57 w 340"/>
                <a:gd name="T113" fmla="*/ 418 h 477"/>
                <a:gd name="T114" fmla="*/ 97 w 340"/>
                <a:gd name="T115" fmla="*/ 460 h 47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40"/>
                <a:gd name="T175" fmla="*/ 0 h 477"/>
                <a:gd name="T176" fmla="*/ 340 w 340"/>
                <a:gd name="T177" fmla="*/ 477 h 47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40" h="477">
                  <a:moveTo>
                    <a:pt x="144" y="436"/>
                  </a:moveTo>
                  <a:lnTo>
                    <a:pt x="138" y="430"/>
                  </a:lnTo>
                  <a:lnTo>
                    <a:pt x="133" y="424"/>
                  </a:lnTo>
                  <a:lnTo>
                    <a:pt x="127" y="420"/>
                  </a:lnTo>
                  <a:lnTo>
                    <a:pt x="121" y="415"/>
                  </a:lnTo>
                  <a:lnTo>
                    <a:pt x="116" y="409"/>
                  </a:lnTo>
                  <a:lnTo>
                    <a:pt x="110" y="405"/>
                  </a:lnTo>
                  <a:lnTo>
                    <a:pt x="104" y="399"/>
                  </a:lnTo>
                  <a:lnTo>
                    <a:pt x="100" y="394"/>
                  </a:lnTo>
                  <a:lnTo>
                    <a:pt x="95" y="388"/>
                  </a:lnTo>
                  <a:lnTo>
                    <a:pt x="91" y="382"/>
                  </a:lnTo>
                  <a:lnTo>
                    <a:pt x="85" y="377"/>
                  </a:lnTo>
                  <a:lnTo>
                    <a:pt x="81" y="371"/>
                  </a:lnTo>
                  <a:lnTo>
                    <a:pt x="78" y="365"/>
                  </a:lnTo>
                  <a:lnTo>
                    <a:pt x="74" y="358"/>
                  </a:lnTo>
                  <a:lnTo>
                    <a:pt x="70" y="354"/>
                  </a:lnTo>
                  <a:lnTo>
                    <a:pt x="68" y="346"/>
                  </a:lnTo>
                  <a:lnTo>
                    <a:pt x="62" y="340"/>
                  </a:lnTo>
                  <a:lnTo>
                    <a:pt x="60" y="335"/>
                  </a:lnTo>
                  <a:lnTo>
                    <a:pt x="57" y="327"/>
                  </a:lnTo>
                  <a:lnTo>
                    <a:pt x="55" y="321"/>
                  </a:lnTo>
                  <a:lnTo>
                    <a:pt x="53" y="314"/>
                  </a:lnTo>
                  <a:lnTo>
                    <a:pt x="51" y="308"/>
                  </a:lnTo>
                  <a:lnTo>
                    <a:pt x="49" y="302"/>
                  </a:lnTo>
                  <a:lnTo>
                    <a:pt x="49" y="297"/>
                  </a:lnTo>
                  <a:lnTo>
                    <a:pt x="47" y="289"/>
                  </a:lnTo>
                  <a:lnTo>
                    <a:pt x="47" y="283"/>
                  </a:lnTo>
                  <a:lnTo>
                    <a:pt x="47" y="276"/>
                  </a:lnTo>
                  <a:lnTo>
                    <a:pt x="47" y="270"/>
                  </a:lnTo>
                  <a:lnTo>
                    <a:pt x="47" y="262"/>
                  </a:lnTo>
                  <a:lnTo>
                    <a:pt x="47" y="257"/>
                  </a:lnTo>
                  <a:lnTo>
                    <a:pt x="49" y="251"/>
                  </a:lnTo>
                  <a:lnTo>
                    <a:pt x="51" y="245"/>
                  </a:lnTo>
                  <a:lnTo>
                    <a:pt x="49" y="251"/>
                  </a:lnTo>
                  <a:lnTo>
                    <a:pt x="49" y="257"/>
                  </a:lnTo>
                  <a:lnTo>
                    <a:pt x="49" y="262"/>
                  </a:lnTo>
                  <a:lnTo>
                    <a:pt x="51" y="268"/>
                  </a:lnTo>
                  <a:lnTo>
                    <a:pt x="51" y="272"/>
                  </a:lnTo>
                  <a:lnTo>
                    <a:pt x="53" y="278"/>
                  </a:lnTo>
                  <a:lnTo>
                    <a:pt x="55" y="281"/>
                  </a:lnTo>
                  <a:lnTo>
                    <a:pt x="57" y="287"/>
                  </a:lnTo>
                  <a:lnTo>
                    <a:pt x="55" y="280"/>
                  </a:lnTo>
                  <a:lnTo>
                    <a:pt x="55" y="274"/>
                  </a:lnTo>
                  <a:lnTo>
                    <a:pt x="53" y="266"/>
                  </a:lnTo>
                  <a:lnTo>
                    <a:pt x="53" y="261"/>
                  </a:lnTo>
                  <a:lnTo>
                    <a:pt x="53" y="255"/>
                  </a:lnTo>
                  <a:lnTo>
                    <a:pt x="53" y="249"/>
                  </a:lnTo>
                  <a:lnTo>
                    <a:pt x="53" y="242"/>
                  </a:lnTo>
                  <a:lnTo>
                    <a:pt x="55" y="236"/>
                  </a:lnTo>
                  <a:lnTo>
                    <a:pt x="55" y="230"/>
                  </a:lnTo>
                  <a:lnTo>
                    <a:pt x="55" y="224"/>
                  </a:lnTo>
                  <a:lnTo>
                    <a:pt x="57" y="219"/>
                  </a:lnTo>
                  <a:lnTo>
                    <a:pt x="57" y="213"/>
                  </a:lnTo>
                  <a:lnTo>
                    <a:pt x="59" y="207"/>
                  </a:lnTo>
                  <a:lnTo>
                    <a:pt x="59" y="203"/>
                  </a:lnTo>
                  <a:lnTo>
                    <a:pt x="60" y="198"/>
                  </a:lnTo>
                  <a:lnTo>
                    <a:pt x="62" y="192"/>
                  </a:lnTo>
                  <a:lnTo>
                    <a:pt x="64" y="186"/>
                  </a:lnTo>
                  <a:lnTo>
                    <a:pt x="66" y="183"/>
                  </a:lnTo>
                  <a:lnTo>
                    <a:pt x="68" y="177"/>
                  </a:lnTo>
                  <a:lnTo>
                    <a:pt x="70" y="171"/>
                  </a:lnTo>
                  <a:lnTo>
                    <a:pt x="72" y="167"/>
                  </a:lnTo>
                  <a:lnTo>
                    <a:pt x="74" y="162"/>
                  </a:lnTo>
                  <a:lnTo>
                    <a:pt x="78" y="158"/>
                  </a:lnTo>
                  <a:lnTo>
                    <a:pt x="79" y="154"/>
                  </a:lnTo>
                  <a:lnTo>
                    <a:pt x="83" y="148"/>
                  </a:lnTo>
                  <a:lnTo>
                    <a:pt x="85" y="144"/>
                  </a:lnTo>
                  <a:lnTo>
                    <a:pt x="89" y="139"/>
                  </a:lnTo>
                  <a:lnTo>
                    <a:pt x="93" y="135"/>
                  </a:lnTo>
                  <a:lnTo>
                    <a:pt x="98" y="127"/>
                  </a:lnTo>
                  <a:lnTo>
                    <a:pt x="106" y="120"/>
                  </a:lnTo>
                  <a:lnTo>
                    <a:pt x="110" y="116"/>
                  </a:lnTo>
                  <a:lnTo>
                    <a:pt x="114" y="112"/>
                  </a:lnTo>
                  <a:lnTo>
                    <a:pt x="117" y="108"/>
                  </a:lnTo>
                  <a:lnTo>
                    <a:pt x="121" y="105"/>
                  </a:lnTo>
                  <a:lnTo>
                    <a:pt x="125" y="101"/>
                  </a:lnTo>
                  <a:lnTo>
                    <a:pt x="131" y="97"/>
                  </a:lnTo>
                  <a:lnTo>
                    <a:pt x="135" y="93"/>
                  </a:lnTo>
                  <a:lnTo>
                    <a:pt x="138" y="91"/>
                  </a:lnTo>
                  <a:lnTo>
                    <a:pt x="144" y="87"/>
                  </a:lnTo>
                  <a:lnTo>
                    <a:pt x="148" y="85"/>
                  </a:lnTo>
                  <a:lnTo>
                    <a:pt x="152" y="82"/>
                  </a:lnTo>
                  <a:lnTo>
                    <a:pt x="157" y="80"/>
                  </a:lnTo>
                  <a:lnTo>
                    <a:pt x="161" y="76"/>
                  </a:lnTo>
                  <a:lnTo>
                    <a:pt x="167" y="74"/>
                  </a:lnTo>
                  <a:lnTo>
                    <a:pt x="173" y="72"/>
                  </a:lnTo>
                  <a:lnTo>
                    <a:pt x="178" y="70"/>
                  </a:lnTo>
                  <a:lnTo>
                    <a:pt x="182" y="66"/>
                  </a:lnTo>
                  <a:lnTo>
                    <a:pt x="188" y="65"/>
                  </a:lnTo>
                  <a:lnTo>
                    <a:pt x="194" y="63"/>
                  </a:lnTo>
                  <a:lnTo>
                    <a:pt x="199" y="61"/>
                  </a:lnTo>
                  <a:lnTo>
                    <a:pt x="205" y="59"/>
                  </a:lnTo>
                  <a:lnTo>
                    <a:pt x="211" y="57"/>
                  </a:lnTo>
                  <a:lnTo>
                    <a:pt x="214" y="55"/>
                  </a:lnTo>
                  <a:lnTo>
                    <a:pt x="222" y="55"/>
                  </a:lnTo>
                  <a:lnTo>
                    <a:pt x="226" y="53"/>
                  </a:lnTo>
                  <a:lnTo>
                    <a:pt x="232" y="51"/>
                  </a:lnTo>
                  <a:lnTo>
                    <a:pt x="237" y="49"/>
                  </a:lnTo>
                  <a:lnTo>
                    <a:pt x="245" y="49"/>
                  </a:lnTo>
                  <a:lnTo>
                    <a:pt x="251" y="49"/>
                  </a:lnTo>
                  <a:lnTo>
                    <a:pt x="256" y="47"/>
                  </a:lnTo>
                  <a:lnTo>
                    <a:pt x="264" y="47"/>
                  </a:lnTo>
                  <a:lnTo>
                    <a:pt x="270" y="47"/>
                  </a:lnTo>
                  <a:lnTo>
                    <a:pt x="275" y="46"/>
                  </a:lnTo>
                  <a:lnTo>
                    <a:pt x="281" y="46"/>
                  </a:lnTo>
                  <a:lnTo>
                    <a:pt x="283" y="44"/>
                  </a:lnTo>
                  <a:lnTo>
                    <a:pt x="285" y="44"/>
                  </a:lnTo>
                  <a:lnTo>
                    <a:pt x="283" y="42"/>
                  </a:lnTo>
                  <a:lnTo>
                    <a:pt x="281" y="40"/>
                  </a:lnTo>
                  <a:lnTo>
                    <a:pt x="275" y="40"/>
                  </a:lnTo>
                  <a:lnTo>
                    <a:pt x="270" y="38"/>
                  </a:lnTo>
                  <a:lnTo>
                    <a:pt x="264" y="38"/>
                  </a:lnTo>
                  <a:lnTo>
                    <a:pt x="260" y="38"/>
                  </a:lnTo>
                  <a:lnTo>
                    <a:pt x="254" y="40"/>
                  </a:lnTo>
                  <a:lnTo>
                    <a:pt x="247" y="42"/>
                  </a:lnTo>
                  <a:lnTo>
                    <a:pt x="241" y="44"/>
                  </a:lnTo>
                  <a:lnTo>
                    <a:pt x="235" y="46"/>
                  </a:lnTo>
                  <a:lnTo>
                    <a:pt x="232" y="46"/>
                  </a:lnTo>
                  <a:lnTo>
                    <a:pt x="228" y="47"/>
                  </a:lnTo>
                  <a:lnTo>
                    <a:pt x="224" y="49"/>
                  </a:lnTo>
                  <a:lnTo>
                    <a:pt x="218" y="49"/>
                  </a:lnTo>
                  <a:lnTo>
                    <a:pt x="214" y="51"/>
                  </a:lnTo>
                  <a:lnTo>
                    <a:pt x="211" y="53"/>
                  </a:lnTo>
                  <a:lnTo>
                    <a:pt x="205" y="55"/>
                  </a:lnTo>
                  <a:lnTo>
                    <a:pt x="201" y="55"/>
                  </a:lnTo>
                  <a:lnTo>
                    <a:pt x="195" y="57"/>
                  </a:lnTo>
                  <a:lnTo>
                    <a:pt x="192" y="59"/>
                  </a:lnTo>
                  <a:lnTo>
                    <a:pt x="188" y="61"/>
                  </a:lnTo>
                  <a:lnTo>
                    <a:pt x="180" y="63"/>
                  </a:lnTo>
                  <a:lnTo>
                    <a:pt x="175" y="65"/>
                  </a:lnTo>
                  <a:lnTo>
                    <a:pt x="167" y="66"/>
                  </a:lnTo>
                  <a:lnTo>
                    <a:pt x="163" y="68"/>
                  </a:lnTo>
                  <a:lnTo>
                    <a:pt x="161" y="70"/>
                  </a:lnTo>
                  <a:lnTo>
                    <a:pt x="159" y="70"/>
                  </a:lnTo>
                  <a:lnTo>
                    <a:pt x="163" y="66"/>
                  </a:lnTo>
                  <a:lnTo>
                    <a:pt x="169" y="63"/>
                  </a:lnTo>
                  <a:lnTo>
                    <a:pt x="173" y="61"/>
                  </a:lnTo>
                  <a:lnTo>
                    <a:pt x="176" y="59"/>
                  </a:lnTo>
                  <a:lnTo>
                    <a:pt x="180" y="57"/>
                  </a:lnTo>
                  <a:lnTo>
                    <a:pt x="184" y="55"/>
                  </a:lnTo>
                  <a:lnTo>
                    <a:pt x="192" y="51"/>
                  </a:lnTo>
                  <a:lnTo>
                    <a:pt x="197" y="49"/>
                  </a:lnTo>
                  <a:lnTo>
                    <a:pt x="203" y="46"/>
                  </a:lnTo>
                  <a:lnTo>
                    <a:pt x="205" y="44"/>
                  </a:lnTo>
                  <a:lnTo>
                    <a:pt x="199" y="44"/>
                  </a:lnTo>
                  <a:lnTo>
                    <a:pt x="195" y="46"/>
                  </a:lnTo>
                  <a:lnTo>
                    <a:pt x="190" y="46"/>
                  </a:lnTo>
                  <a:lnTo>
                    <a:pt x="186" y="47"/>
                  </a:lnTo>
                  <a:lnTo>
                    <a:pt x="182" y="47"/>
                  </a:lnTo>
                  <a:lnTo>
                    <a:pt x="176" y="49"/>
                  </a:lnTo>
                  <a:lnTo>
                    <a:pt x="175" y="51"/>
                  </a:lnTo>
                  <a:lnTo>
                    <a:pt x="171" y="55"/>
                  </a:lnTo>
                  <a:lnTo>
                    <a:pt x="165" y="57"/>
                  </a:lnTo>
                  <a:lnTo>
                    <a:pt x="161" y="59"/>
                  </a:lnTo>
                  <a:lnTo>
                    <a:pt x="157" y="61"/>
                  </a:lnTo>
                  <a:lnTo>
                    <a:pt x="154" y="65"/>
                  </a:lnTo>
                  <a:lnTo>
                    <a:pt x="148" y="70"/>
                  </a:lnTo>
                  <a:lnTo>
                    <a:pt x="140" y="76"/>
                  </a:lnTo>
                  <a:lnTo>
                    <a:pt x="108" y="99"/>
                  </a:lnTo>
                  <a:lnTo>
                    <a:pt x="110" y="93"/>
                  </a:lnTo>
                  <a:lnTo>
                    <a:pt x="112" y="87"/>
                  </a:lnTo>
                  <a:lnTo>
                    <a:pt x="116" y="84"/>
                  </a:lnTo>
                  <a:lnTo>
                    <a:pt x="121" y="80"/>
                  </a:lnTo>
                  <a:lnTo>
                    <a:pt x="125" y="76"/>
                  </a:lnTo>
                  <a:lnTo>
                    <a:pt x="131" y="70"/>
                  </a:lnTo>
                  <a:lnTo>
                    <a:pt x="135" y="66"/>
                  </a:lnTo>
                  <a:lnTo>
                    <a:pt x="142" y="65"/>
                  </a:lnTo>
                  <a:lnTo>
                    <a:pt x="148" y="61"/>
                  </a:lnTo>
                  <a:lnTo>
                    <a:pt x="154" y="57"/>
                  </a:lnTo>
                  <a:lnTo>
                    <a:pt x="159" y="53"/>
                  </a:lnTo>
                  <a:lnTo>
                    <a:pt x="167" y="51"/>
                  </a:lnTo>
                  <a:lnTo>
                    <a:pt x="173" y="47"/>
                  </a:lnTo>
                  <a:lnTo>
                    <a:pt x="180" y="46"/>
                  </a:lnTo>
                  <a:lnTo>
                    <a:pt x="188" y="44"/>
                  </a:lnTo>
                  <a:lnTo>
                    <a:pt x="195" y="40"/>
                  </a:lnTo>
                  <a:lnTo>
                    <a:pt x="201" y="38"/>
                  </a:lnTo>
                  <a:lnTo>
                    <a:pt x="207" y="36"/>
                  </a:lnTo>
                  <a:lnTo>
                    <a:pt x="214" y="34"/>
                  </a:lnTo>
                  <a:lnTo>
                    <a:pt x="220" y="32"/>
                  </a:lnTo>
                  <a:lnTo>
                    <a:pt x="226" y="30"/>
                  </a:lnTo>
                  <a:lnTo>
                    <a:pt x="233" y="30"/>
                  </a:lnTo>
                  <a:lnTo>
                    <a:pt x="237" y="28"/>
                  </a:lnTo>
                  <a:lnTo>
                    <a:pt x="243" y="28"/>
                  </a:lnTo>
                  <a:lnTo>
                    <a:pt x="249" y="27"/>
                  </a:lnTo>
                  <a:lnTo>
                    <a:pt x="252" y="25"/>
                  </a:lnTo>
                  <a:lnTo>
                    <a:pt x="254" y="25"/>
                  </a:lnTo>
                  <a:lnTo>
                    <a:pt x="258" y="25"/>
                  </a:lnTo>
                  <a:lnTo>
                    <a:pt x="264" y="25"/>
                  </a:lnTo>
                  <a:lnTo>
                    <a:pt x="266" y="25"/>
                  </a:lnTo>
                  <a:lnTo>
                    <a:pt x="317" y="36"/>
                  </a:lnTo>
                  <a:lnTo>
                    <a:pt x="323" y="36"/>
                  </a:lnTo>
                  <a:lnTo>
                    <a:pt x="327" y="38"/>
                  </a:lnTo>
                  <a:lnTo>
                    <a:pt x="330" y="38"/>
                  </a:lnTo>
                  <a:lnTo>
                    <a:pt x="334" y="38"/>
                  </a:lnTo>
                  <a:lnTo>
                    <a:pt x="338" y="38"/>
                  </a:lnTo>
                  <a:lnTo>
                    <a:pt x="340" y="38"/>
                  </a:lnTo>
                  <a:lnTo>
                    <a:pt x="336" y="36"/>
                  </a:lnTo>
                  <a:lnTo>
                    <a:pt x="334" y="36"/>
                  </a:lnTo>
                  <a:lnTo>
                    <a:pt x="329" y="34"/>
                  </a:lnTo>
                  <a:lnTo>
                    <a:pt x="323" y="32"/>
                  </a:lnTo>
                  <a:lnTo>
                    <a:pt x="319" y="30"/>
                  </a:lnTo>
                  <a:lnTo>
                    <a:pt x="315" y="28"/>
                  </a:lnTo>
                  <a:lnTo>
                    <a:pt x="310" y="28"/>
                  </a:lnTo>
                  <a:lnTo>
                    <a:pt x="308" y="27"/>
                  </a:lnTo>
                  <a:lnTo>
                    <a:pt x="302" y="25"/>
                  </a:lnTo>
                  <a:lnTo>
                    <a:pt x="298" y="25"/>
                  </a:lnTo>
                  <a:lnTo>
                    <a:pt x="294" y="23"/>
                  </a:lnTo>
                  <a:lnTo>
                    <a:pt x="290" y="23"/>
                  </a:lnTo>
                  <a:lnTo>
                    <a:pt x="287" y="21"/>
                  </a:lnTo>
                  <a:lnTo>
                    <a:pt x="283" y="21"/>
                  </a:lnTo>
                  <a:lnTo>
                    <a:pt x="279" y="19"/>
                  </a:lnTo>
                  <a:lnTo>
                    <a:pt x="277" y="19"/>
                  </a:lnTo>
                  <a:lnTo>
                    <a:pt x="271" y="17"/>
                  </a:lnTo>
                  <a:lnTo>
                    <a:pt x="268" y="17"/>
                  </a:lnTo>
                  <a:lnTo>
                    <a:pt x="262" y="17"/>
                  </a:lnTo>
                  <a:lnTo>
                    <a:pt x="254" y="17"/>
                  </a:lnTo>
                  <a:lnTo>
                    <a:pt x="249" y="17"/>
                  </a:lnTo>
                  <a:lnTo>
                    <a:pt x="241" y="17"/>
                  </a:lnTo>
                  <a:lnTo>
                    <a:pt x="233" y="17"/>
                  </a:lnTo>
                  <a:lnTo>
                    <a:pt x="226" y="19"/>
                  </a:lnTo>
                  <a:lnTo>
                    <a:pt x="218" y="19"/>
                  </a:lnTo>
                  <a:lnTo>
                    <a:pt x="211" y="21"/>
                  </a:lnTo>
                  <a:lnTo>
                    <a:pt x="203" y="23"/>
                  </a:lnTo>
                  <a:lnTo>
                    <a:pt x="195" y="23"/>
                  </a:lnTo>
                  <a:lnTo>
                    <a:pt x="190" y="25"/>
                  </a:lnTo>
                  <a:lnTo>
                    <a:pt x="182" y="28"/>
                  </a:lnTo>
                  <a:lnTo>
                    <a:pt x="176" y="30"/>
                  </a:lnTo>
                  <a:lnTo>
                    <a:pt x="169" y="32"/>
                  </a:lnTo>
                  <a:lnTo>
                    <a:pt x="163" y="34"/>
                  </a:lnTo>
                  <a:lnTo>
                    <a:pt x="159" y="38"/>
                  </a:lnTo>
                  <a:lnTo>
                    <a:pt x="150" y="44"/>
                  </a:lnTo>
                  <a:lnTo>
                    <a:pt x="144" y="47"/>
                  </a:lnTo>
                  <a:lnTo>
                    <a:pt x="136" y="53"/>
                  </a:lnTo>
                  <a:lnTo>
                    <a:pt x="129" y="59"/>
                  </a:lnTo>
                  <a:lnTo>
                    <a:pt x="121" y="65"/>
                  </a:lnTo>
                  <a:lnTo>
                    <a:pt x="114" y="70"/>
                  </a:lnTo>
                  <a:lnTo>
                    <a:pt x="106" y="76"/>
                  </a:lnTo>
                  <a:lnTo>
                    <a:pt x="100" y="82"/>
                  </a:lnTo>
                  <a:lnTo>
                    <a:pt x="97" y="84"/>
                  </a:lnTo>
                  <a:lnTo>
                    <a:pt x="95" y="87"/>
                  </a:lnTo>
                  <a:lnTo>
                    <a:pt x="89" y="91"/>
                  </a:lnTo>
                  <a:lnTo>
                    <a:pt x="85" y="95"/>
                  </a:lnTo>
                  <a:lnTo>
                    <a:pt x="79" y="99"/>
                  </a:lnTo>
                  <a:lnTo>
                    <a:pt x="76" y="103"/>
                  </a:lnTo>
                  <a:lnTo>
                    <a:pt x="72" y="105"/>
                  </a:lnTo>
                  <a:lnTo>
                    <a:pt x="76" y="99"/>
                  </a:lnTo>
                  <a:lnTo>
                    <a:pt x="79" y="93"/>
                  </a:lnTo>
                  <a:lnTo>
                    <a:pt x="83" y="87"/>
                  </a:lnTo>
                  <a:lnTo>
                    <a:pt x="89" y="82"/>
                  </a:lnTo>
                  <a:lnTo>
                    <a:pt x="95" y="76"/>
                  </a:lnTo>
                  <a:lnTo>
                    <a:pt x="100" y="72"/>
                  </a:lnTo>
                  <a:lnTo>
                    <a:pt x="104" y="66"/>
                  </a:lnTo>
                  <a:lnTo>
                    <a:pt x="110" y="63"/>
                  </a:lnTo>
                  <a:lnTo>
                    <a:pt x="116" y="59"/>
                  </a:lnTo>
                  <a:lnTo>
                    <a:pt x="121" y="55"/>
                  </a:lnTo>
                  <a:lnTo>
                    <a:pt x="127" y="49"/>
                  </a:lnTo>
                  <a:lnTo>
                    <a:pt x="133" y="47"/>
                  </a:lnTo>
                  <a:lnTo>
                    <a:pt x="138" y="44"/>
                  </a:lnTo>
                  <a:lnTo>
                    <a:pt x="146" y="40"/>
                  </a:lnTo>
                  <a:lnTo>
                    <a:pt x="152" y="36"/>
                  </a:lnTo>
                  <a:lnTo>
                    <a:pt x="159" y="34"/>
                  </a:lnTo>
                  <a:lnTo>
                    <a:pt x="165" y="30"/>
                  </a:lnTo>
                  <a:lnTo>
                    <a:pt x="171" y="28"/>
                  </a:lnTo>
                  <a:lnTo>
                    <a:pt x="176" y="25"/>
                  </a:lnTo>
                  <a:lnTo>
                    <a:pt x="184" y="23"/>
                  </a:lnTo>
                  <a:lnTo>
                    <a:pt x="190" y="21"/>
                  </a:lnTo>
                  <a:lnTo>
                    <a:pt x="197" y="19"/>
                  </a:lnTo>
                  <a:lnTo>
                    <a:pt x="205" y="17"/>
                  </a:lnTo>
                  <a:lnTo>
                    <a:pt x="213" y="15"/>
                  </a:lnTo>
                  <a:lnTo>
                    <a:pt x="218" y="13"/>
                  </a:lnTo>
                  <a:lnTo>
                    <a:pt x="226" y="11"/>
                  </a:lnTo>
                  <a:lnTo>
                    <a:pt x="233" y="11"/>
                  </a:lnTo>
                  <a:lnTo>
                    <a:pt x="239" y="9"/>
                  </a:lnTo>
                  <a:lnTo>
                    <a:pt x="247" y="7"/>
                  </a:lnTo>
                  <a:lnTo>
                    <a:pt x="254" y="7"/>
                  </a:lnTo>
                  <a:lnTo>
                    <a:pt x="262" y="7"/>
                  </a:lnTo>
                  <a:lnTo>
                    <a:pt x="270" y="7"/>
                  </a:lnTo>
                  <a:lnTo>
                    <a:pt x="273" y="6"/>
                  </a:lnTo>
                  <a:lnTo>
                    <a:pt x="277" y="6"/>
                  </a:lnTo>
                  <a:lnTo>
                    <a:pt x="281" y="4"/>
                  </a:lnTo>
                  <a:lnTo>
                    <a:pt x="285" y="4"/>
                  </a:lnTo>
                  <a:lnTo>
                    <a:pt x="290" y="4"/>
                  </a:lnTo>
                  <a:lnTo>
                    <a:pt x="296" y="2"/>
                  </a:lnTo>
                  <a:lnTo>
                    <a:pt x="300" y="2"/>
                  </a:lnTo>
                  <a:lnTo>
                    <a:pt x="298" y="0"/>
                  </a:lnTo>
                  <a:lnTo>
                    <a:pt x="296" y="0"/>
                  </a:lnTo>
                  <a:lnTo>
                    <a:pt x="292" y="0"/>
                  </a:lnTo>
                  <a:lnTo>
                    <a:pt x="289" y="0"/>
                  </a:lnTo>
                  <a:lnTo>
                    <a:pt x="283" y="0"/>
                  </a:lnTo>
                  <a:lnTo>
                    <a:pt x="277" y="0"/>
                  </a:lnTo>
                  <a:lnTo>
                    <a:pt x="271" y="2"/>
                  </a:lnTo>
                  <a:lnTo>
                    <a:pt x="266" y="2"/>
                  </a:lnTo>
                  <a:lnTo>
                    <a:pt x="258" y="2"/>
                  </a:lnTo>
                  <a:lnTo>
                    <a:pt x="251" y="2"/>
                  </a:lnTo>
                  <a:lnTo>
                    <a:pt x="243" y="4"/>
                  </a:lnTo>
                  <a:lnTo>
                    <a:pt x="235" y="4"/>
                  </a:lnTo>
                  <a:lnTo>
                    <a:pt x="232" y="4"/>
                  </a:lnTo>
                  <a:lnTo>
                    <a:pt x="228" y="4"/>
                  </a:lnTo>
                  <a:lnTo>
                    <a:pt x="224" y="4"/>
                  </a:lnTo>
                  <a:lnTo>
                    <a:pt x="220" y="6"/>
                  </a:lnTo>
                  <a:lnTo>
                    <a:pt x="213" y="6"/>
                  </a:lnTo>
                  <a:lnTo>
                    <a:pt x="205" y="7"/>
                  </a:lnTo>
                  <a:lnTo>
                    <a:pt x="197" y="7"/>
                  </a:lnTo>
                  <a:lnTo>
                    <a:pt x="190" y="9"/>
                  </a:lnTo>
                  <a:lnTo>
                    <a:pt x="184" y="11"/>
                  </a:lnTo>
                  <a:lnTo>
                    <a:pt x="176" y="11"/>
                  </a:lnTo>
                  <a:lnTo>
                    <a:pt x="171" y="13"/>
                  </a:lnTo>
                  <a:lnTo>
                    <a:pt x="167" y="15"/>
                  </a:lnTo>
                  <a:lnTo>
                    <a:pt x="161" y="15"/>
                  </a:lnTo>
                  <a:lnTo>
                    <a:pt x="159" y="19"/>
                  </a:lnTo>
                  <a:lnTo>
                    <a:pt x="150" y="19"/>
                  </a:lnTo>
                  <a:lnTo>
                    <a:pt x="144" y="23"/>
                  </a:lnTo>
                  <a:lnTo>
                    <a:pt x="136" y="25"/>
                  </a:lnTo>
                  <a:lnTo>
                    <a:pt x="129" y="28"/>
                  </a:lnTo>
                  <a:lnTo>
                    <a:pt x="121" y="32"/>
                  </a:lnTo>
                  <a:lnTo>
                    <a:pt x="114" y="38"/>
                  </a:lnTo>
                  <a:lnTo>
                    <a:pt x="106" y="42"/>
                  </a:lnTo>
                  <a:lnTo>
                    <a:pt x="100" y="49"/>
                  </a:lnTo>
                  <a:lnTo>
                    <a:pt x="93" y="55"/>
                  </a:lnTo>
                  <a:lnTo>
                    <a:pt x="87" y="61"/>
                  </a:lnTo>
                  <a:lnTo>
                    <a:pt x="79" y="66"/>
                  </a:lnTo>
                  <a:lnTo>
                    <a:pt x="74" y="76"/>
                  </a:lnTo>
                  <a:lnTo>
                    <a:pt x="68" y="82"/>
                  </a:lnTo>
                  <a:lnTo>
                    <a:pt x="62" y="91"/>
                  </a:lnTo>
                  <a:lnTo>
                    <a:pt x="59" y="95"/>
                  </a:lnTo>
                  <a:lnTo>
                    <a:pt x="57" y="99"/>
                  </a:lnTo>
                  <a:lnTo>
                    <a:pt x="53" y="103"/>
                  </a:lnTo>
                  <a:lnTo>
                    <a:pt x="51" y="108"/>
                  </a:lnTo>
                  <a:lnTo>
                    <a:pt x="47" y="112"/>
                  </a:lnTo>
                  <a:lnTo>
                    <a:pt x="45" y="116"/>
                  </a:lnTo>
                  <a:lnTo>
                    <a:pt x="41" y="120"/>
                  </a:lnTo>
                  <a:lnTo>
                    <a:pt x="40" y="124"/>
                  </a:lnTo>
                  <a:lnTo>
                    <a:pt x="38" y="129"/>
                  </a:lnTo>
                  <a:lnTo>
                    <a:pt x="36" y="133"/>
                  </a:lnTo>
                  <a:lnTo>
                    <a:pt x="32" y="137"/>
                  </a:lnTo>
                  <a:lnTo>
                    <a:pt x="30" y="141"/>
                  </a:lnTo>
                  <a:lnTo>
                    <a:pt x="28" y="146"/>
                  </a:lnTo>
                  <a:lnTo>
                    <a:pt x="26" y="150"/>
                  </a:lnTo>
                  <a:lnTo>
                    <a:pt x="24" y="154"/>
                  </a:lnTo>
                  <a:lnTo>
                    <a:pt x="22" y="160"/>
                  </a:lnTo>
                  <a:lnTo>
                    <a:pt x="21" y="163"/>
                  </a:lnTo>
                  <a:lnTo>
                    <a:pt x="19" y="167"/>
                  </a:lnTo>
                  <a:lnTo>
                    <a:pt x="17" y="171"/>
                  </a:lnTo>
                  <a:lnTo>
                    <a:pt x="15" y="177"/>
                  </a:lnTo>
                  <a:lnTo>
                    <a:pt x="13" y="181"/>
                  </a:lnTo>
                  <a:lnTo>
                    <a:pt x="11" y="184"/>
                  </a:lnTo>
                  <a:lnTo>
                    <a:pt x="11" y="188"/>
                  </a:lnTo>
                  <a:lnTo>
                    <a:pt x="9" y="194"/>
                  </a:lnTo>
                  <a:lnTo>
                    <a:pt x="7" y="198"/>
                  </a:lnTo>
                  <a:lnTo>
                    <a:pt x="7" y="202"/>
                  </a:lnTo>
                  <a:lnTo>
                    <a:pt x="5" y="207"/>
                  </a:lnTo>
                  <a:lnTo>
                    <a:pt x="5" y="211"/>
                  </a:lnTo>
                  <a:lnTo>
                    <a:pt x="3" y="215"/>
                  </a:lnTo>
                  <a:lnTo>
                    <a:pt x="3" y="219"/>
                  </a:lnTo>
                  <a:lnTo>
                    <a:pt x="2" y="222"/>
                  </a:lnTo>
                  <a:lnTo>
                    <a:pt x="2" y="226"/>
                  </a:lnTo>
                  <a:lnTo>
                    <a:pt x="0" y="234"/>
                  </a:lnTo>
                  <a:lnTo>
                    <a:pt x="0" y="242"/>
                  </a:lnTo>
                  <a:lnTo>
                    <a:pt x="0" y="245"/>
                  </a:lnTo>
                  <a:lnTo>
                    <a:pt x="0" y="251"/>
                  </a:lnTo>
                  <a:lnTo>
                    <a:pt x="0" y="255"/>
                  </a:lnTo>
                  <a:lnTo>
                    <a:pt x="0" y="261"/>
                  </a:lnTo>
                  <a:lnTo>
                    <a:pt x="0" y="264"/>
                  </a:lnTo>
                  <a:lnTo>
                    <a:pt x="0" y="270"/>
                  </a:lnTo>
                  <a:lnTo>
                    <a:pt x="0" y="274"/>
                  </a:lnTo>
                  <a:lnTo>
                    <a:pt x="0" y="278"/>
                  </a:lnTo>
                  <a:lnTo>
                    <a:pt x="0" y="283"/>
                  </a:lnTo>
                  <a:lnTo>
                    <a:pt x="2" y="287"/>
                  </a:lnTo>
                  <a:lnTo>
                    <a:pt x="2" y="291"/>
                  </a:lnTo>
                  <a:lnTo>
                    <a:pt x="3" y="297"/>
                  </a:lnTo>
                  <a:lnTo>
                    <a:pt x="3" y="300"/>
                  </a:lnTo>
                  <a:lnTo>
                    <a:pt x="3" y="304"/>
                  </a:lnTo>
                  <a:lnTo>
                    <a:pt x="5" y="308"/>
                  </a:lnTo>
                  <a:lnTo>
                    <a:pt x="5" y="314"/>
                  </a:lnTo>
                  <a:lnTo>
                    <a:pt x="5" y="318"/>
                  </a:lnTo>
                  <a:lnTo>
                    <a:pt x="7" y="321"/>
                  </a:lnTo>
                  <a:lnTo>
                    <a:pt x="9" y="325"/>
                  </a:lnTo>
                  <a:lnTo>
                    <a:pt x="9" y="329"/>
                  </a:lnTo>
                  <a:lnTo>
                    <a:pt x="11" y="333"/>
                  </a:lnTo>
                  <a:lnTo>
                    <a:pt x="13" y="339"/>
                  </a:lnTo>
                  <a:lnTo>
                    <a:pt x="13" y="342"/>
                  </a:lnTo>
                  <a:lnTo>
                    <a:pt x="15" y="346"/>
                  </a:lnTo>
                  <a:lnTo>
                    <a:pt x="17" y="350"/>
                  </a:lnTo>
                  <a:lnTo>
                    <a:pt x="19" y="354"/>
                  </a:lnTo>
                  <a:lnTo>
                    <a:pt x="21" y="358"/>
                  </a:lnTo>
                  <a:lnTo>
                    <a:pt x="22" y="361"/>
                  </a:lnTo>
                  <a:lnTo>
                    <a:pt x="24" y="365"/>
                  </a:lnTo>
                  <a:lnTo>
                    <a:pt x="26" y="371"/>
                  </a:lnTo>
                  <a:lnTo>
                    <a:pt x="28" y="373"/>
                  </a:lnTo>
                  <a:lnTo>
                    <a:pt x="30" y="379"/>
                  </a:lnTo>
                  <a:lnTo>
                    <a:pt x="34" y="384"/>
                  </a:lnTo>
                  <a:lnTo>
                    <a:pt x="38" y="392"/>
                  </a:lnTo>
                  <a:lnTo>
                    <a:pt x="41" y="399"/>
                  </a:lnTo>
                  <a:lnTo>
                    <a:pt x="47" y="407"/>
                  </a:lnTo>
                  <a:lnTo>
                    <a:pt x="51" y="413"/>
                  </a:lnTo>
                  <a:lnTo>
                    <a:pt x="57" y="418"/>
                  </a:lnTo>
                  <a:lnTo>
                    <a:pt x="62" y="426"/>
                  </a:lnTo>
                  <a:lnTo>
                    <a:pt x="68" y="434"/>
                  </a:lnTo>
                  <a:lnTo>
                    <a:pt x="72" y="439"/>
                  </a:lnTo>
                  <a:lnTo>
                    <a:pt x="78" y="445"/>
                  </a:lnTo>
                  <a:lnTo>
                    <a:pt x="85" y="451"/>
                  </a:lnTo>
                  <a:lnTo>
                    <a:pt x="91" y="457"/>
                  </a:lnTo>
                  <a:lnTo>
                    <a:pt x="97" y="460"/>
                  </a:lnTo>
                  <a:lnTo>
                    <a:pt x="104" y="466"/>
                  </a:lnTo>
                  <a:lnTo>
                    <a:pt x="110" y="472"/>
                  </a:lnTo>
                  <a:lnTo>
                    <a:pt x="117" y="477"/>
                  </a:lnTo>
                  <a:lnTo>
                    <a:pt x="156" y="468"/>
                  </a:lnTo>
                  <a:lnTo>
                    <a:pt x="144" y="4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9" name="Freeform 66"/>
            <p:cNvSpPr>
              <a:spLocks/>
            </p:cNvSpPr>
            <p:nvPr/>
          </p:nvSpPr>
          <p:spPr bwMode="auto">
            <a:xfrm>
              <a:off x="1100" y="1536"/>
              <a:ext cx="217" cy="268"/>
            </a:xfrm>
            <a:custGeom>
              <a:avLst/>
              <a:gdLst>
                <a:gd name="T0" fmla="*/ 42 w 434"/>
                <a:gd name="T1" fmla="*/ 512 h 537"/>
                <a:gd name="T2" fmla="*/ 99 w 434"/>
                <a:gd name="T3" fmla="*/ 529 h 537"/>
                <a:gd name="T4" fmla="*/ 154 w 434"/>
                <a:gd name="T5" fmla="*/ 537 h 537"/>
                <a:gd name="T6" fmla="*/ 194 w 434"/>
                <a:gd name="T7" fmla="*/ 535 h 537"/>
                <a:gd name="T8" fmla="*/ 227 w 434"/>
                <a:gd name="T9" fmla="*/ 529 h 537"/>
                <a:gd name="T10" fmla="*/ 278 w 434"/>
                <a:gd name="T11" fmla="*/ 512 h 537"/>
                <a:gd name="T12" fmla="*/ 348 w 434"/>
                <a:gd name="T13" fmla="*/ 463 h 537"/>
                <a:gd name="T14" fmla="*/ 409 w 434"/>
                <a:gd name="T15" fmla="*/ 381 h 537"/>
                <a:gd name="T16" fmla="*/ 432 w 434"/>
                <a:gd name="T17" fmla="*/ 290 h 537"/>
                <a:gd name="T18" fmla="*/ 423 w 434"/>
                <a:gd name="T19" fmla="*/ 196 h 537"/>
                <a:gd name="T20" fmla="*/ 383 w 434"/>
                <a:gd name="T21" fmla="*/ 113 h 537"/>
                <a:gd name="T22" fmla="*/ 320 w 434"/>
                <a:gd name="T23" fmla="*/ 46 h 537"/>
                <a:gd name="T24" fmla="*/ 238 w 434"/>
                <a:gd name="T25" fmla="*/ 8 h 537"/>
                <a:gd name="T26" fmla="*/ 139 w 434"/>
                <a:gd name="T27" fmla="*/ 6 h 537"/>
                <a:gd name="T28" fmla="*/ 132 w 434"/>
                <a:gd name="T29" fmla="*/ 14 h 537"/>
                <a:gd name="T30" fmla="*/ 175 w 434"/>
                <a:gd name="T31" fmla="*/ 10 h 537"/>
                <a:gd name="T32" fmla="*/ 210 w 434"/>
                <a:gd name="T33" fmla="*/ 12 h 537"/>
                <a:gd name="T34" fmla="*/ 250 w 434"/>
                <a:gd name="T35" fmla="*/ 21 h 537"/>
                <a:gd name="T36" fmla="*/ 299 w 434"/>
                <a:gd name="T37" fmla="*/ 40 h 537"/>
                <a:gd name="T38" fmla="*/ 350 w 434"/>
                <a:gd name="T39" fmla="*/ 75 h 537"/>
                <a:gd name="T40" fmla="*/ 339 w 434"/>
                <a:gd name="T41" fmla="*/ 67 h 537"/>
                <a:gd name="T42" fmla="*/ 293 w 434"/>
                <a:gd name="T43" fmla="*/ 40 h 537"/>
                <a:gd name="T44" fmla="*/ 244 w 434"/>
                <a:gd name="T45" fmla="*/ 23 h 537"/>
                <a:gd name="T46" fmla="*/ 193 w 434"/>
                <a:gd name="T47" fmla="*/ 17 h 537"/>
                <a:gd name="T48" fmla="*/ 153 w 434"/>
                <a:gd name="T49" fmla="*/ 17 h 537"/>
                <a:gd name="T50" fmla="*/ 116 w 434"/>
                <a:gd name="T51" fmla="*/ 25 h 537"/>
                <a:gd name="T52" fmla="*/ 80 w 434"/>
                <a:gd name="T53" fmla="*/ 35 h 537"/>
                <a:gd name="T54" fmla="*/ 90 w 434"/>
                <a:gd name="T55" fmla="*/ 38 h 537"/>
                <a:gd name="T56" fmla="*/ 139 w 434"/>
                <a:gd name="T57" fmla="*/ 33 h 537"/>
                <a:gd name="T58" fmla="*/ 194 w 434"/>
                <a:gd name="T59" fmla="*/ 29 h 537"/>
                <a:gd name="T60" fmla="*/ 250 w 434"/>
                <a:gd name="T61" fmla="*/ 38 h 537"/>
                <a:gd name="T62" fmla="*/ 293 w 434"/>
                <a:gd name="T63" fmla="*/ 56 h 537"/>
                <a:gd name="T64" fmla="*/ 253 w 434"/>
                <a:gd name="T65" fmla="*/ 48 h 537"/>
                <a:gd name="T66" fmla="*/ 213 w 434"/>
                <a:gd name="T67" fmla="*/ 40 h 537"/>
                <a:gd name="T68" fmla="*/ 179 w 434"/>
                <a:gd name="T69" fmla="*/ 38 h 537"/>
                <a:gd name="T70" fmla="*/ 145 w 434"/>
                <a:gd name="T71" fmla="*/ 38 h 537"/>
                <a:gd name="T72" fmla="*/ 105 w 434"/>
                <a:gd name="T73" fmla="*/ 44 h 537"/>
                <a:gd name="T74" fmla="*/ 59 w 434"/>
                <a:gd name="T75" fmla="*/ 65 h 537"/>
                <a:gd name="T76" fmla="*/ 101 w 434"/>
                <a:gd name="T77" fmla="*/ 61 h 537"/>
                <a:gd name="T78" fmla="*/ 141 w 434"/>
                <a:gd name="T79" fmla="*/ 57 h 537"/>
                <a:gd name="T80" fmla="*/ 181 w 434"/>
                <a:gd name="T81" fmla="*/ 56 h 537"/>
                <a:gd name="T82" fmla="*/ 227 w 434"/>
                <a:gd name="T83" fmla="*/ 61 h 537"/>
                <a:gd name="T84" fmla="*/ 257 w 434"/>
                <a:gd name="T85" fmla="*/ 86 h 537"/>
                <a:gd name="T86" fmla="*/ 293 w 434"/>
                <a:gd name="T87" fmla="*/ 105 h 537"/>
                <a:gd name="T88" fmla="*/ 329 w 434"/>
                <a:gd name="T89" fmla="*/ 132 h 537"/>
                <a:gd name="T90" fmla="*/ 362 w 434"/>
                <a:gd name="T91" fmla="*/ 166 h 537"/>
                <a:gd name="T92" fmla="*/ 385 w 434"/>
                <a:gd name="T93" fmla="*/ 206 h 537"/>
                <a:gd name="T94" fmla="*/ 390 w 434"/>
                <a:gd name="T95" fmla="*/ 253 h 537"/>
                <a:gd name="T96" fmla="*/ 383 w 434"/>
                <a:gd name="T97" fmla="*/ 282 h 537"/>
                <a:gd name="T98" fmla="*/ 381 w 434"/>
                <a:gd name="T99" fmla="*/ 234 h 537"/>
                <a:gd name="T100" fmla="*/ 364 w 434"/>
                <a:gd name="T101" fmla="*/ 183 h 537"/>
                <a:gd name="T102" fmla="*/ 328 w 434"/>
                <a:gd name="T103" fmla="*/ 135 h 537"/>
                <a:gd name="T104" fmla="*/ 293 w 434"/>
                <a:gd name="T105" fmla="*/ 116 h 537"/>
                <a:gd name="T106" fmla="*/ 337 w 434"/>
                <a:gd name="T107" fmla="*/ 156 h 537"/>
                <a:gd name="T108" fmla="*/ 369 w 434"/>
                <a:gd name="T109" fmla="*/ 213 h 537"/>
                <a:gd name="T110" fmla="*/ 379 w 434"/>
                <a:gd name="T111" fmla="*/ 276 h 537"/>
                <a:gd name="T112" fmla="*/ 366 w 434"/>
                <a:gd name="T113" fmla="*/ 341 h 537"/>
                <a:gd name="T114" fmla="*/ 331 w 434"/>
                <a:gd name="T115" fmla="*/ 400 h 537"/>
                <a:gd name="T116" fmla="*/ 280 w 434"/>
                <a:gd name="T117" fmla="*/ 449 h 537"/>
                <a:gd name="T118" fmla="*/ 213 w 434"/>
                <a:gd name="T119" fmla="*/ 482 h 537"/>
                <a:gd name="T120" fmla="*/ 132 w 434"/>
                <a:gd name="T121" fmla="*/ 491 h 537"/>
                <a:gd name="T122" fmla="*/ 78 w 434"/>
                <a:gd name="T123" fmla="*/ 478 h 537"/>
                <a:gd name="T124" fmla="*/ 37 w 434"/>
                <a:gd name="T125" fmla="*/ 451 h 53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34"/>
                <a:gd name="T190" fmla="*/ 0 h 537"/>
                <a:gd name="T191" fmla="*/ 434 w 434"/>
                <a:gd name="T192" fmla="*/ 537 h 53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34" h="537">
                  <a:moveTo>
                    <a:pt x="0" y="487"/>
                  </a:moveTo>
                  <a:lnTo>
                    <a:pt x="6" y="491"/>
                  </a:lnTo>
                  <a:lnTo>
                    <a:pt x="12" y="493"/>
                  </a:lnTo>
                  <a:lnTo>
                    <a:pt x="18" y="497"/>
                  </a:lnTo>
                  <a:lnTo>
                    <a:pt x="23" y="503"/>
                  </a:lnTo>
                  <a:lnTo>
                    <a:pt x="31" y="505"/>
                  </a:lnTo>
                  <a:lnTo>
                    <a:pt x="37" y="508"/>
                  </a:lnTo>
                  <a:lnTo>
                    <a:pt x="42" y="512"/>
                  </a:lnTo>
                  <a:lnTo>
                    <a:pt x="50" y="514"/>
                  </a:lnTo>
                  <a:lnTo>
                    <a:pt x="58" y="518"/>
                  </a:lnTo>
                  <a:lnTo>
                    <a:pt x="63" y="520"/>
                  </a:lnTo>
                  <a:lnTo>
                    <a:pt x="71" y="522"/>
                  </a:lnTo>
                  <a:lnTo>
                    <a:pt x="78" y="526"/>
                  </a:lnTo>
                  <a:lnTo>
                    <a:pt x="84" y="526"/>
                  </a:lnTo>
                  <a:lnTo>
                    <a:pt x="92" y="529"/>
                  </a:lnTo>
                  <a:lnTo>
                    <a:pt x="99" y="529"/>
                  </a:lnTo>
                  <a:lnTo>
                    <a:pt x="107" y="533"/>
                  </a:lnTo>
                  <a:lnTo>
                    <a:pt x="115" y="533"/>
                  </a:lnTo>
                  <a:lnTo>
                    <a:pt x="122" y="533"/>
                  </a:lnTo>
                  <a:lnTo>
                    <a:pt x="128" y="535"/>
                  </a:lnTo>
                  <a:lnTo>
                    <a:pt x="137" y="535"/>
                  </a:lnTo>
                  <a:lnTo>
                    <a:pt x="143" y="535"/>
                  </a:lnTo>
                  <a:lnTo>
                    <a:pt x="153" y="537"/>
                  </a:lnTo>
                  <a:lnTo>
                    <a:pt x="154" y="537"/>
                  </a:lnTo>
                  <a:lnTo>
                    <a:pt x="158" y="537"/>
                  </a:lnTo>
                  <a:lnTo>
                    <a:pt x="164" y="537"/>
                  </a:lnTo>
                  <a:lnTo>
                    <a:pt x="168" y="537"/>
                  </a:lnTo>
                  <a:lnTo>
                    <a:pt x="175" y="537"/>
                  </a:lnTo>
                  <a:lnTo>
                    <a:pt x="183" y="537"/>
                  </a:lnTo>
                  <a:lnTo>
                    <a:pt x="187" y="535"/>
                  </a:lnTo>
                  <a:lnTo>
                    <a:pt x="191" y="535"/>
                  </a:lnTo>
                  <a:lnTo>
                    <a:pt x="194" y="535"/>
                  </a:lnTo>
                  <a:lnTo>
                    <a:pt x="198" y="535"/>
                  </a:lnTo>
                  <a:lnTo>
                    <a:pt x="202" y="535"/>
                  </a:lnTo>
                  <a:lnTo>
                    <a:pt x="206" y="533"/>
                  </a:lnTo>
                  <a:lnTo>
                    <a:pt x="210" y="533"/>
                  </a:lnTo>
                  <a:lnTo>
                    <a:pt x="215" y="533"/>
                  </a:lnTo>
                  <a:lnTo>
                    <a:pt x="217" y="531"/>
                  </a:lnTo>
                  <a:lnTo>
                    <a:pt x="221" y="531"/>
                  </a:lnTo>
                  <a:lnTo>
                    <a:pt x="227" y="529"/>
                  </a:lnTo>
                  <a:lnTo>
                    <a:pt x="231" y="529"/>
                  </a:lnTo>
                  <a:lnTo>
                    <a:pt x="238" y="527"/>
                  </a:lnTo>
                  <a:lnTo>
                    <a:pt x="244" y="526"/>
                  </a:lnTo>
                  <a:lnTo>
                    <a:pt x="251" y="524"/>
                  </a:lnTo>
                  <a:lnTo>
                    <a:pt x="259" y="522"/>
                  </a:lnTo>
                  <a:lnTo>
                    <a:pt x="267" y="518"/>
                  </a:lnTo>
                  <a:lnTo>
                    <a:pt x="274" y="514"/>
                  </a:lnTo>
                  <a:lnTo>
                    <a:pt x="278" y="512"/>
                  </a:lnTo>
                  <a:lnTo>
                    <a:pt x="282" y="510"/>
                  </a:lnTo>
                  <a:lnTo>
                    <a:pt x="288" y="508"/>
                  </a:lnTo>
                  <a:lnTo>
                    <a:pt x="291" y="506"/>
                  </a:lnTo>
                  <a:lnTo>
                    <a:pt x="305" y="497"/>
                  </a:lnTo>
                  <a:lnTo>
                    <a:pt x="316" y="489"/>
                  </a:lnTo>
                  <a:lnTo>
                    <a:pt x="328" y="480"/>
                  </a:lnTo>
                  <a:lnTo>
                    <a:pt x="339" y="472"/>
                  </a:lnTo>
                  <a:lnTo>
                    <a:pt x="348" y="463"/>
                  </a:lnTo>
                  <a:lnTo>
                    <a:pt x="360" y="453"/>
                  </a:lnTo>
                  <a:lnTo>
                    <a:pt x="367" y="444"/>
                  </a:lnTo>
                  <a:lnTo>
                    <a:pt x="377" y="434"/>
                  </a:lnTo>
                  <a:lnTo>
                    <a:pt x="385" y="425"/>
                  </a:lnTo>
                  <a:lnTo>
                    <a:pt x="392" y="413"/>
                  </a:lnTo>
                  <a:lnTo>
                    <a:pt x="398" y="404"/>
                  </a:lnTo>
                  <a:lnTo>
                    <a:pt x="404" y="392"/>
                  </a:lnTo>
                  <a:lnTo>
                    <a:pt x="409" y="381"/>
                  </a:lnTo>
                  <a:lnTo>
                    <a:pt x="415" y="369"/>
                  </a:lnTo>
                  <a:lnTo>
                    <a:pt x="419" y="360"/>
                  </a:lnTo>
                  <a:lnTo>
                    <a:pt x="423" y="349"/>
                  </a:lnTo>
                  <a:lnTo>
                    <a:pt x="424" y="335"/>
                  </a:lnTo>
                  <a:lnTo>
                    <a:pt x="428" y="324"/>
                  </a:lnTo>
                  <a:lnTo>
                    <a:pt x="430" y="312"/>
                  </a:lnTo>
                  <a:lnTo>
                    <a:pt x="432" y="301"/>
                  </a:lnTo>
                  <a:lnTo>
                    <a:pt x="432" y="290"/>
                  </a:lnTo>
                  <a:lnTo>
                    <a:pt x="434" y="278"/>
                  </a:lnTo>
                  <a:lnTo>
                    <a:pt x="434" y="265"/>
                  </a:lnTo>
                  <a:lnTo>
                    <a:pt x="434" y="255"/>
                  </a:lnTo>
                  <a:lnTo>
                    <a:pt x="432" y="242"/>
                  </a:lnTo>
                  <a:lnTo>
                    <a:pt x="430" y="231"/>
                  </a:lnTo>
                  <a:lnTo>
                    <a:pt x="428" y="219"/>
                  </a:lnTo>
                  <a:lnTo>
                    <a:pt x="426" y="208"/>
                  </a:lnTo>
                  <a:lnTo>
                    <a:pt x="423" y="196"/>
                  </a:lnTo>
                  <a:lnTo>
                    <a:pt x="419" y="185"/>
                  </a:lnTo>
                  <a:lnTo>
                    <a:pt x="415" y="175"/>
                  </a:lnTo>
                  <a:lnTo>
                    <a:pt x="413" y="164"/>
                  </a:lnTo>
                  <a:lnTo>
                    <a:pt x="407" y="154"/>
                  </a:lnTo>
                  <a:lnTo>
                    <a:pt x="402" y="143"/>
                  </a:lnTo>
                  <a:lnTo>
                    <a:pt x="396" y="132"/>
                  </a:lnTo>
                  <a:lnTo>
                    <a:pt x="390" y="122"/>
                  </a:lnTo>
                  <a:lnTo>
                    <a:pt x="383" y="113"/>
                  </a:lnTo>
                  <a:lnTo>
                    <a:pt x="377" y="103"/>
                  </a:lnTo>
                  <a:lnTo>
                    <a:pt x="369" y="94"/>
                  </a:lnTo>
                  <a:lnTo>
                    <a:pt x="364" y="86"/>
                  </a:lnTo>
                  <a:lnTo>
                    <a:pt x="354" y="76"/>
                  </a:lnTo>
                  <a:lnTo>
                    <a:pt x="347" y="67"/>
                  </a:lnTo>
                  <a:lnTo>
                    <a:pt x="339" y="59"/>
                  </a:lnTo>
                  <a:lnTo>
                    <a:pt x="329" y="54"/>
                  </a:lnTo>
                  <a:lnTo>
                    <a:pt x="320" y="46"/>
                  </a:lnTo>
                  <a:lnTo>
                    <a:pt x="312" y="40"/>
                  </a:lnTo>
                  <a:lnTo>
                    <a:pt x="303" y="33"/>
                  </a:lnTo>
                  <a:lnTo>
                    <a:pt x="293" y="29"/>
                  </a:lnTo>
                  <a:lnTo>
                    <a:pt x="282" y="23"/>
                  </a:lnTo>
                  <a:lnTo>
                    <a:pt x="270" y="17"/>
                  </a:lnTo>
                  <a:lnTo>
                    <a:pt x="261" y="14"/>
                  </a:lnTo>
                  <a:lnTo>
                    <a:pt x="250" y="12"/>
                  </a:lnTo>
                  <a:lnTo>
                    <a:pt x="238" y="8"/>
                  </a:lnTo>
                  <a:lnTo>
                    <a:pt x="227" y="6"/>
                  </a:lnTo>
                  <a:lnTo>
                    <a:pt x="215" y="2"/>
                  </a:lnTo>
                  <a:lnTo>
                    <a:pt x="202" y="2"/>
                  </a:lnTo>
                  <a:lnTo>
                    <a:pt x="191" y="0"/>
                  </a:lnTo>
                  <a:lnTo>
                    <a:pt x="177" y="2"/>
                  </a:lnTo>
                  <a:lnTo>
                    <a:pt x="164" y="2"/>
                  </a:lnTo>
                  <a:lnTo>
                    <a:pt x="153" y="4"/>
                  </a:lnTo>
                  <a:lnTo>
                    <a:pt x="139" y="6"/>
                  </a:lnTo>
                  <a:lnTo>
                    <a:pt x="126" y="10"/>
                  </a:lnTo>
                  <a:lnTo>
                    <a:pt x="113" y="14"/>
                  </a:lnTo>
                  <a:lnTo>
                    <a:pt x="99" y="17"/>
                  </a:lnTo>
                  <a:lnTo>
                    <a:pt x="105" y="17"/>
                  </a:lnTo>
                  <a:lnTo>
                    <a:pt x="113" y="16"/>
                  </a:lnTo>
                  <a:lnTo>
                    <a:pt x="118" y="16"/>
                  </a:lnTo>
                  <a:lnTo>
                    <a:pt x="126" y="14"/>
                  </a:lnTo>
                  <a:lnTo>
                    <a:pt x="132" y="14"/>
                  </a:lnTo>
                  <a:lnTo>
                    <a:pt x="139" y="14"/>
                  </a:lnTo>
                  <a:lnTo>
                    <a:pt x="145" y="12"/>
                  </a:lnTo>
                  <a:lnTo>
                    <a:pt x="151" y="12"/>
                  </a:lnTo>
                  <a:lnTo>
                    <a:pt x="154" y="12"/>
                  </a:lnTo>
                  <a:lnTo>
                    <a:pt x="160" y="12"/>
                  </a:lnTo>
                  <a:lnTo>
                    <a:pt x="166" y="10"/>
                  </a:lnTo>
                  <a:lnTo>
                    <a:pt x="170" y="10"/>
                  </a:lnTo>
                  <a:lnTo>
                    <a:pt x="175" y="10"/>
                  </a:lnTo>
                  <a:lnTo>
                    <a:pt x="179" y="10"/>
                  </a:lnTo>
                  <a:lnTo>
                    <a:pt x="183" y="10"/>
                  </a:lnTo>
                  <a:lnTo>
                    <a:pt x="189" y="10"/>
                  </a:lnTo>
                  <a:lnTo>
                    <a:pt x="193" y="10"/>
                  </a:lnTo>
                  <a:lnTo>
                    <a:pt x="196" y="10"/>
                  </a:lnTo>
                  <a:lnTo>
                    <a:pt x="202" y="10"/>
                  </a:lnTo>
                  <a:lnTo>
                    <a:pt x="206" y="12"/>
                  </a:lnTo>
                  <a:lnTo>
                    <a:pt x="210" y="12"/>
                  </a:lnTo>
                  <a:lnTo>
                    <a:pt x="215" y="12"/>
                  </a:lnTo>
                  <a:lnTo>
                    <a:pt x="219" y="12"/>
                  </a:lnTo>
                  <a:lnTo>
                    <a:pt x="225" y="14"/>
                  </a:lnTo>
                  <a:lnTo>
                    <a:pt x="229" y="14"/>
                  </a:lnTo>
                  <a:lnTo>
                    <a:pt x="234" y="16"/>
                  </a:lnTo>
                  <a:lnTo>
                    <a:pt x="238" y="17"/>
                  </a:lnTo>
                  <a:lnTo>
                    <a:pt x="244" y="19"/>
                  </a:lnTo>
                  <a:lnTo>
                    <a:pt x="250" y="21"/>
                  </a:lnTo>
                  <a:lnTo>
                    <a:pt x="255" y="23"/>
                  </a:lnTo>
                  <a:lnTo>
                    <a:pt x="263" y="25"/>
                  </a:lnTo>
                  <a:lnTo>
                    <a:pt x="269" y="29"/>
                  </a:lnTo>
                  <a:lnTo>
                    <a:pt x="274" y="29"/>
                  </a:lnTo>
                  <a:lnTo>
                    <a:pt x="280" y="31"/>
                  </a:lnTo>
                  <a:lnTo>
                    <a:pt x="286" y="35"/>
                  </a:lnTo>
                  <a:lnTo>
                    <a:pt x="293" y="37"/>
                  </a:lnTo>
                  <a:lnTo>
                    <a:pt x="299" y="40"/>
                  </a:lnTo>
                  <a:lnTo>
                    <a:pt x="307" y="44"/>
                  </a:lnTo>
                  <a:lnTo>
                    <a:pt x="312" y="48"/>
                  </a:lnTo>
                  <a:lnTo>
                    <a:pt x="320" y="52"/>
                  </a:lnTo>
                  <a:lnTo>
                    <a:pt x="328" y="56"/>
                  </a:lnTo>
                  <a:lnTo>
                    <a:pt x="333" y="61"/>
                  </a:lnTo>
                  <a:lnTo>
                    <a:pt x="339" y="65"/>
                  </a:lnTo>
                  <a:lnTo>
                    <a:pt x="345" y="71"/>
                  </a:lnTo>
                  <a:lnTo>
                    <a:pt x="350" y="75"/>
                  </a:lnTo>
                  <a:lnTo>
                    <a:pt x="354" y="80"/>
                  </a:lnTo>
                  <a:lnTo>
                    <a:pt x="356" y="84"/>
                  </a:lnTo>
                  <a:lnTo>
                    <a:pt x="360" y="88"/>
                  </a:lnTo>
                  <a:lnTo>
                    <a:pt x="356" y="84"/>
                  </a:lnTo>
                  <a:lnTo>
                    <a:pt x="350" y="80"/>
                  </a:lnTo>
                  <a:lnTo>
                    <a:pt x="347" y="76"/>
                  </a:lnTo>
                  <a:lnTo>
                    <a:pt x="343" y="73"/>
                  </a:lnTo>
                  <a:lnTo>
                    <a:pt x="339" y="67"/>
                  </a:lnTo>
                  <a:lnTo>
                    <a:pt x="333" y="65"/>
                  </a:lnTo>
                  <a:lnTo>
                    <a:pt x="328" y="61"/>
                  </a:lnTo>
                  <a:lnTo>
                    <a:pt x="324" y="57"/>
                  </a:lnTo>
                  <a:lnTo>
                    <a:pt x="318" y="54"/>
                  </a:lnTo>
                  <a:lnTo>
                    <a:pt x="312" y="50"/>
                  </a:lnTo>
                  <a:lnTo>
                    <a:pt x="307" y="48"/>
                  </a:lnTo>
                  <a:lnTo>
                    <a:pt x="301" y="44"/>
                  </a:lnTo>
                  <a:lnTo>
                    <a:pt x="293" y="40"/>
                  </a:lnTo>
                  <a:lnTo>
                    <a:pt x="288" y="38"/>
                  </a:lnTo>
                  <a:lnTo>
                    <a:pt x="282" y="37"/>
                  </a:lnTo>
                  <a:lnTo>
                    <a:pt x="276" y="35"/>
                  </a:lnTo>
                  <a:lnTo>
                    <a:pt x="270" y="31"/>
                  </a:lnTo>
                  <a:lnTo>
                    <a:pt x="263" y="29"/>
                  </a:lnTo>
                  <a:lnTo>
                    <a:pt x="257" y="27"/>
                  </a:lnTo>
                  <a:lnTo>
                    <a:pt x="250" y="25"/>
                  </a:lnTo>
                  <a:lnTo>
                    <a:pt x="244" y="23"/>
                  </a:lnTo>
                  <a:lnTo>
                    <a:pt x="238" y="23"/>
                  </a:lnTo>
                  <a:lnTo>
                    <a:pt x="231" y="21"/>
                  </a:lnTo>
                  <a:lnTo>
                    <a:pt x="225" y="21"/>
                  </a:lnTo>
                  <a:lnTo>
                    <a:pt x="217" y="19"/>
                  </a:lnTo>
                  <a:lnTo>
                    <a:pt x="212" y="17"/>
                  </a:lnTo>
                  <a:lnTo>
                    <a:pt x="206" y="17"/>
                  </a:lnTo>
                  <a:lnTo>
                    <a:pt x="200" y="17"/>
                  </a:lnTo>
                  <a:lnTo>
                    <a:pt x="193" y="17"/>
                  </a:lnTo>
                  <a:lnTo>
                    <a:pt x="189" y="17"/>
                  </a:lnTo>
                  <a:lnTo>
                    <a:pt x="181" y="17"/>
                  </a:lnTo>
                  <a:lnTo>
                    <a:pt x="177" y="17"/>
                  </a:lnTo>
                  <a:lnTo>
                    <a:pt x="173" y="17"/>
                  </a:lnTo>
                  <a:lnTo>
                    <a:pt x="170" y="17"/>
                  </a:lnTo>
                  <a:lnTo>
                    <a:pt x="164" y="17"/>
                  </a:lnTo>
                  <a:lnTo>
                    <a:pt x="156" y="17"/>
                  </a:lnTo>
                  <a:lnTo>
                    <a:pt x="153" y="17"/>
                  </a:lnTo>
                  <a:lnTo>
                    <a:pt x="149" y="19"/>
                  </a:lnTo>
                  <a:lnTo>
                    <a:pt x="143" y="19"/>
                  </a:lnTo>
                  <a:lnTo>
                    <a:pt x="139" y="21"/>
                  </a:lnTo>
                  <a:lnTo>
                    <a:pt x="134" y="21"/>
                  </a:lnTo>
                  <a:lnTo>
                    <a:pt x="130" y="23"/>
                  </a:lnTo>
                  <a:lnTo>
                    <a:pt x="126" y="23"/>
                  </a:lnTo>
                  <a:lnTo>
                    <a:pt x="122" y="25"/>
                  </a:lnTo>
                  <a:lnTo>
                    <a:pt x="116" y="25"/>
                  </a:lnTo>
                  <a:lnTo>
                    <a:pt x="113" y="27"/>
                  </a:lnTo>
                  <a:lnTo>
                    <a:pt x="107" y="27"/>
                  </a:lnTo>
                  <a:lnTo>
                    <a:pt x="103" y="29"/>
                  </a:lnTo>
                  <a:lnTo>
                    <a:pt x="99" y="29"/>
                  </a:lnTo>
                  <a:lnTo>
                    <a:pt x="94" y="31"/>
                  </a:lnTo>
                  <a:lnTo>
                    <a:pt x="90" y="33"/>
                  </a:lnTo>
                  <a:lnTo>
                    <a:pt x="88" y="33"/>
                  </a:lnTo>
                  <a:lnTo>
                    <a:pt x="80" y="35"/>
                  </a:lnTo>
                  <a:lnTo>
                    <a:pt x="75" y="37"/>
                  </a:lnTo>
                  <a:lnTo>
                    <a:pt x="73" y="38"/>
                  </a:lnTo>
                  <a:lnTo>
                    <a:pt x="71" y="40"/>
                  </a:lnTo>
                  <a:lnTo>
                    <a:pt x="75" y="38"/>
                  </a:lnTo>
                  <a:lnTo>
                    <a:pt x="78" y="38"/>
                  </a:lnTo>
                  <a:lnTo>
                    <a:pt x="82" y="38"/>
                  </a:lnTo>
                  <a:lnTo>
                    <a:pt x="86" y="38"/>
                  </a:lnTo>
                  <a:lnTo>
                    <a:pt x="90" y="38"/>
                  </a:lnTo>
                  <a:lnTo>
                    <a:pt x="94" y="38"/>
                  </a:lnTo>
                  <a:lnTo>
                    <a:pt x="97" y="38"/>
                  </a:lnTo>
                  <a:lnTo>
                    <a:pt x="101" y="38"/>
                  </a:lnTo>
                  <a:lnTo>
                    <a:pt x="109" y="37"/>
                  </a:lnTo>
                  <a:lnTo>
                    <a:pt x="116" y="37"/>
                  </a:lnTo>
                  <a:lnTo>
                    <a:pt x="124" y="35"/>
                  </a:lnTo>
                  <a:lnTo>
                    <a:pt x="132" y="35"/>
                  </a:lnTo>
                  <a:lnTo>
                    <a:pt x="139" y="33"/>
                  </a:lnTo>
                  <a:lnTo>
                    <a:pt x="147" y="33"/>
                  </a:lnTo>
                  <a:lnTo>
                    <a:pt x="153" y="33"/>
                  </a:lnTo>
                  <a:lnTo>
                    <a:pt x="160" y="31"/>
                  </a:lnTo>
                  <a:lnTo>
                    <a:pt x="166" y="31"/>
                  </a:lnTo>
                  <a:lnTo>
                    <a:pt x="173" y="31"/>
                  </a:lnTo>
                  <a:lnTo>
                    <a:pt x="181" y="31"/>
                  </a:lnTo>
                  <a:lnTo>
                    <a:pt x="189" y="31"/>
                  </a:lnTo>
                  <a:lnTo>
                    <a:pt x="194" y="29"/>
                  </a:lnTo>
                  <a:lnTo>
                    <a:pt x="202" y="29"/>
                  </a:lnTo>
                  <a:lnTo>
                    <a:pt x="208" y="29"/>
                  </a:lnTo>
                  <a:lnTo>
                    <a:pt x="215" y="31"/>
                  </a:lnTo>
                  <a:lnTo>
                    <a:pt x="221" y="31"/>
                  </a:lnTo>
                  <a:lnTo>
                    <a:pt x="229" y="33"/>
                  </a:lnTo>
                  <a:lnTo>
                    <a:pt x="236" y="35"/>
                  </a:lnTo>
                  <a:lnTo>
                    <a:pt x="244" y="37"/>
                  </a:lnTo>
                  <a:lnTo>
                    <a:pt x="250" y="38"/>
                  </a:lnTo>
                  <a:lnTo>
                    <a:pt x="259" y="40"/>
                  </a:lnTo>
                  <a:lnTo>
                    <a:pt x="265" y="42"/>
                  </a:lnTo>
                  <a:lnTo>
                    <a:pt x="274" y="46"/>
                  </a:lnTo>
                  <a:lnTo>
                    <a:pt x="276" y="48"/>
                  </a:lnTo>
                  <a:lnTo>
                    <a:pt x="282" y="50"/>
                  </a:lnTo>
                  <a:lnTo>
                    <a:pt x="286" y="52"/>
                  </a:lnTo>
                  <a:lnTo>
                    <a:pt x="289" y="54"/>
                  </a:lnTo>
                  <a:lnTo>
                    <a:pt x="293" y="56"/>
                  </a:lnTo>
                  <a:lnTo>
                    <a:pt x="297" y="59"/>
                  </a:lnTo>
                  <a:lnTo>
                    <a:pt x="303" y="61"/>
                  </a:lnTo>
                  <a:lnTo>
                    <a:pt x="307" y="65"/>
                  </a:lnTo>
                  <a:lnTo>
                    <a:pt x="280" y="59"/>
                  </a:lnTo>
                  <a:lnTo>
                    <a:pt x="274" y="56"/>
                  </a:lnTo>
                  <a:lnTo>
                    <a:pt x="267" y="54"/>
                  </a:lnTo>
                  <a:lnTo>
                    <a:pt x="261" y="50"/>
                  </a:lnTo>
                  <a:lnTo>
                    <a:pt x="253" y="48"/>
                  </a:lnTo>
                  <a:lnTo>
                    <a:pt x="246" y="46"/>
                  </a:lnTo>
                  <a:lnTo>
                    <a:pt x="238" y="44"/>
                  </a:lnTo>
                  <a:lnTo>
                    <a:pt x="234" y="44"/>
                  </a:lnTo>
                  <a:lnTo>
                    <a:pt x="231" y="42"/>
                  </a:lnTo>
                  <a:lnTo>
                    <a:pt x="227" y="42"/>
                  </a:lnTo>
                  <a:lnTo>
                    <a:pt x="223" y="42"/>
                  </a:lnTo>
                  <a:lnTo>
                    <a:pt x="217" y="40"/>
                  </a:lnTo>
                  <a:lnTo>
                    <a:pt x="213" y="40"/>
                  </a:lnTo>
                  <a:lnTo>
                    <a:pt x="210" y="40"/>
                  </a:lnTo>
                  <a:lnTo>
                    <a:pt x="206" y="40"/>
                  </a:lnTo>
                  <a:lnTo>
                    <a:pt x="200" y="38"/>
                  </a:lnTo>
                  <a:lnTo>
                    <a:pt x="196" y="38"/>
                  </a:lnTo>
                  <a:lnTo>
                    <a:pt x="193" y="38"/>
                  </a:lnTo>
                  <a:lnTo>
                    <a:pt x="189" y="38"/>
                  </a:lnTo>
                  <a:lnTo>
                    <a:pt x="183" y="38"/>
                  </a:lnTo>
                  <a:lnTo>
                    <a:pt x="179" y="38"/>
                  </a:lnTo>
                  <a:lnTo>
                    <a:pt x="173" y="38"/>
                  </a:lnTo>
                  <a:lnTo>
                    <a:pt x="170" y="38"/>
                  </a:lnTo>
                  <a:lnTo>
                    <a:pt x="166" y="38"/>
                  </a:lnTo>
                  <a:lnTo>
                    <a:pt x="160" y="38"/>
                  </a:lnTo>
                  <a:lnTo>
                    <a:pt x="156" y="38"/>
                  </a:lnTo>
                  <a:lnTo>
                    <a:pt x="153" y="38"/>
                  </a:lnTo>
                  <a:lnTo>
                    <a:pt x="149" y="38"/>
                  </a:lnTo>
                  <a:lnTo>
                    <a:pt x="145" y="38"/>
                  </a:lnTo>
                  <a:lnTo>
                    <a:pt x="141" y="38"/>
                  </a:lnTo>
                  <a:lnTo>
                    <a:pt x="135" y="38"/>
                  </a:lnTo>
                  <a:lnTo>
                    <a:pt x="132" y="38"/>
                  </a:lnTo>
                  <a:lnTo>
                    <a:pt x="128" y="40"/>
                  </a:lnTo>
                  <a:lnTo>
                    <a:pt x="124" y="40"/>
                  </a:lnTo>
                  <a:lnTo>
                    <a:pt x="120" y="40"/>
                  </a:lnTo>
                  <a:lnTo>
                    <a:pt x="113" y="42"/>
                  </a:lnTo>
                  <a:lnTo>
                    <a:pt x="105" y="44"/>
                  </a:lnTo>
                  <a:lnTo>
                    <a:pt x="99" y="44"/>
                  </a:lnTo>
                  <a:lnTo>
                    <a:pt x="94" y="48"/>
                  </a:lnTo>
                  <a:lnTo>
                    <a:pt x="86" y="48"/>
                  </a:lnTo>
                  <a:lnTo>
                    <a:pt x="80" y="50"/>
                  </a:lnTo>
                  <a:lnTo>
                    <a:pt x="75" y="54"/>
                  </a:lnTo>
                  <a:lnTo>
                    <a:pt x="71" y="56"/>
                  </a:lnTo>
                  <a:lnTo>
                    <a:pt x="63" y="59"/>
                  </a:lnTo>
                  <a:lnTo>
                    <a:pt x="59" y="65"/>
                  </a:lnTo>
                  <a:lnTo>
                    <a:pt x="65" y="65"/>
                  </a:lnTo>
                  <a:lnTo>
                    <a:pt x="71" y="65"/>
                  </a:lnTo>
                  <a:lnTo>
                    <a:pt x="77" y="63"/>
                  </a:lnTo>
                  <a:lnTo>
                    <a:pt x="82" y="63"/>
                  </a:lnTo>
                  <a:lnTo>
                    <a:pt x="86" y="63"/>
                  </a:lnTo>
                  <a:lnTo>
                    <a:pt x="92" y="61"/>
                  </a:lnTo>
                  <a:lnTo>
                    <a:pt x="96" y="61"/>
                  </a:lnTo>
                  <a:lnTo>
                    <a:pt x="101" y="61"/>
                  </a:lnTo>
                  <a:lnTo>
                    <a:pt x="107" y="61"/>
                  </a:lnTo>
                  <a:lnTo>
                    <a:pt x="111" y="59"/>
                  </a:lnTo>
                  <a:lnTo>
                    <a:pt x="116" y="59"/>
                  </a:lnTo>
                  <a:lnTo>
                    <a:pt x="122" y="59"/>
                  </a:lnTo>
                  <a:lnTo>
                    <a:pt x="126" y="59"/>
                  </a:lnTo>
                  <a:lnTo>
                    <a:pt x="132" y="57"/>
                  </a:lnTo>
                  <a:lnTo>
                    <a:pt x="137" y="57"/>
                  </a:lnTo>
                  <a:lnTo>
                    <a:pt x="141" y="57"/>
                  </a:lnTo>
                  <a:lnTo>
                    <a:pt x="147" y="57"/>
                  </a:lnTo>
                  <a:lnTo>
                    <a:pt x="151" y="56"/>
                  </a:lnTo>
                  <a:lnTo>
                    <a:pt x="156" y="56"/>
                  </a:lnTo>
                  <a:lnTo>
                    <a:pt x="160" y="56"/>
                  </a:lnTo>
                  <a:lnTo>
                    <a:pt x="166" y="56"/>
                  </a:lnTo>
                  <a:lnTo>
                    <a:pt x="170" y="56"/>
                  </a:lnTo>
                  <a:lnTo>
                    <a:pt x="175" y="56"/>
                  </a:lnTo>
                  <a:lnTo>
                    <a:pt x="181" y="56"/>
                  </a:lnTo>
                  <a:lnTo>
                    <a:pt x="185" y="56"/>
                  </a:lnTo>
                  <a:lnTo>
                    <a:pt x="191" y="56"/>
                  </a:lnTo>
                  <a:lnTo>
                    <a:pt x="196" y="57"/>
                  </a:lnTo>
                  <a:lnTo>
                    <a:pt x="202" y="57"/>
                  </a:lnTo>
                  <a:lnTo>
                    <a:pt x="208" y="57"/>
                  </a:lnTo>
                  <a:lnTo>
                    <a:pt x="213" y="59"/>
                  </a:lnTo>
                  <a:lnTo>
                    <a:pt x="219" y="59"/>
                  </a:lnTo>
                  <a:lnTo>
                    <a:pt x="227" y="61"/>
                  </a:lnTo>
                  <a:lnTo>
                    <a:pt x="250" y="69"/>
                  </a:lnTo>
                  <a:lnTo>
                    <a:pt x="213" y="65"/>
                  </a:lnTo>
                  <a:lnTo>
                    <a:pt x="229" y="73"/>
                  </a:lnTo>
                  <a:lnTo>
                    <a:pt x="234" y="75"/>
                  </a:lnTo>
                  <a:lnTo>
                    <a:pt x="242" y="78"/>
                  </a:lnTo>
                  <a:lnTo>
                    <a:pt x="250" y="82"/>
                  </a:lnTo>
                  <a:lnTo>
                    <a:pt x="253" y="84"/>
                  </a:lnTo>
                  <a:lnTo>
                    <a:pt x="257" y="86"/>
                  </a:lnTo>
                  <a:lnTo>
                    <a:pt x="261" y="88"/>
                  </a:lnTo>
                  <a:lnTo>
                    <a:pt x="265" y="90"/>
                  </a:lnTo>
                  <a:lnTo>
                    <a:pt x="270" y="92"/>
                  </a:lnTo>
                  <a:lnTo>
                    <a:pt x="274" y="95"/>
                  </a:lnTo>
                  <a:lnTo>
                    <a:pt x="280" y="97"/>
                  </a:lnTo>
                  <a:lnTo>
                    <a:pt x="284" y="101"/>
                  </a:lnTo>
                  <a:lnTo>
                    <a:pt x="288" y="103"/>
                  </a:lnTo>
                  <a:lnTo>
                    <a:pt x="293" y="105"/>
                  </a:lnTo>
                  <a:lnTo>
                    <a:pt x="297" y="109"/>
                  </a:lnTo>
                  <a:lnTo>
                    <a:pt x="303" y="113"/>
                  </a:lnTo>
                  <a:lnTo>
                    <a:pt x="307" y="115"/>
                  </a:lnTo>
                  <a:lnTo>
                    <a:pt x="312" y="118"/>
                  </a:lnTo>
                  <a:lnTo>
                    <a:pt x="316" y="122"/>
                  </a:lnTo>
                  <a:lnTo>
                    <a:pt x="322" y="126"/>
                  </a:lnTo>
                  <a:lnTo>
                    <a:pt x="326" y="128"/>
                  </a:lnTo>
                  <a:lnTo>
                    <a:pt x="329" y="132"/>
                  </a:lnTo>
                  <a:lnTo>
                    <a:pt x="333" y="135"/>
                  </a:lnTo>
                  <a:lnTo>
                    <a:pt x="339" y="139"/>
                  </a:lnTo>
                  <a:lnTo>
                    <a:pt x="341" y="143"/>
                  </a:lnTo>
                  <a:lnTo>
                    <a:pt x="347" y="149"/>
                  </a:lnTo>
                  <a:lnTo>
                    <a:pt x="350" y="153"/>
                  </a:lnTo>
                  <a:lnTo>
                    <a:pt x="354" y="156"/>
                  </a:lnTo>
                  <a:lnTo>
                    <a:pt x="358" y="160"/>
                  </a:lnTo>
                  <a:lnTo>
                    <a:pt x="362" y="166"/>
                  </a:lnTo>
                  <a:lnTo>
                    <a:pt x="366" y="170"/>
                  </a:lnTo>
                  <a:lnTo>
                    <a:pt x="367" y="175"/>
                  </a:lnTo>
                  <a:lnTo>
                    <a:pt x="371" y="179"/>
                  </a:lnTo>
                  <a:lnTo>
                    <a:pt x="375" y="185"/>
                  </a:lnTo>
                  <a:lnTo>
                    <a:pt x="377" y="191"/>
                  </a:lnTo>
                  <a:lnTo>
                    <a:pt x="381" y="196"/>
                  </a:lnTo>
                  <a:lnTo>
                    <a:pt x="383" y="200"/>
                  </a:lnTo>
                  <a:lnTo>
                    <a:pt x="385" y="206"/>
                  </a:lnTo>
                  <a:lnTo>
                    <a:pt x="386" y="210"/>
                  </a:lnTo>
                  <a:lnTo>
                    <a:pt x="388" y="217"/>
                  </a:lnTo>
                  <a:lnTo>
                    <a:pt x="388" y="223"/>
                  </a:lnTo>
                  <a:lnTo>
                    <a:pt x="390" y="229"/>
                  </a:lnTo>
                  <a:lnTo>
                    <a:pt x="390" y="234"/>
                  </a:lnTo>
                  <a:lnTo>
                    <a:pt x="392" y="240"/>
                  </a:lnTo>
                  <a:lnTo>
                    <a:pt x="390" y="246"/>
                  </a:lnTo>
                  <a:lnTo>
                    <a:pt x="390" y="253"/>
                  </a:lnTo>
                  <a:lnTo>
                    <a:pt x="390" y="259"/>
                  </a:lnTo>
                  <a:lnTo>
                    <a:pt x="388" y="267"/>
                  </a:lnTo>
                  <a:lnTo>
                    <a:pt x="388" y="272"/>
                  </a:lnTo>
                  <a:lnTo>
                    <a:pt x="386" y="280"/>
                  </a:lnTo>
                  <a:lnTo>
                    <a:pt x="385" y="288"/>
                  </a:lnTo>
                  <a:lnTo>
                    <a:pt x="383" y="295"/>
                  </a:lnTo>
                  <a:lnTo>
                    <a:pt x="383" y="288"/>
                  </a:lnTo>
                  <a:lnTo>
                    <a:pt x="383" y="282"/>
                  </a:lnTo>
                  <a:lnTo>
                    <a:pt x="383" y="276"/>
                  </a:lnTo>
                  <a:lnTo>
                    <a:pt x="385" y="271"/>
                  </a:lnTo>
                  <a:lnTo>
                    <a:pt x="383" y="265"/>
                  </a:lnTo>
                  <a:lnTo>
                    <a:pt x="383" y="259"/>
                  </a:lnTo>
                  <a:lnTo>
                    <a:pt x="383" y="252"/>
                  </a:lnTo>
                  <a:lnTo>
                    <a:pt x="383" y="246"/>
                  </a:lnTo>
                  <a:lnTo>
                    <a:pt x="383" y="240"/>
                  </a:lnTo>
                  <a:lnTo>
                    <a:pt x="381" y="234"/>
                  </a:lnTo>
                  <a:lnTo>
                    <a:pt x="379" y="227"/>
                  </a:lnTo>
                  <a:lnTo>
                    <a:pt x="379" y="221"/>
                  </a:lnTo>
                  <a:lnTo>
                    <a:pt x="377" y="213"/>
                  </a:lnTo>
                  <a:lnTo>
                    <a:pt x="375" y="208"/>
                  </a:lnTo>
                  <a:lnTo>
                    <a:pt x="373" y="202"/>
                  </a:lnTo>
                  <a:lnTo>
                    <a:pt x="371" y="196"/>
                  </a:lnTo>
                  <a:lnTo>
                    <a:pt x="367" y="189"/>
                  </a:lnTo>
                  <a:lnTo>
                    <a:pt x="364" y="183"/>
                  </a:lnTo>
                  <a:lnTo>
                    <a:pt x="360" y="175"/>
                  </a:lnTo>
                  <a:lnTo>
                    <a:pt x="356" y="170"/>
                  </a:lnTo>
                  <a:lnTo>
                    <a:pt x="352" y="164"/>
                  </a:lnTo>
                  <a:lnTo>
                    <a:pt x="348" y="158"/>
                  </a:lnTo>
                  <a:lnTo>
                    <a:pt x="343" y="153"/>
                  </a:lnTo>
                  <a:lnTo>
                    <a:pt x="339" y="147"/>
                  </a:lnTo>
                  <a:lnTo>
                    <a:pt x="333" y="141"/>
                  </a:lnTo>
                  <a:lnTo>
                    <a:pt x="328" y="135"/>
                  </a:lnTo>
                  <a:lnTo>
                    <a:pt x="320" y="130"/>
                  </a:lnTo>
                  <a:lnTo>
                    <a:pt x="314" y="126"/>
                  </a:lnTo>
                  <a:lnTo>
                    <a:pt x="308" y="120"/>
                  </a:lnTo>
                  <a:lnTo>
                    <a:pt x="301" y="116"/>
                  </a:lnTo>
                  <a:lnTo>
                    <a:pt x="293" y="111"/>
                  </a:lnTo>
                  <a:lnTo>
                    <a:pt x="286" y="107"/>
                  </a:lnTo>
                  <a:lnTo>
                    <a:pt x="289" y="111"/>
                  </a:lnTo>
                  <a:lnTo>
                    <a:pt x="293" y="116"/>
                  </a:lnTo>
                  <a:lnTo>
                    <a:pt x="297" y="120"/>
                  </a:lnTo>
                  <a:lnTo>
                    <a:pt x="297" y="122"/>
                  </a:lnTo>
                  <a:lnTo>
                    <a:pt x="305" y="126"/>
                  </a:lnTo>
                  <a:lnTo>
                    <a:pt x="312" y="132"/>
                  </a:lnTo>
                  <a:lnTo>
                    <a:pt x="318" y="137"/>
                  </a:lnTo>
                  <a:lnTo>
                    <a:pt x="326" y="143"/>
                  </a:lnTo>
                  <a:lnTo>
                    <a:pt x="331" y="149"/>
                  </a:lnTo>
                  <a:lnTo>
                    <a:pt x="337" y="156"/>
                  </a:lnTo>
                  <a:lnTo>
                    <a:pt x="343" y="162"/>
                  </a:lnTo>
                  <a:lnTo>
                    <a:pt x="348" y="170"/>
                  </a:lnTo>
                  <a:lnTo>
                    <a:pt x="352" y="175"/>
                  </a:lnTo>
                  <a:lnTo>
                    <a:pt x="356" y="183"/>
                  </a:lnTo>
                  <a:lnTo>
                    <a:pt x="360" y="191"/>
                  </a:lnTo>
                  <a:lnTo>
                    <a:pt x="364" y="198"/>
                  </a:lnTo>
                  <a:lnTo>
                    <a:pt x="367" y="206"/>
                  </a:lnTo>
                  <a:lnTo>
                    <a:pt x="369" y="213"/>
                  </a:lnTo>
                  <a:lnTo>
                    <a:pt x="371" y="219"/>
                  </a:lnTo>
                  <a:lnTo>
                    <a:pt x="375" y="229"/>
                  </a:lnTo>
                  <a:lnTo>
                    <a:pt x="375" y="236"/>
                  </a:lnTo>
                  <a:lnTo>
                    <a:pt x="377" y="244"/>
                  </a:lnTo>
                  <a:lnTo>
                    <a:pt x="377" y="252"/>
                  </a:lnTo>
                  <a:lnTo>
                    <a:pt x="379" y="261"/>
                  </a:lnTo>
                  <a:lnTo>
                    <a:pt x="379" y="269"/>
                  </a:lnTo>
                  <a:lnTo>
                    <a:pt x="379" y="276"/>
                  </a:lnTo>
                  <a:lnTo>
                    <a:pt x="377" y="284"/>
                  </a:lnTo>
                  <a:lnTo>
                    <a:pt x="377" y="293"/>
                  </a:lnTo>
                  <a:lnTo>
                    <a:pt x="377" y="301"/>
                  </a:lnTo>
                  <a:lnTo>
                    <a:pt x="375" y="309"/>
                  </a:lnTo>
                  <a:lnTo>
                    <a:pt x="373" y="316"/>
                  </a:lnTo>
                  <a:lnTo>
                    <a:pt x="371" y="324"/>
                  </a:lnTo>
                  <a:lnTo>
                    <a:pt x="367" y="333"/>
                  </a:lnTo>
                  <a:lnTo>
                    <a:pt x="366" y="341"/>
                  </a:lnTo>
                  <a:lnTo>
                    <a:pt x="362" y="349"/>
                  </a:lnTo>
                  <a:lnTo>
                    <a:pt x="360" y="356"/>
                  </a:lnTo>
                  <a:lnTo>
                    <a:pt x="356" y="364"/>
                  </a:lnTo>
                  <a:lnTo>
                    <a:pt x="350" y="371"/>
                  </a:lnTo>
                  <a:lnTo>
                    <a:pt x="347" y="379"/>
                  </a:lnTo>
                  <a:lnTo>
                    <a:pt x="343" y="387"/>
                  </a:lnTo>
                  <a:lnTo>
                    <a:pt x="337" y="392"/>
                  </a:lnTo>
                  <a:lnTo>
                    <a:pt x="331" y="400"/>
                  </a:lnTo>
                  <a:lnTo>
                    <a:pt x="328" y="408"/>
                  </a:lnTo>
                  <a:lnTo>
                    <a:pt x="322" y="413"/>
                  </a:lnTo>
                  <a:lnTo>
                    <a:pt x="314" y="419"/>
                  </a:lnTo>
                  <a:lnTo>
                    <a:pt x="308" y="427"/>
                  </a:lnTo>
                  <a:lnTo>
                    <a:pt x="303" y="432"/>
                  </a:lnTo>
                  <a:lnTo>
                    <a:pt x="295" y="438"/>
                  </a:lnTo>
                  <a:lnTo>
                    <a:pt x="288" y="444"/>
                  </a:lnTo>
                  <a:lnTo>
                    <a:pt x="280" y="449"/>
                  </a:lnTo>
                  <a:lnTo>
                    <a:pt x="274" y="453"/>
                  </a:lnTo>
                  <a:lnTo>
                    <a:pt x="267" y="459"/>
                  </a:lnTo>
                  <a:lnTo>
                    <a:pt x="257" y="463"/>
                  </a:lnTo>
                  <a:lnTo>
                    <a:pt x="250" y="467"/>
                  </a:lnTo>
                  <a:lnTo>
                    <a:pt x="240" y="470"/>
                  </a:lnTo>
                  <a:lnTo>
                    <a:pt x="232" y="476"/>
                  </a:lnTo>
                  <a:lnTo>
                    <a:pt x="223" y="478"/>
                  </a:lnTo>
                  <a:lnTo>
                    <a:pt x="213" y="482"/>
                  </a:lnTo>
                  <a:lnTo>
                    <a:pt x="204" y="484"/>
                  </a:lnTo>
                  <a:lnTo>
                    <a:pt x="194" y="486"/>
                  </a:lnTo>
                  <a:lnTo>
                    <a:pt x="185" y="487"/>
                  </a:lnTo>
                  <a:lnTo>
                    <a:pt x="175" y="489"/>
                  </a:lnTo>
                  <a:lnTo>
                    <a:pt x="164" y="489"/>
                  </a:lnTo>
                  <a:lnTo>
                    <a:pt x="154" y="491"/>
                  </a:lnTo>
                  <a:lnTo>
                    <a:pt x="143" y="491"/>
                  </a:lnTo>
                  <a:lnTo>
                    <a:pt x="132" y="491"/>
                  </a:lnTo>
                  <a:lnTo>
                    <a:pt x="122" y="491"/>
                  </a:lnTo>
                  <a:lnTo>
                    <a:pt x="111" y="489"/>
                  </a:lnTo>
                  <a:lnTo>
                    <a:pt x="105" y="487"/>
                  </a:lnTo>
                  <a:lnTo>
                    <a:pt x="99" y="486"/>
                  </a:lnTo>
                  <a:lnTo>
                    <a:pt x="96" y="484"/>
                  </a:lnTo>
                  <a:lnTo>
                    <a:pt x="90" y="482"/>
                  </a:lnTo>
                  <a:lnTo>
                    <a:pt x="84" y="480"/>
                  </a:lnTo>
                  <a:lnTo>
                    <a:pt x="78" y="478"/>
                  </a:lnTo>
                  <a:lnTo>
                    <a:pt x="75" y="474"/>
                  </a:lnTo>
                  <a:lnTo>
                    <a:pt x="69" y="472"/>
                  </a:lnTo>
                  <a:lnTo>
                    <a:pt x="63" y="468"/>
                  </a:lnTo>
                  <a:lnTo>
                    <a:pt x="58" y="467"/>
                  </a:lnTo>
                  <a:lnTo>
                    <a:pt x="52" y="463"/>
                  </a:lnTo>
                  <a:lnTo>
                    <a:pt x="48" y="459"/>
                  </a:lnTo>
                  <a:lnTo>
                    <a:pt x="42" y="455"/>
                  </a:lnTo>
                  <a:lnTo>
                    <a:pt x="37" y="451"/>
                  </a:lnTo>
                  <a:lnTo>
                    <a:pt x="31" y="449"/>
                  </a:lnTo>
                  <a:lnTo>
                    <a:pt x="27" y="446"/>
                  </a:lnTo>
                  <a:lnTo>
                    <a:pt x="0" y="48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0" name="Freeform 67"/>
            <p:cNvSpPr>
              <a:spLocks/>
            </p:cNvSpPr>
            <p:nvPr/>
          </p:nvSpPr>
          <p:spPr bwMode="auto">
            <a:xfrm>
              <a:off x="1064" y="1488"/>
              <a:ext cx="108" cy="89"/>
            </a:xfrm>
            <a:custGeom>
              <a:avLst/>
              <a:gdLst>
                <a:gd name="T0" fmla="*/ 69 w 217"/>
                <a:gd name="T1" fmla="*/ 177 h 179"/>
                <a:gd name="T2" fmla="*/ 53 w 217"/>
                <a:gd name="T3" fmla="*/ 162 h 179"/>
                <a:gd name="T4" fmla="*/ 34 w 217"/>
                <a:gd name="T5" fmla="*/ 141 h 179"/>
                <a:gd name="T6" fmla="*/ 38 w 217"/>
                <a:gd name="T7" fmla="*/ 141 h 179"/>
                <a:gd name="T8" fmla="*/ 57 w 217"/>
                <a:gd name="T9" fmla="*/ 160 h 179"/>
                <a:gd name="T10" fmla="*/ 71 w 217"/>
                <a:gd name="T11" fmla="*/ 168 h 179"/>
                <a:gd name="T12" fmla="*/ 78 w 217"/>
                <a:gd name="T13" fmla="*/ 172 h 179"/>
                <a:gd name="T14" fmla="*/ 55 w 217"/>
                <a:gd name="T15" fmla="*/ 145 h 179"/>
                <a:gd name="T16" fmla="*/ 57 w 217"/>
                <a:gd name="T17" fmla="*/ 141 h 179"/>
                <a:gd name="T18" fmla="*/ 69 w 217"/>
                <a:gd name="T19" fmla="*/ 153 h 179"/>
                <a:gd name="T20" fmla="*/ 91 w 217"/>
                <a:gd name="T21" fmla="*/ 168 h 179"/>
                <a:gd name="T22" fmla="*/ 105 w 217"/>
                <a:gd name="T23" fmla="*/ 172 h 179"/>
                <a:gd name="T24" fmla="*/ 91 w 217"/>
                <a:gd name="T25" fmla="*/ 156 h 179"/>
                <a:gd name="T26" fmla="*/ 78 w 217"/>
                <a:gd name="T27" fmla="*/ 137 h 179"/>
                <a:gd name="T28" fmla="*/ 74 w 217"/>
                <a:gd name="T29" fmla="*/ 124 h 179"/>
                <a:gd name="T30" fmla="*/ 53 w 217"/>
                <a:gd name="T31" fmla="*/ 99 h 179"/>
                <a:gd name="T32" fmla="*/ 59 w 217"/>
                <a:gd name="T33" fmla="*/ 95 h 179"/>
                <a:gd name="T34" fmla="*/ 76 w 217"/>
                <a:gd name="T35" fmla="*/ 113 h 179"/>
                <a:gd name="T36" fmla="*/ 80 w 217"/>
                <a:gd name="T37" fmla="*/ 109 h 179"/>
                <a:gd name="T38" fmla="*/ 63 w 217"/>
                <a:gd name="T39" fmla="*/ 94 h 179"/>
                <a:gd name="T40" fmla="*/ 52 w 217"/>
                <a:gd name="T41" fmla="*/ 78 h 179"/>
                <a:gd name="T42" fmla="*/ 71 w 217"/>
                <a:gd name="T43" fmla="*/ 61 h 179"/>
                <a:gd name="T44" fmla="*/ 91 w 217"/>
                <a:gd name="T45" fmla="*/ 52 h 179"/>
                <a:gd name="T46" fmla="*/ 109 w 217"/>
                <a:gd name="T47" fmla="*/ 46 h 179"/>
                <a:gd name="T48" fmla="*/ 130 w 217"/>
                <a:gd name="T49" fmla="*/ 40 h 179"/>
                <a:gd name="T50" fmla="*/ 150 w 217"/>
                <a:gd name="T51" fmla="*/ 40 h 179"/>
                <a:gd name="T52" fmla="*/ 160 w 217"/>
                <a:gd name="T53" fmla="*/ 50 h 179"/>
                <a:gd name="T54" fmla="*/ 168 w 217"/>
                <a:gd name="T55" fmla="*/ 76 h 179"/>
                <a:gd name="T56" fmla="*/ 175 w 217"/>
                <a:gd name="T57" fmla="*/ 103 h 179"/>
                <a:gd name="T58" fmla="*/ 181 w 217"/>
                <a:gd name="T59" fmla="*/ 116 h 179"/>
                <a:gd name="T60" fmla="*/ 175 w 217"/>
                <a:gd name="T61" fmla="*/ 84 h 179"/>
                <a:gd name="T62" fmla="*/ 183 w 217"/>
                <a:gd name="T63" fmla="*/ 92 h 179"/>
                <a:gd name="T64" fmla="*/ 183 w 217"/>
                <a:gd name="T65" fmla="*/ 80 h 179"/>
                <a:gd name="T66" fmla="*/ 188 w 217"/>
                <a:gd name="T67" fmla="*/ 97 h 179"/>
                <a:gd name="T68" fmla="*/ 198 w 217"/>
                <a:gd name="T69" fmla="*/ 114 h 179"/>
                <a:gd name="T70" fmla="*/ 204 w 217"/>
                <a:gd name="T71" fmla="*/ 109 h 179"/>
                <a:gd name="T72" fmla="*/ 198 w 217"/>
                <a:gd name="T73" fmla="*/ 92 h 179"/>
                <a:gd name="T74" fmla="*/ 194 w 217"/>
                <a:gd name="T75" fmla="*/ 75 h 179"/>
                <a:gd name="T76" fmla="*/ 192 w 217"/>
                <a:gd name="T77" fmla="*/ 57 h 179"/>
                <a:gd name="T78" fmla="*/ 200 w 217"/>
                <a:gd name="T79" fmla="*/ 75 h 179"/>
                <a:gd name="T80" fmla="*/ 206 w 217"/>
                <a:gd name="T81" fmla="*/ 92 h 179"/>
                <a:gd name="T82" fmla="*/ 217 w 217"/>
                <a:gd name="T83" fmla="*/ 109 h 179"/>
                <a:gd name="T84" fmla="*/ 209 w 217"/>
                <a:gd name="T85" fmla="*/ 84 h 179"/>
                <a:gd name="T86" fmla="*/ 209 w 217"/>
                <a:gd name="T87" fmla="*/ 73 h 179"/>
                <a:gd name="T88" fmla="*/ 204 w 217"/>
                <a:gd name="T89" fmla="*/ 46 h 179"/>
                <a:gd name="T90" fmla="*/ 196 w 217"/>
                <a:gd name="T91" fmla="*/ 19 h 179"/>
                <a:gd name="T92" fmla="*/ 190 w 217"/>
                <a:gd name="T93" fmla="*/ 0 h 179"/>
                <a:gd name="T94" fmla="*/ 169 w 217"/>
                <a:gd name="T95" fmla="*/ 0 h 179"/>
                <a:gd name="T96" fmla="*/ 147 w 217"/>
                <a:gd name="T97" fmla="*/ 0 h 179"/>
                <a:gd name="T98" fmla="*/ 120 w 217"/>
                <a:gd name="T99" fmla="*/ 4 h 179"/>
                <a:gd name="T100" fmla="*/ 93 w 217"/>
                <a:gd name="T101" fmla="*/ 10 h 179"/>
                <a:gd name="T102" fmla="*/ 67 w 217"/>
                <a:gd name="T103" fmla="*/ 19 h 179"/>
                <a:gd name="T104" fmla="*/ 42 w 217"/>
                <a:gd name="T105" fmla="*/ 33 h 179"/>
                <a:gd name="T106" fmla="*/ 19 w 217"/>
                <a:gd name="T107" fmla="*/ 54 h 179"/>
                <a:gd name="T108" fmla="*/ 4 w 217"/>
                <a:gd name="T109" fmla="*/ 73 h 179"/>
                <a:gd name="T110" fmla="*/ 4 w 217"/>
                <a:gd name="T111" fmla="*/ 92 h 179"/>
                <a:gd name="T112" fmla="*/ 15 w 217"/>
                <a:gd name="T113" fmla="*/ 118 h 179"/>
                <a:gd name="T114" fmla="*/ 33 w 217"/>
                <a:gd name="T115" fmla="*/ 145 h 179"/>
                <a:gd name="T116" fmla="*/ 52 w 217"/>
                <a:gd name="T117" fmla="*/ 168 h 17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7"/>
                <a:gd name="T178" fmla="*/ 0 h 179"/>
                <a:gd name="T179" fmla="*/ 217 w 217"/>
                <a:gd name="T180" fmla="*/ 179 h 179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7" h="179">
                  <a:moveTo>
                    <a:pt x="63" y="177"/>
                  </a:moveTo>
                  <a:lnTo>
                    <a:pt x="65" y="177"/>
                  </a:lnTo>
                  <a:lnTo>
                    <a:pt x="67" y="177"/>
                  </a:lnTo>
                  <a:lnTo>
                    <a:pt x="69" y="177"/>
                  </a:lnTo>
                  <a:lnTo>
                    <a:pt x="69" y="175"/>
                  </a:lnTo>
                  <a:lnTo>
                    <a:pt x="63" y="172"/>
                  </a:lnTo>
                  <a:lnTo>
                    <a:pt x="59" y="166"/>
                  </a:lnTo>
                  <a:lnTo>
                    <a:pt x="53" y="162"/>
                  </a:lnTo>
                  <a:lnTo>
                    <a:pt x="50" y="156"/>
                  </a:lnTo>
                  <a:lnTo>
                    <a:pt x="44" y="153"/>
                  </a:lnTo>
                  <a:lnTo>
                    <a:pt x="40" y="147"/>
                  </a:lnTo>
                  <a:lnTo>
                    <a:pt x="34" y="141"/>
                  </a:lnTo>
                  <a:lnTo>
                    <a:pt x="31" y="137"/>
                  </a:lnTo>
                  <a:lnTo>
                    <a:pt x="31" y="135"/>
                  </a:lnTo>
                  <a:lnTo>
                    <a:pt x="34" y="137"/>
                  </a:lnTo>
                  <a:lnTo>
                    <a:pt x="38" y="141"/>
                  </a:lnTo>
                  <a:lnTo>
                    <a:pt x="44" y="147"/>
                  </a:lnTo>
                  <a:lnTo>
                    <a:pt x="50" y="151"/>
                  </a:lnTo>
                  <a:lnTo>
                    <a:pt x="53" y="156"/>
                  </a:lnTo>
                  <a:lnTo>
                    <a:pt x="57" y="160"/>
                  </a:lnTo>
                  <a:lnTo>
                    <a:pt x="59" y="162"/>
                  </a:lnTo>
                  <a:lnTo>
                    <a:pt x="61" y="162"/>
                  </a:lnTo>
                  <a:lnTo>
                    <a:pt x="67" y="164"/>
                  </a:lnTo>
                  <a:lnTo>
                    <a:pt x="71" y="168"/>
                  </a:lnTo>
                  <a:lnTo>
                    <a:pt x="72" y="173"/>
                  </a:lnTo>
                  <a:lnTo>
                    <a:pt x="84" y="179"/>
                  </a:lnTo>
                  <a:lnTo>
                    <a:pt x="82" y="175"/>
                  </a:lnTo>
                  <a:lnTo>
                    <a:pt x="78" y="172"/>
                  </a:lnTo>
                  <a:lnTo>
                    <a:pt x="72" y="164"/>
                  </a:lnTo>
                  <a:lnTo>
                    <a:pt x="67" y="156"/>
                  </a:lnTo>
                  <a:lnTo>
                    <a:pt x="61" y="151"/>
                  </a:lnTo>
                  <a:lnTo>
                    <a:pt x="55" y="145"/>
                  </a:lnTo>
                  <a:lnTo>
                    <a:pt x="52" y="139"/>
                  </a:lnTo>
                  <a:lnTo>
                    <a:pt x="52" y="137"/>
                  </a:lnTo>
                  <a:lnTo>
                    <a:pt x="55" y="139"/>
                  </a:lnTo>
                  <a:lnTo>
                    <a:pt x="57" y="141"/>
                  </a:lnTo>
                  <a:lnTo>
                    <a:pt x="59" y="141"/>
                  </a:lnTo>
                  <a:lnTo>
                    <a:pt x="61" y="145"/>
                  </a:lnTo>
                  <a:lnTo>
                    <a:pt x="65" y="149"/>
                  </a:lnTo>
                  <a:lnTo>
                    <a:pt x="69" y="153"/>
                  </a:lnTo>
                  <a:lnTo>
                    <a:pt x="74" y="156"/>
                  </a:lnTo>
                  <a:lnTo>
                    <a:pt x="80" y="158"/>
                  </a:lnTo>
                  <a:lnTo>
                    <a:pt x="86" y="162"/>
                  </a:lnTo>
                  <a:lnTo>
                    <a:pt x="91" y="168"/>
                  </a:lnTo>
                  <a:lnTo>
                    <a:pt x="93" y="170"/>
                  </a:lnTo>
                  <a:lnTo>
                    <a:pt x="97" y="172"/>
                  </a:lnTo>
                  <a:lnTo>
                    <a:pt x="101" y="172"/>
                  </a:lnTo>
                  <a:lnTo>
                    <a:pt x="105" y="172"/>
                  </a:lnTo>
                  <a:lnTo>
                    <a:pt x="103" y="170"/>
                  </a:lnTo>
                  <a:lnTo>
                    <a:pt x="101" y="166"/>
                  </a:lnTo>
                  <a:lnTo>
                    <a:pt x="95" y="160"/>
                  </a:lnTo>
                  <a:lnTo>
                    <a:pt x="91" y="156"/>
                  </a:lnTo>
                  <a:lnTo>
                    <a:pt x="86" y="151"/>
                  </a:lnTo>
                  <a:lnTo>
                    <a:pt x="82" y="145"/>
                  </a:lnTo>
                  <a:lnTo>
                    <a:pt x="78" y="139"/>
                  </a:lnTo>
                  <a:lnTo>
                    <a:pt x="78" y="137"/>
                  </a:lnTo>
                  <a:lnTo>
                    <a:pt x="88" y="141"/>
                  </a:lnTo>
                  <a:lnTo>
                    <a:pt x="88" y="135"/>
                  </a:lnTo>
                  <a:lnTo>
                    <a:pt x="80" y="130"/>
                  </a:lnTo>
                  <a:lnTo>
                    <a:pt x="74" y="124"/>
                  </a:lnTo>
                  <a:lnTo>
                    <a:pt x="67" y="118"/>
                  </a:lnTo>
                  <a:lnTo>
                    <a:pt x="63" y="113"/>
                  </a:lnTo>
                  <a:lnTo>
                    <a:pt x="59" y="105"/>
                  </a:lnTo>
                  <a:lnTo>
                    <a:pt x="53" y="99"/>
                  </a:lnTo>
                  <a:lnTo>
                    <a:pt x="50" y="92"/>
                  </a:lnTo>
                  <a:lnTo>
                    <a:pt x="46" y="84"/>
                  </a:lnTo>
                  <a:lnTo>
                    <a:pt x="52" y="88"/>
                  </a:lnTo>
                  <a:lnTo>
                    <a:pt x="59" y="95"/>
                  </a:lnTo>
                  <a:lnTo>
                    <a:pt x="65" y="103"/>
                  </a:lnTo>
                  <a:lnTo>
                    <a:pt x="67" y="107"/>
                  </a:lnTo>
                  <a:lnTo>
                    <a:pt x="71" y="109"/>
                  </a:lnTo>
                  <a:lnTo>
                    <a:pt x="76" y="113"/>
                  </a:lnTo>
                  <a:lnTo>
                    <a:pt x="82" y="118"/>
                  </a:lnTo>
                  <a:lnTo>
                    <a:pt x="86" y="120"/>
                  </a:lnTo>
                  <a:lnTo>
                    <a:pt x="86" y="114"/>
                  </a:lnTo>
                  <a:lnTo>
                    <a:pt x="80" y="109"/>
                  </a:lnTo>
                  <a:lnTo>
                    <a:pt x="76" y="105"/>
                  </a:lnTo>
                  <a:lnTo>
                    <a:pt x="71" y="101"/>
                  </a:lnTo>
                  <a:lnTo>
                    <a:pt x="67" y="97"/>
                  </a:lnTo>
                  <a:lnTo>
                    <a:pt x="63" y="94"/>
                  </a:lnTo>
                  <a:lnTo>
                    <a:pt x="59" y="90"/>
                  </a:lnTo>
                  <a:lnTo>
                    <a:pt x="55" y="84"/>
                  </a:lnTo>
                  <a:lnTo>
                    <a:pt x="52" y="80"/>
                  </a:lnTo>
                  <a:lnTo>
                    <a:pt x="52" y="78"/>
                  </a:lnTo>
                  <a:lnTo>
                    <a:pt x="57" y="73"/>
                  </a:lnTo>
                  <a:lnTo>
                    <a:pt x="61" y="69"/>
                  </a:lnTo>
                  <a:lnTo>
                    <a:pt x="65" y="65"/>
                  </a:lnTo>
                  <a:lnTo>
                    <a:pt x="71" y="61"/>
                  </a:lnTo>
                  <a:lnTo>
                    <a:pt x="78" y="57"/>
                  </a:lnTo>
                  <a:lnTo>
                    <a:pt x="82" y="55"/>
                  </a:lnTo>
                  <a:lnTo>
                    <a:pt x="86" y="54"/>
                  </a:lnTo>
                  <a:lnTo>
                    <a:pt x="91" y="52"/>
                  </a:lnTo>
                  <a:lnTo>
                    <a:pt x="95" y="50"/>
                  </a:lnTo>
                  <a:lnTo>
                    <a:pt x="99" y="48"/>
                  </a:lnTo>
                  <a:lnTo>
                    <a:pt x="103" y="46"/>
                  </a:lnTo>
                  <a:lnTo>
                    <a:pt x="109" y="46"/>
                  </a:lnTo>
                  <a:lnTo>
                    <a:pt x="114" y="44"/>
                  </a:lnTo>
                  <a:lnTo>
                    <a:pt x="118" y="42"/>
                  </a:lnTo>
                  <a:lnTo>
                    <a:pt x="124" y="42"/>
                  </a:lnTo>
                  <a:lnTo>
                    <a:pt x="130" y="40"/>
                  </a:lnTo>
                  <a:lnTo>
                    <a:pt x="135" y="40"/>
                  </a:lnTo>
                  <a:lnTo>
                    <a:pt x="139" y="40"/>
                  </a:lnTo>
                  <a:lnTo>
                    <a:pt x="145" y="40"/>
                  </a:lnTo>
                  <a:lnTo>
                    <a:pt x="150" y="40"/>
                  </a:lnTo>
                  <a:lnTo>
                    <a:pt x="156" y="42"/>
                  </a:lnTo>
                  <a:lnTo>
                    <a:pt x="158" y="46"/>
                  </a:lnTo>
                  <a:lnTo>
                    <a:pt x="160" y="50"/>
                  </a:lnTo>
                  <a:lnTo>
                    <a:pt x="162" y="57"/>
                  </a:lnTo>
                  <a:lnTo>
                    <a:pt x="162" y="63"/>
                  </a:lnTo>
                  <a:lnTo>
                    <a:pt x="166" y="69"/>
                  </a:lnTo>
                  <a:lnTo>
                    <a:pt x="168" y="76"/>
                  </a:lnTo>
                  <a:lnTo>
                    <a:pt x="169" y="84"/>
                  </a:lnTo>
                  <a:lnTo>
                    <a:pt x="171" y="90"/>
                  </a:lnTo>
                  <a:lnTo>
                    <a:pt x="173" y="95"/>
                  </a:lnTo>
                  <a:lnTo>
                    <a:pt x="175" y="103"/>
                  </a:lnTo>
                  <a:lnTo>
                    <a:pt x="177" y="109"/>
                  </a:lnTo>
                  <a:lnTo>
                    <a:pt x="179" y="111"/>
                  </a:lnTo>
                  <a:lnTo>
                    <a:pt x="181" y="114"/>
                  </a:lnTo>
                  <a:lnTo>
                    <a:pt x="181" y="116"/>
                  </a:lnTo>
                  <a:lnTo>
                    <a:pt x="183" y="116"/>
                  </a:lnTo>
                  <a:lnTo>
                    <a:pt x="181" y="105"/>
                  </a:lnTo>
                  <a:lnTo>
                    <a:pt x="173" y="84"/>
                  </a:lnTo>
                  <a:lnTo>
                    <a:pt x="175" y="84"/>
                  </a:lnTo>
                  <a:lnTo>
                    <a:pt x="177" y="88"/>
                  </a:lnTo>
                  <a:lnTo>
                    <a:pt x="179" y="92"/>
                  </a:lnTo>
                  <a:lnTo>
                    <a:pt x="179" y="94"/>
                  </a:lnTo>
                  <a:lnTo>
                    <a:pt x="183" y="92"/>
                  </a:lnTo>
                  <a:lnTo>
                    <a:pt x="177" y="78"/>
                  </a:lnTo>
                  <a:lnTo>
                    <a:pt x="175" y="71"/>
                  </a:lnTo>
                  <a:lnTo>
                    <a:pt x="179" y="73"/>
                  </a:lnTo>
                  <a:lnTo>
                    <a:pt x="183" y="80"/>
                  </a:lnTo>
                  <a:lnTo>
                    <a:pt x="183" y="84"/>
                  </a:lnTo>
                  <a:lnTo>
                    <a:pt x="185" y="88"/>
                  </a:lnTo>
                  <a:lnTo>
                    <a:pt x="187" y="94"/>
                  </a:lnTo>
                  <a:lnTo>
                    <a:pt x="188" y="97"/>
                  </a:lnTo>
                  <a:lnTo>
                    <a:pt x="190" y="103"/>
                  </a:lnTo>
                  <a:lnTo>
                    <a:pt x="192" y="107"/>
                  </a:lnTo>
                  <a:lnTo>
                    <a:pt x="194" y="111"/>
                  </a:lnTo>
                  <a:lnTo>
                    <a:pt x="198" y="114"/>
                  </a:lnTo>
                  <a:lnTo>
                    <a:pt x="202" y="118"/>
                  </a:lnTo>
                  <a:lnTo>
                    <a:pt x="207" y="120"/>
                  </a:lnTo>
                  <a:lnTo>
                    <a:pt x="206" y="114"/>
                  </a:lnTo>
                  <a:lnTo>
                    <a:pt x="204" y="109"/>
                  </a:lnTo>
                  <a:lnTo>
                    <a:pt x="202" y="105"/>
                  </a:lnTo>
                  <a:lnTo>
                    <a:pt x="200" y="99"/>
                  </a:lnTo>
                  <a:lnTo>
                    <a:pt x="200" y="95"/>
                  </a:lnTo>
                  <a:lnTo>
                    <a:pt x="198" y="92"/>
                  </a:lnTo>
                  <a:lnTo>
                    <a:pt x="198" y="86"/>
                  </a:lnTo>
                  <a:lnTo>
                    <a:pt x="196" y="82"/>
                  </a:lnTo>
                  <a:lnTo>
                    <a:pt x="194" y="76"/>
                  </a:lnTo>
                  <a:lnTo>
                    <a:pt x="194" y="75"/>
                  </a:lnTo>
                  <a:lnTo>
                    <a:pt x="190" y="67"/>
                  </a:lnTo>
                  <a:lnTo>
                    <a:pt x="190" y="55"/>
                  </a:lnTo>
                  <a:lnTo>
                    <a:pt x="192" y="57"/>
                  </a:lnTo>
                  <a:lnTo>
                    <a:pt x="196" y="63"/>
                  </a:lnTo>
                  <a:lnTo>
                    <a:pt x="196" y="67"/>
                  </a:lnTo>
                  <a:lnTo>
                    <a:pt x="198" y="71"/>
                  </a:lnTo>
                  <a:lnTo>
                    <a:pt x="200" y="75"/>
                  </a:lnTo>
                  <a:lnTo>
                    <a:pt x="202" y="78"/>
                  </a:lnTo>
                  <a:lnTo>
                    <a:pt x="204" y="84"/>
                  </a:lnTo>
                  <a:lnTo>
                    <a:pt x="206" y="88"/>
                  </a:lnTo>
                  <a:lnTo>
                    <a:pt x="206" y="92"/>
                  </a:lnTo>
                  <a:lnTo>
                    <a:pt x="209" y="95"/>
                  </a:lnTo>
                  <a:lnTo>
                    <a:pt x="211" y="103"/>
                  </a:lnTo>
                  <a:lnTo>
                    <a:pt x="213" y="107"/>
                  </a:lnTo>
                  <a:lnTo>
                    <a:pt x="217" y="109"/>
                  </a:lnTo>
                  <a:lnTo>
                    <a:pt x="217" y="103"/>
                  </a:lnTo>
                  <a:lnTo>
                    <a:pt x="215" y="95"/>
                  </a:lnTo>
                  <a:lnTo>
                    <a:pt x="211" y="90"/>
                  </a:lnTo>
                  <a:lnTo>
                    <a:pt x="209" y="84"/>
                  </a:lnTo>
                  <a:lnTo>
                    <a:pt x="209" y="82"/>
                  </a:lnTo>
                  <a:lnTo>
                    <a:pt x="209" y="80"/>
                  </a:lnTo>
                  <a:lnTo>
                    <a:pt x="209" y="76"/>
                  </a:lnTo>
                  <a:lnTo>
                    <a:pt x="209" y="73"/>
                  </a:lnTo>
                  <a:lnTo>
                    <a:pt x="207" y="65"/>
                  </a:lnTo>
                  <a:lnTo>
                    <a:pt x="206" y="59"/>
                  </a:lnTo>
                  <a:lnTo>
                    <a:pt x="204" y="52"/>
                  </a:lnTo>
                  <a:lnTo>
                    <a:pt x="204" y="46"/>
                  </a:lnTo>
                  <a:lnTo>
                    <a:pt x="200" y="38"/>
                  </a:lnTo>
                  <a:lnTo>
                    <a:pt x="200" y="31"/>
                  </a:lnTo>
                  <a:lnTo>
                    <a:pt x="198" y="25"/>
                  </a:lnTo>
                  <a:lnTo>
                    <a:pt x="196" y="19"/>
                  </a:lnTo>
                  <a:lnTo>
                    <a:pt x="194" y="12"/>
                  </a:lnTo>
                  <a:lnTo>
                    <a:pt x="192" y="8"/>
                  </a:lnTo>
                  <a:lnTo>
                    <a:pt x="190" y="4"/>
                  </a:lnTo>
                  <a:lnTo>
                    <a:pt x="190" y="0"/>
                  </a:lnTo>
                  <a:lnTo>
                    <a:pt x="187" y="0"/>
                  </a:lnTo>
                  <a:lnTo>
                    <a:pt x="181" y="0"/>
                  </a:lnTo>
                  <a:lnTo>
                    <a:pt x="175" y="0"/>
                  </a:lnTo>
                  <a:lnTo>
                    <a:pt x="169" y="0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52" y="0"/>
                  </a:lnTo>
                  <a:lnTo>
                    <a:pt x="147" y="0"/>
                  </a:lnTo>
                  <a:lnTo>
                    <a:pt x="139" y="0"/>
                  </a:lnTo>
                  <a:lnTo>
                    <a:pt x="133" y="0"/>
                  </a:lnTo>
                  <a:lnTo>
                    <a:pt x="126" y="2"/>
                  </a:lnTo>
                  <a:lnTo>
                    <a:pt x="120" y="4"/>
                  </a:lnTo>
                  <a:lnTo>
                    <a:pt x="112" y="4"/>
                  </a:lnTo>
                  <a:lnTo>
                    <a:pt x="107" y="6"/>
                  </a:lnTo>
                  <a:lnTo>
                    <a:pt x="101" y="8"/>
                  </a:lnTo>
                  <a:lnTo>
                    <a:pt x="93" y="10"/>
                  </a:lnTo>
                  <a:lnTo>
                    <a:pt x="86" y="10"/>
                  </a:lnTo>
                  <a:lnTo>
                    <a:pt x="80" y="14"/>
                  </a:lnTo>
                  <a:lnTo>
                    <a:pt x="72" y="16"/>
                  </a:lnTo>
                  <a:lnTo>
                    <a:pt x="67" y="19"/>
                  </a:lnTo>
                  <a:lnTo>
                    <a:pt x="61" y="21"/>
                  </a:lnTo>
                  <a:lnTo>
                    <a:pt x="53" y="25"/>
                  </a:lnTo>
                  <a:lnTo>
                    <a:pt x="48" y="29"/>
                  </a:lnTo>
                  <a:lnTo>
                    <a:pt x="42" y="33"/>
                  </a:lnTo>
                  <a:lnTo>
                    <a:pt x="36" y="36"/>
                  </a:lnTo>
                  <a:lnTo>
                    <a:pt x="29" y="42"/>
                  </a:lnTo>
                  <a:lnTo>
                    <a:pt x="23" y="46"/>
                  </a:lnTo>
                  <a:lnTo>
                    <a:pt x="19" y="54"/>
                  </a:lnTo>
                  <a:lnTo>
                    <a:pt x="14" y="59"/>
                  </a:lnTo>
                  <a:lnTo>
                    <a:pt x="8" y="67"/>
                  </a:lnTo>
                  <a:lnTo>
                    <a:pt x="6" y="69"/>
                  </a:lnTo>
                  <a:lnTo>
                    <a:pt x="4" y="73"/>
                  </a:lnTo>
                  <a:lnTo>
                    <a:pt x="2" y="78"/>
                  </a:lnTo>
                  <a:lnTo>
                    <a:pt x="0" y="82"/>
                  </a:lnTo>
                  <a:lnTo>
                    <a:pt x="2" y="86"/>
                  </a:lnTo>
                  <a:lnTo>
                    <a:pt x="4" y="92"/>
                  </a:lnTo>
                  <a:lnTo>
                    <a:pt x="6" y="97"/>
                  </a:lnTo>
                  <a:lnTo>
                    <a:pt x="10" y="105"/>
                  </a:lnTo>
                  <a:lnTo>
                    <a:pt x="12" y="111"/>
                  </a:lnTo>
                  <a:lnTo>
                    <a:pt x="15" y="118"/>
                  </a:lnTo>
                  <a:lnTo>
                    <a:pt x="19" y="124"/>
                  </a:lnTo>
                  <a:lnTo>
                    <a:pt x="23" y="132"/>
                  </a:lnTo>
                  <a:lnTo>
                    <a:pt x="29" y="137"/>
                  </a:lnTo>
                  <a:lnTo>
                    <a:pt x="33" y="145"/>
                  </a:lnTo>
                  <a:lnTo>
                    <a:pt x="36" y="151"/>
                  </a:lnTo>
                  <a:lnTo>
                    <a:pt x="42" y="158"/>
                  </a:lnTo>
                  <a:lnTo>
                    <a:pt x="46" y="162"/>
                  </a:lnTo>
                  <a:lnTo>
                    <a:pt x="52" y="168"/>
                  </a:lnTo>
                  <a:lnTo>
                    <a:pt x="57" y="173"/>
                  </a:lnTo>
                  <a:lnTo>
                    <a:pt x="63" y="17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1" name="Freeform 68"/>
            <p:cNvSpPr>
              <a:spLocks/>
            </p:cNvSpPr>
            <p:nvPr/>
          </p:nvSpPr>
          <p:spPr bwMode="auto">
            <a:xfrm>
              <a:off x="1259" y="1738"/>
              <a:ext cx="10" cy="12"/>
            </a:xfrm>
            <a:custGeom>
              <a:avLst/>
              <a:gdLst>
                <a:gd name="T0" fmla="*/ 21 w 21"/>
                <a:gd name="T1" fmla="*/ 0 h 24"/>
                <a:gd name="T2" fmla="*/ 15 w 21"/>
                <a:gd name="T3" fmla="*/ 5 h 24"/>
                <a:gd name="T4" fmla="*/ 10 w 21"/>
                <a:gd name="T5" fmla="*/ 13 h 24"/>
                <a:gd name="T6" fmla="*/ 2 w 21"/>
                <a:gd name="T7" fmla="*/ 19 h 24"/>
                <a:gd name="T8" fmla="*/ 0 w 21"/>
                <a:gd name="T9" fmla="*/ 24 h 24"/>
                <a:gd name="T10" fmla="*/ 6 w 21"/>
                <a:gd name="T11" fmla="*/ 21 h 24"/>
                <a:gd name="T12" fmla="*/ 11 w 21"/>
                <a:gd name="T13" fmla="*/ 15 h 24"/>
                <a:gd name="T14" fmla="*/ 17 w 21"/>
                <a:gd name="T15" fmla="*/ 9 h 24"/>
                <a:gd name="T16" fmla="*/ 21 w 21"/>
                <a:gd name="T17" fmla="*/ 4 h 24"/>
                <a:gd name="T18" fmla="*/ 21 w 21"/>
                <a:gd name="T19" fmla="*/ 4 h 24"/>
                <a:gd name="T20" fmla="*/ 21 w 21"/>
                <a:gd name="T21" fmla="*/ 2 h 24"/>
                <a:gd name="T22" fmla="*/ 21 w 21"/>
                <a:gd name="T23" fmla="*/ 0 h 24"/>
                <a:gd name="T24" fmla="*/ 21 w 21"/>
                <a:gd name="T25" fmla="*/ 0 h 24"/>
                <a:gd name="T26" fmla="*/ 21 w 21"/>
                <a:gd name="T27" fmla="*/ 0 h 2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"/>
                <a:gd name="T43" fmla="*/ 0 h 24"/>
                <a:gd name="T44" fmla="*/ 21 w 21"/>
                <a:gd name="T45" fmla="*/ 24 h 2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" h="24">
                  <a:moveTo>
                    <a:pt x="21" y="0"/>
                  </a:moveTo>
                  <a:lnTo>
                    <a:pt x="15" y="5"/>
                  </a:lnTo>
                  <a:lnTo>
                    <a:pt x="10" y="13"/>
                  </a:lnTo>
                  <a:lnTo>
                    <a:pt x="2" y="19"/>
                  </a:lnTo>
                  <a:lnTo>
                    <a:pt x="0" y="24"/>
                  </a:lnTo>
                  <a:lnTo>
                    <a:pt x="6" y="21"/>
                  </a:lnTo>
                  <a:lnTo>
                    <a:pt x="11" y="15"/>
                  </a:lnTo>
                  <a:lnTo>
                    <a:pt x="17" y="9"/>
                  </a:lnTo>
                  <a:lnTo>
                    <a:pt x="21" y="4"/>
                  </a:lnTo>
                  <a:lnTo>
                    <a:pt x="21" y="2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2" name="Freeform 69"/>
            <p:cNvSpPr>
              <a:spLocks/>
            </p:cNvSpPr>
            <p:nvPr/>
          </p:nvSpPr>
          <p:spPr bwMode="auto">
            <a:xfrm>
              <a:off x="1273" y="1702"/>
              <a:ext cx="15" cy="32"/>
            </a:xfrm>
            <a:custGeom>
              <a:avLst/>
              <a:gdLst>
                <a:gd name="T0" fmla="*/ 30 w 30"/>
                <a:gd name="T1" fmla="*/ 2 h 65"/>
                <a:gd name="T2" fmla="*/ 30 w 30"/>
                <a:gd name="T3" fmla="*/ 4 h 65"/>
                <a:gd name="T4" fmla="*/ 30 w 30"/>
                <a:gd name="T5" fmla="*/ 8 h 65"/>
                <a:gd name="T6" fmla="*/ 30 w 30"/>
                <a:gd name="T7" fmla="*/ 12 h 65"/>
                <a:gd name="T8" fmla="*/ 30 w 30"/>
                <a:gd name="T9" fmla="*/ 16 h 65"/>
                <a:gd name="T10" fmla="*/ 28 w 30"/>
                <a:gd name="T11" fmla="*/ 19 h 65"/>
                <a:gd name="T12" fmla="*/ 26 w 30"/>
                <a:gd name="T13" fmla="*/ 25 h 65"/>
                <a:gd name="T14" fmla="*/ 24 w 30"/>
                <a:gd name="T15" fmla="*/ 29 h 65"/>
                <a:gd name="T16" fmla="*/ 20 w 30"/>
                <a:gd name="T17" fmla="*/ 35 h 65"/>
                <a:gd name="T18" fmla="*/ 19 w 30"/>
                <a:gd name="T19" fmla="*/ 40 h 65"/>
                <a:gd name="T20" fmla="*/ 15 w 30"/>
                <a:gd name="T21" fmla="*/ 44 h 65"/>
                <a:gd name="T22" fmla="*/ 13 w 30"/>
                <a:gd name="T23" fmla="*/ 50 h 65"/>
                <a:gd name="T24" fmla="*/ 9 w 30"/>
                <a:gd name="T25" fmla="*/ 54 h 65"/>
                <a:gd name="T26" fmla="*/ 5 w 30"/>
                <a:gd name="T27" fmla="*/ 58 h 65"/>
                <a:gd name="T28" fmla="*/ 3 w 30"/>
                <a:gd name="T29" fmla="*/ 59 h 65"/>
                <a:gd name="T30" fmla="*/ 1 w 30"/>
                <a:gd name="T31" fmla="*/ 61 h 65"/>
                <a:gd name="T32" fmla="*/ 0 w 30"/>
                <a:gd name="T33" fmla="*/ 65 h 65"/>
                <a:gd name="T34" fmla="*/ 1 w 30"/>
                <a:gd name="T35" fmla="*/ 61 h 65"/>
                <a:gd name="T36" fmla="*/ 3 w 30"/>
                <a:gd name="T37" fmla="*/ 58 h 65"/>
                <a:gd name="T38" fmla="*/ 5 w 30"/>
                <a:gd name="T39" fmla="*/ 52 h 65"/>
                <a:gd name="T40" fmla="*/ 9 w 30"/>
                <a:gd name="T41" fmla="*/ 48 h 65"/>
                <a:gd name="T42" fmla="*/ 11 w 30"/>
                <a:gd name="T43" fmla="*/ 42 h 65"/>
                <a:gd name="T44" fmla="*/ 15 w 30"/>
                <a:gd name="T45" fmla="*/ 37 h 65"/>
                <a:gd name="T46" fmla="*/ 17 w 30"/>
                <a:gd name="T47" fmla="*/ 31 h 65"/>
                <a:gd name="T48" fmla="*/ 20 w 30"/>
                <a:gd name="T49" fmla="*/ 25 h 65"/>
                <a:gd name="T50" fmla="*/ 20 w 30"/>
                <a:gd name="T51" fmla="*/ 19 h 65"/>
                <a:gd name="T52" fmla="*/ 24 w 30"/>
                <a:gd name="T53" fmla="*/ 14 h 65"/>
                <a:gd name="T54" fmla="*/ 26 w 30"/>
                <a:gd name="T55" fmla="*/ 10 h 65"/>
                <a:gd name="T56" fmla="*/ 28 w 30"/>
                <a:gd name="T57" fmla="*/ 6 h 65"/>
                <a:gd name="T58" fmla="*/ 30 w 30"/>
                <a:gd name="T59" fmla="*/ 0 h 65"/>
                <a:gd name="T60" fmla="*/ 30 w 30"/>
                <a:gd name="T61" fmla="*/ 2 h 65"/>
                <a:gd name="T62" fmla="*/ 30 w 30"/>
                <a:gd name="T63" fmla="*/ 2 h 6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0"/>
                <a:gd name="T97" fmla="*/ 0 h 65"/>
                <a:gd name="T98" fmla="*/ 30 w 30"/>
                <a:gd name="T99" fmla="*/ 65 h 6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0" h="65">
                  <a:moveTo>
                    <a:pt x="30" y="2"/>
                  </a:moveTo>
                  <a:lnTo>
                    <a:pt x="30" y="4"/>
                  </a:lnTo>
                  <a:lnTo>
                    <a:pt x="30" y="8"/>
                  </a:lnTo>
                  <a:lnTo>
                    <a:pt x="30" y="12"/>
                  </a:lnTo>
                  <a:lnTo>
                    <a:pt x="30" y="16"/>
                  </a:lnTo>
                  <a:lnTo>
                    <a:pt x="28" y="19"/>
                  </a:lnTo>
                  <a:lnTo>
                    <a:pt x="26" y="25"/>
                  </a:lnTo>
                  <a:lnTo>
                    <a:pt x="24" y="29"/>
                  </a:lnTo>
                  <a:lnTo>
                    <a:pt x="20" y="35"/>
                  </a:lnTo>
                  <a:lnTo>
                    <a:pt x="19" y="40"/>
                  </a:lnTo>
                  <a:lnTo>
                    <a:pt x="15" y="44"/>
                  </a:lnTo>
                  <a:lnTo>
                    <a:pt x="13" y="50"/>
                  </a:lnTo>
                  <a:lnTo>
                    <a:pt x="9" y="54"/>
                  </a:lnTo>
                  <a:lnTo>
                    <a:pt x="5" y="58"/>
                  </a:lnTo>
                  <a:lnTo>
                    <a:pt x="3" y="59"/>
                  </a:lnTo>
                  <a:lnTo>
                    <a:pt x="1" y="61"/>
                  </a:lnTo>
                  <a:lnTo>
                    <a:pt x="0" y="65"/>
                  </a:lnTo>
                  <a:lnTo>
                    <a:pt x="1" y="61"/>
                  </a:lnTo>
                  <a:lnTo>
                    <a:pt x="3" y="58"/>
                  </a:lnTo>
                  <a:lnTo>
                    <a:pt x="5" y="52"/>
                  </a:lnTo>
                  <a:lnTo>
                    <a:pt x="9" y="48"/>
                  </a:lnTo>
                  <a:lnTo>
                    <a:pt x="11" y="42"/>
                  </a:lnTo>
                  <a:lnTo>
                    <a:pt x="15" y="37"/>
                  </a:lnTo>
                  <a:lnTo>
                    <a:pt x="17" y="31"/>
                  </a:lnTo>
                  <a:lnTo>
                    <a:pt x="20" y="25"/>
                  </a:lnTo>
                  <a:lnTo>
                    <a:pt x="20" y="19"/>
                  </a:lnTo>
                  <a:lnTo>
                    <a:pt x="24" y="14"/>
                  </a:lnTo>
                  <a:lnTo>
                    <a:pt x="26" y="10"/>
                  </a:lnTo>
                  <a:lnTo>
                    <a:pt x="28" y="6"/>
                  </a:lnTo>
                  <a:lnTo>
                    <a:pt x="30" y="0"/>
                  </a:lnTo>
                  <a:lnTo>
                    <a:pt x="3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3" name="Freeform 70"/>
            <p:cNvSpPr>
              <a:spLocks/>
            </p:cNvSpPr>
            <p:nvPr/>
          </p:nvSpPr>
          <p:spPr bwMode="auto">
            <a:xfrm>
              <a:off x="1187" y="1719"/>
              <a:ext cx="111" cy="82"/>
            </a:xfrm>
            <a:custGeom>
              <a:avLst/>
              <a:gdLst>
                <a:gd name="T0" fmla="*/ 6 w 223"/>
                <a:gd name="T1" fmla="*/ 161 h 163"/>
                <a:gd name="T2" fmla="*/ 14 w 223"/>
                <a:gd name="T3" fmla="*/ 161 h 163"/>
                <a:gd name="T4" fmla="*/ 21 w 223"/>
                <a:gd name="T5" fmla="*/ 161 h 163"/>
                <a:gd name="T6" fmla="*/ 31 w 223"/>
                <a:gd name="T7" fmla="*/ 160 h 163"/>
                <a:gd name="T8" fmla="*/ 39 w 223"/>
                <a:gd name="T9" fmla="*/ 158 h 163"/>
                <a:gd name="T10" fmla="*/ 46 w 223"/>
                <a:gd name="T11" fmla="*/ 156 h 163"/>
                <a:gd name="T12" fmla="*/ 54 w 223"/>
                <a:gd name="T13" fmla="*/ 154 h 163"/>
                <a:gd name="T14" fmla="*/ 63 w 223"/>
                <a:gd name="T15" fmla="*/ 150 h 163"/>
                <a:gd name="T16" fmla="*/ 71 w 223"/>
                <a:gd name="T17" fmla="*/ 148 h 163"/>
                <a:gd name="T18" fmla="*/ 78 w 223"/>
                <a:gd name="T19" fmla="*/ 142 h 163"/>
                <a:gd name="T20" fmla="*/ 86 w 223"/>
                <a:gd name="T21" fmla="*/ 140 h 163"/>
                <a:gd name="T22" fmla="*/ 94 w 223"/>
                <a:gd name="T23" fmla="*/ 135 h 163"/>
                <a:gd name="T24" fmla="*/ 107 w 223"/>
                <a:gd name="T25" fmla="*/ 129 h 163"/>
                <a:gd name="T26" fmla="*/ 118 w 223"/>
                <a:gd name="T27" fmla="*/ 121 h 163"/>
                <a:gd name="T28" fmla="*/ 126 w 223"/>
                <a:gd name="T29" fmla="*/ 116 h 163"/>
                <a:gd name="T30" fmla="*/ 135 w 223"/>
                <a:gd name="T31" fmla="*/ 108 h 163"/>
                <a:gd name="T32" fmla="*/ 151 w 223"/>
                <a:gd name="T33" fmla="*/ 97 h 163"/>
                <a:gd name="T34" fmla="*/ 164 w 223"/>
                <a:gd name="T35" fmla="*/ 83 h 163"/>
                <a:gd name="T36" fmla="*/ 175 w 223"/>
                <a:gd name="T37" fmla="*/ 70 h 163"/>
                <a:gd name="T38" fmla="*/ 187 w 223"/>
                <a:gd name="T39" fmla="*/ 57 h 163"/>
                <a:gd name="T40" fmla="*/ 198 w 223"/>
                <a:gd name="T41" fmla="*/ 43 h 163"/>
                <a:gd name="T42" fmla="*/ 208 w 223"/>
                <a:gd name="T43" fmla="*/ 30 h 163"/>
                <a:gd name="T44" fmla="*/ 215 w 223"/>
                <a:gd name="T45" fmla="*/ 17 h 163"/>
                <a:gd name="T46" fmla="*/ 221 w 223"/>
                <a:gd name="T47" fmla="*/ 7 h 163"/>
                <a:gd name="T48" fmla="*/ 223 w 223"/>
                <a:gd name="T49" fmla="*/ 0 h 163"/>
                <a:gd name="T50" fmla="*/ 196 w 223"/>
                <a:gd name="T51" fmla="*/ 43 h 163"/>
                <a:gd name="T52" fmla="*/ 191 w 223"/>
                <a:gd name="T53" fmla="*/ 49 h 163"/>
                <a:gd name="T54" fmla="*/ 185 w 223"/>
                <a:gd name="T55" fmla="*/ 59 h 163"/>
                <a:gd name="T56" fmla="*/ 175 w 223"/>
                <a:gd name="T57" fmla="*/ 66 h 163"/>
                <a:gd name="T58" fmla="*/ 166 w 223"/>
                <a:gd name="T59" fmla="*/ 76 h 163"/>
                <a:gd name="T60" fmla="*/ 155 w 223"/>
                <a:gd name="T61" fmla="*/ 83 h 163"/>
                <a:gd name="T62" fmla="*/ 143 w 223"/>
                <a:gd name="T63" fmla="*/ 93 h 163"/>
                <a:gd name="T64" fmla="*/ 130 w 223"/>
                <a:gd name="T65" fmla="*/ 102 h 163"/>
                <a:gd name="T66" fmla="*/ 118 w 223"/>
                <a:gd name="T67" fmla="*/ 112 h 163"/>
                <a:gd name="T68" fmla="*/ 103 w 223"/>
                <a:gd name="T69" fmla="*/ 120 h 163"/>
                <a:gd name="T70" fmla="*/ 90 w 223"/>
                <a:gd name="T71" fmla="*/ 127 h 163"/>
                <a:gd name="T72" fmla="*/ 77 w 223"/>
                <a:gd name="T73" fmla="*/ 135 h 163"/>
                <a:gd name="T74" fmla="*/ 61 w 223"/>
                <a:gd name="T75" fmla="*/ 142 h 163"/>
                <a:gd name="T76" fmla="*/ 46 w 223"/>
                <a:gd name="T77" fmla="*/ 148 h 163"/>
                <a:gd name="T78" fmla="*/ 33 w 223"/>
                <a:gd name="T79" fmla="*/ 154 h 163"/>
                <a:gd name="T80" fmla="*/ 18 w 223"/>
                <a:gd name="T81" fmla="*/ 158 h 163"/>
                <a:gd name="T82" fmla="*/ 6 w 223"/>
                <a:gd name="T83" fmla="*/ 160 h 163"/>
                <a:gd name="T84" fmla="*/ 0 w 223"/>
                <a:gd name="T85" fmla="*/ 161 h 163"/>
                <a:gd name="T86" fmla="*/ 2 w 223"/>
                <a:gd name="T87" fmla="*/ 163 h 16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23"/>
                <a:gd name="T133" fmla="*/ 0 h 163"/>
                <a:gd name="T134" fmla="*/ 223 w 223"/>
                <a:gd name="T135" fmla="*/ 163 h 163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23" h="163">
                  <a:moveTo>
                    <a:pt x="2" y="163"/>
                  </a:moveTo>
                  <a:lnTo>
                    <a:pt x="6" y="161"/>
                  </a:lnTo>
                  <a:lnTo>
                    <a:pt x="10" y="161"/>
                  </a:lnTo>
                  <a:lnTo>
                    <a:pt x="14" y="161"/>
                  </a:lnTo>
                  <a:lnTo>
                    <a:pt x="18" y="161"/>
                  </a:lnTo>
                  <a:lnTo>
                    <a:pt x="21" y="161"/>
                  </a:lnTo>
                  <a:lnTo>
                    <a:pt x="27" y="160"/>
                  </a:lnTo>
                  <a:lnTo>
                    <a:pt x="31" y="160"/>
                  </a:lnTo>
                  <a:lnTo>
                    <a:pt x="35" y="160"/>
                  </a:lnTo>
                  <a:lnTo>
                    <a:pt x="39" y="158"/>
                  </a:lnTo>
                  <a:lnTo>
                    <a:pt x="42" y="158"/>
                  </a:lnTo>
                  <a:lnTo>
                    <a:pt x="46" y="156"/>
                  </a:lnTo>
                  <a:lnTo>
                    <a:pt x="50" y="154"/>
                  </a:lnTo>
                  <a:lnTo>
                    <a:pt x="54" y="154"/>
                  </a:lnTo>
                  <a:lnTo>
                    <a:pt x="59" y="152"/>
                  </a:lnTo>
                  <a:lnTo>
                    <a:pt x="63" y="150"/>
                  </a:lnTo>
                  <a:lnTo>
                    <a:pt x="67" y="150"/>
                  </a:lnTo>
                  <a:lnTo>
                    <a:pt x="71" y="148"/>
                  </a:lnTo>
                  <a:lnTo>
                    <a:pt x="75" y="146"/>
                  </a:lnTo>
                  <a:lnTo>
                    <a:pt x="78" y="142"/>
                  </a:lnTo>
                  <a:lnTo>
                    <a:pt x="82" y="142"/>
                  </a:lnTo>
                  <a:lnTo>
                    <a:pt x="86" y="140"/>
                  </a:lnTo>
                  <a:lnTo>
                    <a:pt x="92" y="137"/>
                  </a:lnTo>
                  <a:lnTo>
                    <a:pt x="94" y="135"/>
                  </a:lnTo>
                  <a:lnTo>
                    <a:pt x="99" y="133"/>
                  </a:lnTo>
                  <a:lnTo>
                    <a:pt x="107" y="129"/>
                  </a:lnTo>
                  <a:lnTo>
                    <a:pt x="115" y="125"/>
                  </a:lnTo>
                  <a:lnTo>
                    <a:pt x="118" y="121"/>
                  </a:lnTo>
                  <a:lnTo>
                    <a:pt x="122" y="120"/>
                  </a:lnTo>
                  <a:lnTo>
                    <a:pt x="126" y="116"/>
                  </a:lnTo>
                  <a:lnTo>
                    <a:pt x="130" y="114"/>
                  </a:lnTo>
                  <a:lnTo>
                    <a:pt x="135" y="108"/>
                  </a:lnTo>
                  <a:lnTo>
                    <a:pt x="143" y="102"/>
                  </a:lnTo>
                  <a:lnTo>
                    <a:pt x="151" y="97"/>
                  </a:lnTo>
                  <a:lnTo>
                    <a:pt x="156" y="91"/>
                  </a:lnTo>
                  <a:lnTo>
                    <a:pt x="164" y="83"/>
                  </a:lnTo>
                  <a:lnTo>
                    <a:pt x="170" y="78"/>
                  </a:lnTo>
                  <a:lnTo>
                    <a:pt x="175" y="70"/>
                  </a:lnTo>
                  <a:lnTo>
                    <a:pt x="183" y="64"/>
                  </a:lnTo>
                  <a:lnTo>
                    <a:pt x="187" y="57"/>
                  </a:lnTo>
                  <a:lnTo>
                    <a:pt x="193" y="51"/>
                  </a:lnTo>
                  <a:lnTo>
                    <a:pt x="198" y="43"/>
                  </a:lnTo>
                  <a:lnTo>
                    <a:pt x="204" y="38"/>
                  </a:lnTo>
                  <a:lnTo>
                    <a:pt x="208" y="30"/>
                  </a:lnTo>
                  <a:lnTo>
                    <a:pt x="212" y="23"/>
                  </a:lnTo>
                  <a:lnTo>
                    <a:pt x="215" y="17"/>
                  </a:lnTo>
                  <a:lnTo>
                    <a:pt x="219" y="9"/>
                  </a:lnTo>
                  <a:lnTo>
                    <a:pt x="221" y="7"/>
                  </a:lnTo>
                  <a:lnTo>
                    <a:pt x="223" y="3"/>
                  </a:lnTo>
                  <a:lnTo>
                    <a:pt x="223" y="0"/>
                  </a:lnTo>
                  <a:lnTo>
                    <a:pt x="196" y="43"/>
                  </a:lnTo>
                  <a:lnTo>
                    <a:pt x="194" y="45"/>
                  </a:lnTo>
                  <a:lnTo>
                    <a:pt x="191" y="49"/>
                  </a:lnTo>
                  <a:lnTo>
                    <a:pt x="187" y="53"/>
                  </a:lnTo>
                  <a:lnTo>
                    <a:pt x="185" y="59"/>
                  </a:lnTo>
                  <a:lnTo>
                    <a:pt x="179" y="62"/>
                  </a:lnTo>
                  <a:lnTo>
                    <a:pt x="175" y="66"/>
                  </a:lnTo>
                  <a:lnTo>
                    <a:pt x="172" y="70"/>
                  </a:lnTo>
                  <a:lnTo>
                    <a:pt x="166" y="76"/>
                  </a:lnTo>
                  <a:lnTo>
                    <a:pt x="160" y="80"/>
                  </a:lnTo>
                  <a:lnTo>
                    <a:pt x="155" y="83"/>
                  </a:lnTo>
                  <a:lnTo>
                    <a:pt x="149" y="89"/>
                  </a:lnTo>
                  <a:lnTo>
                    <a:pt x="143" y="93"/>
                  </a:lnTo>
                  <a:lnTo>
                    <a:pt x="137" y="99"/>
                  </a:lnTo>
                  <a:lnTo>
                    <a:pt x="130" y="102"/>
                  </a:lnTo>
                  <a:lnTo>
                    <a:pt x="124" y="106"/>
                  </a:lnTo>
                  <a:lnTo>
                    <a:pt x="118" y="112"/>
                  </a:lnTo>
                  <a:lnTo>
                    <a:pt x="111" y="116"/>
                  </a:lnTo>
                  <a:lnTo>
                    <a:pt x="103" y="120"/>
                  </a:lnTo>
                  <a:lnTo>
                    <a:pt x="97" y="123"/>
                  </a:lnTo>
                  <a:lnTo>
                    <a:pt x="90" y="127"/>
                  </a:lnTo>
                  <a:lnTo>
                    <a:pt x="82" y="131"/>
                  </a:lnTo>
                  <a:lnTo>
                    <a:pt x="77" y="135"/>
                  </a:lnTo>
                  <a:lnTo>
                    <a:pt x="67" y="139"/>
                  </a:lnTo>
                  <a:lnTo>
                    <a:pt x="61" y="142"/>
                  </a:lnTo>
                  <a:lnTo>
                    <a:pt x="54" y="146"/>
                  </a:lnTo>
                  <a:lnTo>
                    <a:pt x="46" y="148"/>
                  </a:lnTo>
                  <a:lnTo>
                    <a:pt x="39" y="150"/>
                  </a:lnTo>
                  <a:lnTo>
                    <a:pt x="33" y="154"/>
                  </a:lnTo>
                  <a:lnTo>
                    <a:pt x="25" y="154"/>
                  </a:lnTo>
                  <a:lnTo>
                    <a:pt x="18" y="158"/>
                  </a:lnTo>
                  <a:lnTo>
                    <a:pt x="12" y="158"/>
                  </a:lnTo>
                  <a:lnTo>
                    <a:pt x="6" y="160"/>
                  </a:lnTo>
                  <a:lnTo>
                    <a:pt x="2" y="160"/>
                  </a:lnTo>
                  <a:lnTo>
                    <a:pt x="0" y="161"/>
                  </a:lnTo>
                  <a:lnTo>
                    <a:pt x="2" y="16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4" name="Freeform 71"/>
            <p:cNvSpPr>
              <a:spLocks/>
            </p:cNvSpPr>
            <p:nvPr/>
          </p:nvSpPr>
          <p:spPr bwMode="auto">
            <a:xfrm>
              <a:off x="1175" y="1799"/>
              <a:ext cx="10" cy="2"/>
            </a:xfrm>
            <a:custGeom>
              <a:avLst/>
              <a:gdLst>
                <a:gd name="T0" fmla="*/ 0 w 19"/>
                <a:gd name="T1" fmla="*/ 3 h 3"/>
                <a:gd name="T2" fmla="*/ 3 w 19"/>
                <a:gd name="T3" fmla="*/ 3 h 3"/>
                <a:gd name="T4" fmla="*/ 9 w 19"/>
                <a:gd name="T5" fmla="*/ 3 h 3"/>
                <a:gd name="T6" fmla="*/ 13 w 19"/>
                <a:gd name="T7" fmla="*/ 1 h 3"/>
                <a:gd name="T8" fmla="*/ 19 w 19"/>
                <a:gd name="T9" fmla="*/ 1 h 3"/>
                <a:gd name="T10" fmla="*/ 13 w 19"/>
                <a:gd name="T11" fmla="*/ 0 h 3"/>
                <a:gd name="T12" fmla="*/ 9 w 19"/>
                <a:gd name="T13" fmla="*/ 0 h 3"/>
                <a:gd name="T14" fmla="*/ 3 w 19"/>
                <a:gd name="T15" fmla="*/ 0 h 3"/>
                <a:gd name="T16" fmla="*/ 0 w 19"/>
                <a:gd name="T17" fmla="*/ 3 h 3"/>
                <a:gd name="T18" fmla="*/ 0 w 19"/>
                <a:gd name="T19" fmla="*/ 3 h 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9"/>
                <a:gd name="T31" fmla="*/ 0 h 3"/>
                <a:gd name="T32" fmla="*/ 19 w 19"/>
                <a:gd name="T33" fmla="*/ 3 h 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9" h="3">
                  <a:moveTo>
                    <a:pt x="0" y="3"/>
                  </a:moveTo>
                  <a:lnTo>
                    <a:pt x="3" y="3"/>
                  </a:lnTo>
                  <a:lnTo>
                    <a:pt x="9" y="3"/>
                  </a:lnTo>
                  <a:lnTo>
                    <a:pt x="13" y="1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9" y="0"/>
                  </a:lnTo>
                  <a:lnTo>
                    <a:pt x="3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5" name="Freeform 72"/>
            <p:cNvSpPr>
              <a:spLocks/>
            </p:cNvSpPr>
            <p:nvPr/>
          </p:nvSpPr>
          <p:spPr bwMode="auto">
            <a:xfrm>
              <a:off x="1137" y="1769"/>
              <a:ext cx="36" cy="11"/>
            </a:xfrm>
            <a:custGeom>
              <a:avLst/>
              <a:gdLst>
                <a:gd name="T0" fmla="*/ 72 w 72"/>
                <a:gd name="T1" fmla="*/ 20 h 20"/>
                <a:gd name="T2" fmla="*/ 66 w 72"/>
                <a:gd name="T3" fmla="*/ 19 h 20"/>
                <a:gd name="T4" fmla="*/ 62 w 72"/>
                <a:gd name="T5" fmla="*/ 19 h 20"/>
                <a:gd name="T6" fmla="*/ 57 w 72"/>
                <a:gd name="T7" fmla="*/ 17 h 20"/>
                <a:gd name="T8" fmla="*/ 53 w 72"/>
                <a:gd name="T9" fmla="*/ 15 h 20"/>
                <a:gd name="T10" fmla="*/ 49 w 72"/>
                <a:gd name="T11" fmla="*/ 15 h 20"/>
                <a:gd name="T12" fmla="*/ 43 w 72"/>
                <a:gd name="T13" fmla="*/ 13 h 20"/>
                <a:gd name="T14" fmla="*/ 40 w 72"/>
                <a:gd name="T15" fmla="*/ 11 h 20"/>
                <a:gd name="T16" fmla="*/ 36 w 72"/>
                <a:gd name="T17" fmla="*/ 11 h 20"/>
                <a:gd name="T18" fmla="*/ 30 w 72"/>
                <a:gd name="T19" fmla="*/ 9 h 20"/>
                <a:gd name="T20" fmla="*/ 26 w 72"/>
                <a:gd name="T21" fmla="*/ 7 h 20"/>
                <a:gd name="T22" fmla="*/ 22 w 72"/>
                <a:gd name="T23" fmla="*/ 5 h 20"/>
                <a:gd name="T24" fmla="*/ 19 w 72"/>
                <a:gd name="T25" fmla="*/ 5 h 20"/>
                <a:gd name="T26" fmla="*/ 13 w 72"/>
                <a:gd name="T27" fmla="*/ 3 h 20"/>
                <a:gd name="T28" fmla="*/ 9 w 72"/>
                <a:gd name="T29" fmla="*/ 1 h 20"/>
                <a:gd name="T30" fmla="*/ 3 w 72"/>
                <a:gd name="T31" fmla="*/ 0 h 20"/>
                <a:gd name="T32" fmla="*/ 0 w 72"/>
                <a:gd name="T33" fmla="*/ 0 h 20"/>
                <a:gd name="T34" fmla="*/ 3 w 72"/>
                <a:gd name="T35" fmla="*/ 1 h 20"/>
                <a:gd name="T36" fmla="*/ 7 w 72"/>
                <a:gd name="T37" fmla="*/ 5 h 20"/>
                <a:gd name="T38" fmla="*/ 11 w 72"/>
                <a:gd name="T39" fmla="*/ 7 h 20"/>
                <a:gd name="T40" fmla="*/ 15 w 72"/>
                <a:gd name="T41" fmla="*/ 9 h 20"/>
                <a:gd name="T42" fmla="*/ 21 w 72"/>
                <a:gd name="T43" fmla="*/ 11 h 20"/>
                <a:gd name="T44" fmla="*/ 24 w 72"/>
                <a:gd name="T45" fmla="*/ 11 h 20"/>
                <a:gd name="T46" fmla="*/ 28 w 72"/>
                <a:gd name="T47" fmla="*/ 13 h 20"/>
                <a:gd name="T48" fmla="*/ 34 w 72"/>
                <a:gd name="T49" fmla="*/ 15 h 20"/>
                <a:gd name="T50" fmla="*/ 38 w 72"/>
                <a:gd name="T51" fmla="*/ 15 h 20"/>
                <a:gd name="T52" fmla="*/ 43 w 72"/>
                <a:gd name="T53" fmla="*/ 17 h 20"/>
                <a:gd name="T54" fmla="*/ 47 w 72"/>
                <a:gd name="T55" fmla="*/ 17 h 20"/>
                <a:gd name="T56" fmla="*/ 53 w 72"/>
                <a:gd name="T57" fmla="*/ 19 h 20"/>
                <a:gd name="T58" fmla="*/ 57 w 72"/>
                <a:gd name="T59" fmla="*/ 19 h 20"/>
                <a:gd name="T60" fmla="*/ 62 w 72"/>
                <a:gd name="T61" fmla="*/ 19 h 20"/>
                <a:gd name="T62" fmla="*/ 66 w 72"/>
                <a:gd name="T63" fmla="*/ 19 h 20"/>
                <a:gd name="T64" fmla="*/ 72 w 72"/>
                <a:gd name="T65" fmla="*/ 20 h 20"/>
                <a:gd name="T66" fmla="*/ 72 w 72"/>
                <a:gd name="T67" fmla="*/ 20 h 2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2"/>
                <a:gd name="T103" fmla="*/ 0 h 20"/>
                <a:gd name="T104" fmla="*/ 72 w 72"/>
                <a:gd name="T105" fmla="*/ 20 h 2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2" h="20">
                  <a:moveTo>
                    <a:pt x="72" y="20"/>
                  </a:moveTo>
                  <a:lnTo>
                    <a:pt x="66" y="19"/>
                  </a:lnTo>
                  <a:lnTo>
                    <a:pt x="62" y="19"/>
                  </a:lnTo>
                  <a:lnTo>
                    <a:pt x="57" y="17"/>
                  </a:lnTo>
                  <a:lnTo>
                    <a:pt x="53" y="15"/>
                  </a:lnTo>
                  <a:lnTo>
                    <a:pt x="49" y="15"/>
                  </a:lnTo>
                  <a:lnTo>
                    <a:pt x="43" y="13"/>
                  </a:lnTo>
                  <a:lnTo>
                    <a:pt x="40" y="11"/>
                  </a:lnTo>
                  <a:lnTo>
                    <a:pt x="36" y="11"/>
                  </a:lnTo>
                  <a:lnTo>
                    <a:pt x="30" y="9"/>
                  </a:lnTo>
                  <a:lnTo>
                    <a:pt x="26" y="7"/>
                  </a:lnTo>
                  <a:lnTo>
                    <a:pt x="22" y="5"/>
                  </a:lnTo>
                  <a:lnTo>
                    <a:pt x="19" y="5"/>
                  </a:lnTo>
                  <a:lnTo>
                    <a:pt x="13" y="3"/>
                  </a:lnTo>
                  <a:lnTo>
                    <a:pt x="9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3" y="1"/>
                  </a:lnTo>
                  <a:lnTo>
                    <a:pt x="7" y="5"/>
                  </a:lnTo>
                  <a:lnTo>
                    <a:pt x="11" y="7"/>
                  </a:lnTo>
                  <a:lnTo>
                    <a:pt x="15" y="9"/>
                  </a:lnTo>
                  <a:lnTo>
                    <a:pt x="21" y="11"/>
                  </a:lnTo>
                  <a:lnTo>
                    <a:pt x="24" y="11"/>
                  </a:lnTo>
                  <a:lnTo>
                    <a:pt x="28" y="13"/>
                  </a:lnTo>
                  <a:lnTo>
                    <a:pt x="34" y="15"/>
                  </a:lnTo>
                  <a:lnTo>
                    <a:pt x="38" y="15"/>
                  </a:lnTo>
                  <a:lnTo>
                    <a:pt x="43" y="17"/>
                  </a:lnTo>
                  <a:lnTo>
                    <a:pt x="47" y="17"/>
                  </a:lnTo>
                  <a:lnTo>
                    <a:pt x="53" y="19"/>
                  </a:lnTo>
                  <a:lnTo>
                    <a:pt x="57" y="19"/>
                  </a:lnTo>
                  <a:lnTo>
                    <a:pt x="62" y="19"/>
                  </a:lnTo>
                  <a:lnTo>
                    <a:pt x="66" y="19"/>
                  </a:lnTo>
                  <a:lnTo>
                    <a:pt x="72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6" name="Freeform 73"/>
            <p:cNvSpPr>
              <a:spLocks/>
            </p:cNvSpPr>
            <p:nvPr/>
          </p:nvSpPr>
          <p:spPr bwMode="auto">
            <a:xfrm>
              <a:off x="1049" y="1652"/>
              <a:ext cx="25" cy="90"/>
            </a:xfrm>
            <a:custGeom>
              <a:avLst/>
              <a:gdLst>
                <a:gd name="T0" fmla="*/ 47 w 49"/>
                <a:gd name="T1" fmla="*/ 176 h 179"/>
                <a:gd name="T2" fmla="*/ 42 w 49"/>
                <a:gd name="T3" fmla="*/ 166 h 179"/>
                <a:gd name="T4" fmla="*/ 36 w 49"/>
                <a:gd name="T5" fmla="*/ 157 h 179"/>
                <a:gd name="T6" fmla="*/ 32 w 49"/>
                <a:gd name="T7" fmla="*/ 147 h 179"/>
                <a:gd name="T8" fmla="*/ 26 w 49"/>
                <a:gd name="T9" fmla="*/ 137 h 179"/>
                <a:gd name="T10" fmla="*/ 23 w 49"/>
                <a:gd name="T11" fmla="*/ 128 h 179"/>
                <a:gd name="T12" fmla="*/ 17 w 49"/>
                <a:gd name="T13" fmla="*/ 118 h 179"/>
                <a:gd name="T14" fmla="*/ 15 w 49"/>
                <a:gd name="T15" fmla="*/ 107 h 179"/>
                <a:gd name="T16" fmla="*/ 11 w 49"/>
                <a:gd name="T17" fmla="*/ 98 h 179"/>
                <a:gd name="T18" fmla="*/ 7 w 49"/>
                <a:gd name="T19" fmla="*/ 86 h 179"/>
                <a:gd name="T20" fmla="*/ 4 w 49"/>
                <a:gd name="T21" fmla="*/ 77 h 179"/>
                <a:gd name="T22" fmla="*/ 2 w 49"/>
                <a:gd name="T23" fmla="*/ 65 h 179"/>
                <a:gd name="T24" fmla="*/ 0 w 49"/>
                <a:gd name="T25" fmla="*/ 56 h 179"/>
                <a:gd name="T26" fmla="*/ 0 w 49"/>
                <a:gd name="T27" fmla="*/ 44 h 179"/>
                <a:gd name="T28" fmla="*/ 0 w 49"/>
                <a:gd name="T29" fmla="*/ 35 h 179"/>
                <a:gd name="T30" fmla="*/ 0 w 49"/>
                <a:gd name="T31" fmla="*/ 23 h 179"/>
                <a:gd name="T32" fmla="*/ 2 w 49"/>
                <a:gd name="T33" fmla="*/ 18 h 179"/>
                <a:gd name="T34" fmla="*/ 2 w 49"/>
                <a:gd name="T35" fmla="*/ 12 h 179"/>
                <a:gd name="T36" fmla="*/ 4 w 49"/>
                <a:gd name="T37" fmla="*/ 0 h 179"/>
                <a:gd name="T38" fmla="*/ 6 w 49"/>
                <a:gd name="T39" fmla="*/ 6 h 179"/>
                <a:gd name="T40" fmla="*/ 4 w 49"/>
                <a:gd name="T41" fmla="*/ 18 h 179"/>
                <a:gd name="T42" fmla="*/ 4 w 49"/>
                <a:gd name="T43" fmla="*/ 29 h 179"/>
                <a:gd name="T44" fmla="*/ 4 w 49"/>
                <a:gd name="T45" fmla="*/ 42 h 179"/>
                <a:gd name="T46" fmla="*/ 6 w 49"/>
                <a:gd name="T47" fmla="*/ 54 h 179"/>
                <a:gd name="T48" fmla="*/ 6 w 49"/>
                <a:gd name="T49" fmla="*/ 65 h 179"/>
                <a:gd name="T50" fmla="*/ 9 w 49"/>
                <a:gd name="T51" fmla="*/ 77 h 179"/>
                <a:gd name="T52" fmla="*/ 11 w 49"/>
                <a:gd name="T53" fmla="*/ 88 h 179"/>
                <a:gd name="T54" fmla="*/ 15 w 49"/>
                <a:gd name="T55" fmla="*/ 98 h 179"/>
                <a:gd name="T56" fmla="*/ 17 w 49"/>
                <a:gd name="T57" fmla="*/ 109 h 179"/>
                <a:gd name="T58" fmla="*/ 23 w 49"/>
                <a:gd name="T59" fmla="*/ 118 h 179"/>
                <a:gd name="T60" fmla="*/ 26 w 49"/>
                <a:gd name="T61" fmla="*/ 130 h 179"/>
                <a:gd name="T62" fmla="*/ 32 w 49"/>
                <a:gd name="T63" fmla="*/ 141 h 179"/>
                <a:gd name="T64" fmla="*/ 36 w 49"/>
                <a:gd name="T65" fmla="*/ 151 h 179"/>
                <a:gd name="T66" fmla="*/ 42 w 49"/>
                <a:gd name="T67" fmla="*/ 162 h 179"/>
                <a:gd name="T68" fmla="*/ 47 w 49"/>
                <a:gd name="T69" fmla="*/ 174 h 179"/>
                <a:gd name="T70" fmla="*/ 49 w 49"/>
                <a:gd name="T71" fmla="*/ 179 h 17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9"/>
                <a:gd name="T109" fmla="*/ 0 h 179"/>
                <a:gd name="T110" fmla="*/ 49 w 49"/>
                <a:gd name="T111" fmla="*/ 179 h 17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9" h="179">
                  <a:moveTo>
                    <a:pt x="49" y="179"/>
                  </a:moveTo>
                  <a:lnTo>
                    <a:pt x="47" y="176"/>
                  </a:lnTo>
                  <a:lnTo>
                    <a:pt x="44" y="170"/>
                  </a:lnTo>
                  <a:lnTo>
                    <a:pt x="42" y="166"/>
                  </a:lnTo>
                  <a:lnTo>
                    <a:pt x="40" y="162"/>
                  </a:lnTo>
                  <a:lnTo>
                    <a:pt x="36" y="157"/>
                  </a:lnTo>
                  <a:lnTo>
                    <a:pt x="34" y="153"/>
                  </a:lnTo>
                  <a:lnTo>
                    <a:pt x="32" y="147"/>
                  </a:lnTo>
                  <a:lnTo>
                    <a:pt x="28" y="143"/>
                  </a:lnTo>
                  <a:lnTo>
                    <a:pt x="26" y="137"/>
                  </a:lnTo>
                  <a:lnTo>
                    <a:pt x="25" y="134"/>
                  </a:lnTo>
                  <a:lnTo>
                    <a:pt x="23" y="128"/>
                  </a:lnTo>
                  <a:lnTo>
                    <a:pt x="21" y="122"/>
                  </a:lnTo>
                  <a:lnTo>
                    <a:pt x="17" y="118"/>
                  </a:lnTo>
                  <a:lnTo>
                    <a:pt x="15" y="113"/>
                  </a:lnTo>
                  <a:lnTo>
                    <a:pt x="15" y="107"/>
                  </a:lnTo>
                  <a:lnTo>
                    <a:pt x="13" y="103"/>
                  </a:lnTo>
                  <a:lnTo>
                    <a:pt x="11" y="98"/>
                  </a:lnTo>
                  <a:lnTo>
                    <a:pt x="9" y="92"/>
                  </a:lnTo>
                  <a:lnTo>
                    <a:pt x="7" y="86"/>
                  </a:lnTo>
                  <a:lnTo>
                    <a:pt x="6" y="82"/>
                  </a:lnTo>
                  <a:lnTo>
                    <a:pt x="4" y="77"/>
                  </a:lnTo>
                  <a:lnTo>
                    <a:pt x="2" y="71"/>
                  </a:lnTo>
                  <a:lnTo>
                    <a:pt x="2" y="65"/>
                  </a:lnTo>
                  <a:lnTo>
                    <a:pt x="2" y="61"/>
                  </a:lnTo>
                  <a:lnTo>
                    <a:pt x="0" y="56"/>
                  </a:lnTo>
                  <a:lnTo>
                    <a:pt x="0" y="50"/>
                  </a:lnTo>
                  <a:lnTo>
                    <a:pt x="0" y="44"/>
                  </a:lnTo>
                  <a:lnTo>
                    <a:pt x="0" y="40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2" y="20"/>
                  </a:lnTo>
                  <a:lnTo>
                    <a:pt x="2" y="18"/>
                  </a:lnTo>
                  <a:lnTo>
                    <a:pt x="2" y="14"/>
                  </a:lnTo>
                  <a:lnTo>
                    <a:pt x="2" y="12"/>
                  </a:lnTo>
                  <a:lnTo>
                    <a:pt x="2" y="8"/>
                  </a:lnTo>
                  <a:lnTo>
                    <a:pt x="4" y="0"/>
                  </a:lnTo>
                  <a:lnTo>
                    <a:pt x="7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4" y="18"/>
                  </a:lnTo>
                  <a:lnTo>
                    <a:pt x="4" y="23"/>
                  </a:lnTo>
                  <a:lnTo>
                    <a:pt x="4" y="29"/>
                  </a:lnTo>
                  <a:lnTo>
                    <a:pt x="4" y="37"/>
                  </a:lnTo>
                  <a:lnTo>
                    <a:pt x="4" y="42"/>
                  </a:lnTo>
                  <a:lnTo>
                    <a:pt x="6" y="48"/>
                  </a:lnTo>
                  <a:lnTo>
                    <a:pt x="6" y="54"/>
                  </a:lnTo>
                  <a:lnTo>
                    <a:pt x="6" y="59"/>
                  </a:lnTo>
                  <a:lnTo>
                    <a:pt x="6" y="65"/>
                  </a:lnTo>
                  <a:lnTo>
                    <a:pt x="7" y="71"/>
                  </a:lnTo>
                  <a:lnTo>
                    <a:pt x="9" y="77"/>
                  </a:lnTo>
                  <a:lnTo>
                    <a:pt x="9" y="82"/>
                  </a:lnTo>
                  <a:lnTo>
                    <a:pt x="11" y="88"/>
                  </a:lnTo>
                  <a:lnTo>
                    <a:pt x="13" y="94"/>
                  </a:lnTo>
                  <a:lnTo>
                    <a:pt x="15" y="98"/>
                  </a:lnTo>
                  <a:lnTo>
                    <a:pt x="17" y="103"/>
                  </a:lnTo>
                  <a:lnTo>
                    <a:pt x="17" y="109"/>
                  </a:lnTo>
                  <a:lnTo>
                    <a:pt x="21" y="115"/>
                  </a:lnTo>
                  <a:lnTo>
                    <a:pt x="23" y="118"/>
                  </a:lnTo>
                  <a:lnTo>
                    <a:pt x="25" y="124"/>
                  </a:lnTo>
                  <a:lnTo>
                    <a:pt x="26" y="130"/>
                  </a:lnTo>
                  <a:lnTo>
                    <a:pt x="28" y="136"/>
                  </a:lnTo>
                  <a:lnTo>
                    <a:pt x="32" y="141"/>
                  </a:lnTo>
                  <a:lnTo>
                    <a:pt x="34" y="147"/>
                  </a:lnTo>
                  <a:lnTo>
                    <a:pt x="36" y="151"/>
                  </a:lnTo>
                  <a:lnTo>
                    <a:pt x="40" y="158"/>
                  </a:lnTo>
                  <a:lnTo>
                    <a:pt x="42" y="162"/>
                  </a:lnTo>
                  <a:lnTo>
                    <a:pt x="44" y="168"/>
                  </a:lnTo>
                  <a:lnTo>
                    <a:pt x="47" y="174"/>
                  </a:lnTo>
                  <a:lnTo>
                    <a:pt x="49" y="17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7" name="Freeform 74"/>
            <p:cNvSpPr>
              <a:spLocks/>
            </p:cNvSpPr>
            <p:nvPr/>
          </p:nvSpPr>
          <p:spPr bwMode="auto">
            <a:xfrm>
              <a:off x="1053" y="1629"/>
              <a:ext cx="4" cy="14"/>
            </a:xfrm>
            <a:custGeom>
              <a:avLst/>
              <a:gdLst>
                <a:gd name="T0" fmla="*/ 2 w 8"/>
                <a:gd name="T1" fmla="*/ 26 h 26"/>
                <a:gd name="T2" fmla="*/ 2 w 8"/>
                <a:gd name="T3" fmla="*/ 23 h 26"/>
                <a:gd name="T4" fmla="*/ 4 w 8"/>
                <a:gd name="T5" fmla="*/ 17 h 26"/>
                <a:gd name="T6" fmla="*/ 6 w 8"/>
                <a:gd name="T7" fmla="*/ 11 h 26"/>
                <a:gd name="T8" fmla="*/ 8 w 8"/>
                <a:gd name="T9" fmla="*/ 7 h 26"/>
                <a:gd name="T10" fmla="*/ 8 w 8"/>
                <a:gd name="T11" fmla="*/ 0 h 26"/>
                <a:gd name="T12" fmla="*/ 6 w 8"/>
                <a:gd name="T13" fmla="*/ 6 h 26"/>
                <a:gd name="T14" fmla="*/ 4 w 8"/>
                <a:gd name="T15" fmla="*/ 9 h 26"/>
                <a:gd name="T16" fmla="*/ 2 w 8"/>
                <a:gd name="T17" fmla="*/ 17 h 26"/>
                <a:gd name="T18" fmla="*/ 0 w 8"/>
                <a:gd name="T19" fmla="*/ 23 h 26"/>
                <a:gd name="T20" fmla="*/ 2 w 8"/>
                <a:gd name="T21" fmla="*/ 26 h 26"/>
                <a:gd name="T22" fmla="*/ 2 w 8"/>
                <a:gd name="T23" fmla="*/ 26 h 2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"/>
                <a:gd name="T37" fmla="*/ 0 h 26"/>
                <a:gd name="T38" fmla="*/ 8 w 8"/>
                <a:gd name="T39" fmla="*/ 26 h 2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" h="26">
                  <a:moveTo>
                    <a:pt x="2" y="26"/>
                  </a:moveTo>
                  <a:lnTo>
                    <a:pt x="2" y="23"/>
                  </a:lnTo>
                  <a:lnTo>
                    <a:pt x="4" y="17"/>
                  </a:lnTo>
                  <a:lnTo>
                    <a:pt x="6" y="11"/>
                  </a:lnTo>
                  <a:lnTo>
                    <a:pt x="8" y="7"/>
                  </a:lnTo>
                  <a:lnTo>
                    <a:pt x="8" y="0"/>
                  </a:lnTo>
                  <a:lnTo>
                    <a:pt x="6" y="6"/>
                  </a:lnTo>
                  <a:lnTo>
                    <a:pt x="4" y="9"/>
                  </a:lnTo>
                  <a:lnTo>
                    <a:pt x="2" y="17"/>
                  </a:lnTo>
                  <a:lnTo>
                    <a:pt x="0" y="23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8" name="Freeform 75"/>
            <p:cNvSpPr>
              <a:spLocks/>
            </p:cNvSpPr>
            <p:nvPr/>
          </p:nvSpPr>
          <p:spPr bwMode="auto">
            <a:xfrm>
              <a:off x="1083" y="1718"/>
              <a:ext cx="9" cy="14"/>
            </a:xfrm>
            <a:custGeom>
              <a:avLst/>
              <a:gdLst>
                <a:gd name="T0" fmla="*/ 0 w 17"/>
                <a:gd name="T1" fmla="*/ 0 h 28"/>
                <a:gd name="T2" fmla="*/ 2 w 17"/>
                <a:gd name="T3" fmla="*/ 7 h 28"/>
                <a:gd name="T4" fmla="*/ 8 w 17"/>
                <a:gd name="T5" fmla="*/ 15 h 28"/>
                <a:gd name="T6" fmla="*/ 12 w 17"/>
                <a:gd name="T7" fmla="*/ 23 h 28"/>
                <a:gd name="T8" fmla="*/ 17 w 17"/>
                <a:gd name="T9" fmla="*/ 28 h 28"/>
                <a:gd name="T10" fmla="*/ 15 w 17"/>
                <a:gd name="T11" fmla="*/ 25 h 28"/>
                <a:gd name="T12" fmla="*/ 14 w 17"/>
                <a:gd name="T13" fmla="*/ 21 h 28"/>
                <a:gd name="T14" fmla="*/ 12 w 17"/>
                <a:gd name="T15" fmla="*/ 17 h 28"/>
                <a:gd name="T16" fmla="*/ 10 w 17"/>
                <a:gd name="T17" fmla="*/ 13 h 28"/>
                <a:gd name="T18" fmla="*/ 4 w 17"/>
                <a:gd name="T19" fmla="*/ 5 h 28"/>
                <a:gd name="T20" fmla="*/ 0 w 17"/>
                <a:gd name="T21" fmla="*/ 0 h 28"/>
                <a:gd name="T22" fmla="*/ 0 w 17"/>
                <a:gd name="T23" fmla="*/ 0 h 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7"/>
                <a:gd name="T37" fmla="*/ 0 h 28"/>
                <a:gd name="T38" fmla="*/ 17 w 17"/>
                <a:gd name="T39" fmla="*/ 28 h 2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7" h="28">
                  <a:moveTo>
                    <a:pt x="0" y="0"/>
                  </a:moveTo>
                  <a:lnTo>
                    <a:pt x="2" y="7"/>
                  </a:lnTo>
                  <a:lnTo>
                    <a:pt x="8" y="15"/>
                  </a:lnTo>
                  <a:lnTo>
                    <a:pt x="12" y="23"/>
                  </a:lnTo>
                  <a:lnTo>
                    <a:pt x="17" y="28"/>
                  </a:lnTo>
                  <a:lnTo>
                    <a:pt x="15" y="25"/>
                  </a:lnTo>
                  <a:lnTo>
                    <a:pt x="14" y="21"/>
                  </a:lnTo>
                  <a:lnTo>
                    <a:pt x="12" y="17"/>
                  </a:lnTo>
                  <a:lnTo>
                    <a:pt x="10" y="13"/>
                  </a:lnTo>
                  <a:lnTo>
                    <a:pt x="4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9" name="Freeform 76"/>
            <p:cNvSpPr>
              <a:spLocks/>
            </p:cNvSpPr>
            <p:nvPr/>
          </p:nvSpPr>
          <p:spPr bwMode="auto">
            <a:xfrm>
              <a:off x="1072" y="1693"/>
              <a:ext cx="8" cy="22"/>
            </a:xfrm>
            <a:custGeom>
              <a:avLst/>
              <a:gdLst>
                <a:gd name="T0" fmla="*/ 0 w 18"/>
                <a:gd name="T1" fmla="*/ 0 h 44"/>
                <a:gd name="T2" fmla="*/ 2 w 18"/>
                <a:gd name="T3" fmla="*/ 4 h 44"/>
                <a:gd name="T4" fmla="*/ 4 w 18"/>
                <a:gd name="T5" fmla="*/ 10 h 44"/>
                <a:gd name="T6" fmla="*/ 6 w 18"/>
                <a:gd name="T7" fmla="*/ 16 h 44"/>
                <a:gd name="T8" fmla="*/ 8 w 18"/>
                <a:gd name="T9" fmla="*/ 21 h 44"/>
                <a:gd name="T10" fmla="*/ 10 w 18"/>
                <a:gd name="T11" fmla="*/ 27 h 44"/>
                <a:gd name="T12" fmla="*/ 12 w 18"/>
                <a:gd name="T13" fmla="*/ 33 h 44"/>
                <a:gd name="T14" fmla="*/ 14 w 18"/>
                <a:gd name="T15" fmla="*/ 38 h 44"/>
                <a:gd name="T16" fmla="*/ 18 w 18"/>
                <a:gd name="T17" fmla="*/ 44 h 44"/>
                <a:gd name="T18" fmla="*/ 16 w 18"/>
                <a:gd name="T19" fmla="*/ 40 h 44"/>
                <a:gd name="T20" fmla="*/ 14 w 18"/>
                <a:gd name="T21" fmla="*/ 35 h 44"/>
                <a:gd name="T22" fmla="*/ 12 w 18"/>
                <a:gd name="T23" fmla="*/ 27 h 44"/>
                <a:gd name="T24" fmla="*/ 10 w 18"/>
                <a:gd name="T25" fmla="*/ 19 h 44"/>
                <a:gd name="T26" fmla="*/ 6 w 18"/>
                <a:gd name="T27" fmla="*/ 14 h 44"/>
                <a:gd name="T28" fmla="*/ 4 w 18"/>
                <a:gd name="T29" fmla="*/ 6 h 44"/>
                <a:gd name="T30" fmla="*/ 2 w 18"/>
                <a:gd name="T31" fmla="*/ 2 h 44"/>
                <a:gd name="T32" fmla="*/ 0 w 18"/>
                <a:gd name="T33" fmla="*/ 0 h 44"/>
                <a:gd name="T34" fmla="*/ 0 w 18"/>
                <a:gd name="T35" fmla="*/ 0 h 4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"/>
                <a:gd name="T55" fmla="*/ 0 h 44"/>
                <a:gd name="T56" fmla="*/ 18 w 18"/>
                <a:gd name="T57" fmla="*/ 44 h 4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" h="44">
                  <a:moveTo>
                    <a:pt x="0" y="0"/>
                  </a:moveTo>
                  <a:lnTo>
                    <a:pt x="2" y="4"/>
                  </a:lnTo>
                  <a:lnTo>
                    <a:pt x="4" y="10"/>
                  </a:lnTo>
                  <a:lnTo>
                    <a:pt x="6" y="16"/>
                  </a:lnTo>
                  <a:lnTo>
                    <a:pt x="8" y="21"/>
                  </a:lnTo>
                  <a:lnTo>
                    <a:pt x="10" y="27"/>
                  </a:lnTo>
                  <a:lnTo>
                    <a:pt x="12" y="33"/>
                  </a:lnTo>
                  <a:lnTo>
                    <a:pt x="14" y="38"/>
                  </a:lnTo>
                  <a:lnTo>
                    <a:pt x="18" y="44"/>
                  </a:lnTo>
                  <a:lnTo>
                    <a:pt x="16" y="40"/>
                  </a:lnTo>
                  <a:lnTo>
                    <a:pt x="14" y="35"/>
                  </a:lnTo>
                  <a:lnTo>
                    <a:pt x="12" y="27"/>
                  </a:lnTo>
                  <a:lnTo>
                    <a:pt x="10" y="19"/>
                  </a:lnTo>
                  <a:lnTo>
                    <a:pt x="6" y="14"/>
                  </a:lnTo>
                  <a:lnTo>
                    <a:pt x="4" y="6"/>
                  </a:lnTo>
                  <a:lnTo>
                    <a:pt x="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0" name="Freeform 77"/>
            <p:cNvSpPr>
              <a:spLocks/>
            </p:cNvSpPr>
            <p:nvPr/>
          </p:nvSpPr>
          <p:spPr bwMode="auto">
            <a:xfrm>
              <a:off x="1138" y="1494"/>
              <a:ext cx="18" cy="9"/>
            </a:xfrm>
            <a:custGeom>
              <a:avLst/>
              <a:gdLst>
                <a:gd name="T0" fmla="*/ 30 w 36"/>
                <a:gd name="T1" fmla="*/ 5 h 17"/>
                <a:gd name="T2" fmla="*/ 28 w 36"/>
                <a:gd name="T3" fmla="*/ 5 h 17"/>
                <a:gd name="T4" fmla="*/ 24 w 36"/>
                <a:gd name="T5" fmla="*/ 5 h 17"/>
                <a:gd name="T6" fmla="*/ 19 w 36"/>
                <a:gd name="T7" fmla="*/ 3 h 17"/>
                <a:gd name="T8" fmla="*/ 15 w 36"/>
                <a:gd name="T9" fmla="*/ 3 h 17"/>
                <a:gd name="T10" fmla="*/ 11 w 36"/>
                <a:gd name="T11" fmla="*/ 2 h 17"/>
                <a:gd name="T12" fmla="*/ 5 w 36"/>
                <a:gd name="T13" fmla="*/ 2 h 17"/>
                <a:gd name="T14" fmla="*/ 1 w 36"/>
                <a:gd name="T15" fmla="*/ 2 h 17"/>
                <a:gd name="T16" fmla="*/ 0 w 36"/>
                <a:gd name="T17" fmla="*/ 0 h 17"/>
                <a:gd name="T18" fmla="*/ 3 w 36"/>
                <a:gd name="T19" fmla="*/ 0 h 17"/>
                <a:gd name="T20" fmla="*/ 11 w 36"/>
                <a:gd name="T21" fmla="*/ 0 h 17"/>
                <a:gd name="T22" fmla="*/ 17 w 36"/>
                <a:gd name="T23" fmla="*/ 0 h 17"/>
                <a:gd name="T24" fmla="*/ 24 w 36"/>
                <a:gd name="T25" fmla="*/ 0 h 17"/>
                <a:gd name="T26" fmla="*/ 30 w 36"/>
                <a:gd name="T27" fmla="*/ 0 h 17"/>
                <a:gd name="T28" fmla="*/ 34 w 36"/>
                <a:gd name="T29" fmla="*/ 3 h 17"/>
                <a:gd name="T30" fmla="*/ 34 w 36"/>
                <a:gd name="T31" fmla="*/ 5 h 17"/>
                <a:gd name="T32" fmla="*/ 36 w 36"/>
                <a:gd name="T33" fmla="*/ 7 h 17"/>
                <a:gd name="T34" fmla="*/ 34 w 36"/>
                <a:gd name="T35" fmla="*/ 11 h 17"/>
                <a:gd name="T36" fmla="*/ 34 w 36"/>
                <a:gd name="T37" fmla="*/ 17 h 17"/>
                <a:gd name="T38" fmla="*/ 30 w 36"/>
                <a:gd name="T39" fmla="*/ 5 h 17"/>
                <a:gd name="T40" fmla="*/ 30 w 36"/>
                <a:gd name="T41" fmla="*/ 5 h 1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6"/>
                <a:gd name="T64" fmla="*/ 0 h 17"/>
                <a:gd name="T65" fmla="*/ 36 w 36"/>
                <a:gd name="T66" fmla="*/ 17 h 1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6" h="17">
                  <a:moveTo>
                    <a:pt x="30" y="5"/>
                  </a:moveTo>
                  <a:lnTo>
                    <a:pt x="28" y="5"/>
                  </a:lnTo>
                  <a:lnTo>
                    <a:pt x="24" y="5"/>
                  </a:lnTo>
                  <a:lnTo>
                    <a:pt x="19" y="3"/>
                  </a:lnTo>
                  <a:lnTo>
                    <a:pt x="15" y="3"/>
                  </a:lnTo>
                  <a:lnTo>
                    <a:pt x="11" y="2"/>
                  </a:lnTo>
                  <a:lnTo>
                    <a:pt x="5" y="2"/>
                  </a:lnTo>
                  <a:lnTo>
                    <a:pt x="1" y="2"/>
                  </a:lnTo>
                  <a:lnTo>
                    <a:pt x="0" y="0"/>
                  </a:lnTo>
                  <a:lnTo>
                    <a:pt x="3" y="0"/>
                  </a:lnTo>
                  <a:lnTo>
                    <a:pt x="11" y="0"/>
                  </a:lnTo>
                  <a:lnTo>
                    <a:pt x="17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4" y="3"/>
                  </a:lnTo>
                  <a:lnTo>
                    <a:pt x="34" y="5"/>
                  </a:lnTo>
                  <a:lnTo>
                    <a:pt x="36" y="7"/>
                  </a:lnTo>
                  <a:lnTo>
                    <a:pt x="34" y="11"/>
                  </a:lnTo>
                  <a:lnTo>
                    <a:pt x="34" y="17"/>
                  </a:lnTo>
                  <a:lnTo>
                    <a:pt x="30" y="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1" name="Freeform 78"/>
            <p:cNvSpPr>
              <a:spLocks/>
            </p:cNvSpPr>
            <p:nvPr/>
          </p:nvSpPr>
          <p:spPr bwMode="auto">
            <a:xfrm>
              <a:off x="1094" y="1548"/>
              <a:ext cx="7" cy="8"/>
            </a:xfrm>
            <a:custGeom>
              <a:avLst/>
              <a:gdLst>
                <a:gd name="T0" fmla="*/ 8 w 15"/>
                <a:gd name="T1" fmla="*/ 12 h 17"/>
                <a:gd name="T2" fmla="*/ 15 w 15"/>
                <a:gd name="T3" fmla="*/ 17 h 17"/>
                <a:gd name="T4" fmla="*/ 13 w 15"/>
                <a:gd name="T5" fmla="*/ 12 h 17"/>
                <a:gd name="T6" fmla="*/ 12 w 15"/>
                <a:gd name="T7" fmla="*/ 12 h 17"/>
                <a:gd name="T8" fmla="*/ 8 w 15"/>
                <a:gd name="T9" fmla="*/ 6 h 17"/>
                <a:gd name="T10" fmla="*/ 0 w 15"/>
                <a:gd name="T11" fmla="*/ 0 h 17"/>
                <a:gd name="T12" fmla="*/ 2 w 15"/>
                <a:gd name="T13" fmla="*/ 2 h 17"/>
                <a:gd name="T14" fmla="*/ 4 w 15"/>
                <a:gd name="T15" fmla="*/ 6 h 17"/>
                <a:gd name="T16" fmla="*/ 6 w 15"/>
                <a:gd name="T17" fmla="*/ 8 h 17"/>
                <a:gd name="T18" fmla="*/ 8 w 15"/>
                <a:gd name="T19" fmla="*/ 12 h 17"/>
                <a:gd name="T20" fmla="*/ 8 w 15"/>
                <a:gd name="T21" fmla="*/ 12 h 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5"/>
                <a:gd name="T34" fmla="*/ 0 h 17"/>
                <a:gd name="T35" fmla="*/ 15 w 15"/>
                <a:gd name="T36" fmla="*/ 17 h 1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5" h="17">
                  <a:moveTo>
                    <a:pt x="8" y="12"/>
                  </a:moveTo>
                  <a:lnTo>
                    <a:pt x="15" y="17"/>
                  </a:lnTo>
                  <a:lnTo>
                    <a:pt x="13" y="12"/>
                  </a:lnTo>
                  <a:lnTo>
                    <a:pt x="12" y="12"/>
                  </a:lnTo>
                  <a:lnTo>
                    <a:pt x="8" y="6"/>
                  </a:lnTo>
                  <a:lnTo>
                    <a:pt x="0" y="0"/>
                  </a:lnTo>
                  <a:lnTo>
                    <a:pt x="2" y="2"/>
                  </a:lnTo>
                  <a:lnTo>
                    <a:pt x="4" y="6"/>
                  </a:lnTo>
                  <a:lnTo>
                    <a:pt x="6" y="8"/>
                  </a:lnTo>
                  <a:lnTo>
                    <a:pt x="8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2" name="Freeform 79"/>
            <p:cNvSpPr>
              <a:spLocks/>
            </p:cNvSpPr>
            <p:nvPr/>
          </p:nvSpPr>
          <p:spPr bwMode="auto">
            <a:xfrm>
              <a:off x="1090" y="1520"/>
              <a:ext cx="5" cy="7"/>
            </a:xfrm>
            <a:custGeom>
              <a:avLst/>
              <a:gdLst>
                <a:gd name="T0" fmla="*/ 0 w 9"/>
                <a:gd name="T1" fmla="*/ 13 h 13"/>
                <a:gd name="T2" fmla="*/ 0 w 9"/>
                <a:gd name="T3" fmla="*/ 10 h 13"/>
                <a:gd name="T4" fmla="*/ 3 w 9"/>
                <a:gd name="T5" fmla="*/ 4 h 13"/>
                <a:gd name="T6" fmla="*/ 7 w 9"/>
                <a:gd name="T7" fmla="*/ 2 h 13"/>
                <a:gd name="T8" fmla="*/ 9 w 9"/>
                <a:gd name="T9" fmla="*/ 0 h 13"/>
                <a:gd name="T10" fmla="*/ 0 w 9"/>
                <a:gd name="T11" fmla="*/ 13 h 13"/>
                <a:gd name="T12" fmla="*/ 0 w 9"/>
                <a:gd name="T13" fmla="*/ 13 h 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"/>
                <a:gd name="T22" fmla="*/ 0 h 13"/>
                <a:gd name="T23" fmla="*/ 9 w 9"/>
                <a:gd name="T24" fmla="*/ 13 h 1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" h="13">
                  <a:moveTo>
                    <a:pt x="0" y="13"/>
                  </a:moveTo>
                  <a:lnTo>
                    <a:pt x="0" y="10"/>
                  </a:lnTo>
                  <a:lnTo>
                    <a:pt x="3" y="4"/>
                  </a:lnTo>
                  <a:lnTo>
                    <a:pt x="7" y="2"/>
                  </a:lnTo>
                  <a:lnTo>
                    <a:pt x="9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3" name="Freeform 80"/>
            <p:cNvSpPr>
              <a:spLocks/>
            </p:cNvSpPr>
            <p:nvPr/>
          </p:nvSpPr>
          <p:spPr bwMode="auto">
            <a:xfrm>
              <a:off x="1083" y="1497"/>
              <a:ext cx="26" cy="18"/>
            </a:xfrm>
            <a:custGeom>
              <a:avLst/>
              <a:gdLst>
                <a:gd name="T0" fmla="*/ 0 w 52"/>
                <a:gd name="T1" fmla="*/ 33 h 36"/>
                <a:gd name="T2" fmla="*/ 0 w 52"/>
                <a:gd name="T3" fmla="*/ 36 h 36"/>
                <a:gd name="T4" fmla="*/ 40 w 52"/>
                <a:gd name="T5" fmla="*/ 8 h 36"/>
                <a:gd name="T6" fmla="*/ 44 w 52"/>
                <a:gd name="T7" fmla="*/ 8 h 36"/>
                <a:gd name="T8" fmla="*/ 50 w 52"/>
                <a:gd name="T9" fmla="*/ 6 h 36"/>
                <a:gd name="T10" fmla="*/ 52 w 52"/>
                <a:gd name="T11" fmla="*/ 2 h 36"/>
                <a:gd name="T12" fmla="*/ 52 w 52"/>
                <a:gd name="T13" fmla="*/ 0 h 36"/>
                <a:gd name="T14" fmla="*/ 50 w 52"/>
                <a:gd name="T15" fmla="*/ 0 h 36"/>
                <a:gd name="T16" fmla="*/ 44 w 52"/>
                <a:gd name="T17" fmla="*/ 2 h 36"/>
                <a:gd name="T18" fmla="*/ 40 w 52"/>
                <a:gd name="T19" fmla="*/ 4 h 36"/>
                <a:gd name="T20" fmla="*/ 36 w 52"/>
                <a:gd name="T21" fmla="*/ 6 h 36"/>
                <a:gd name="T22" fmla="*/ 33 w 52"/>
                <a:gd name="T23" fmla="*/ 8 h 36"/>
                <a:gd name="T24" fmla="*/ 29 w 52"/>
                <a:gd name="T25" fmla="*/ 12 h 36"/>
                <a:gd name="T26" fmla="*/ 23 w 52"/>
                <a:gd name="T27" fmla="*/ 14 h 36"/>
                <a:gd name="T28" fmla="*/ 19 w 52"/>
                <a:gd name="T29" fmla="*/ 17 h 36"/>
                <a:gd name="T30" fmla="*/ 14 w 52"/>
                <a:gd name="T31" fmla="*/ 19 h 36"/>
                <a:gd name="T32" fmla="*/ 12 w 52"/>
                <a:gd name="T33" fmla="*/ 23 h 36"/>
                <a:gd name="T34" fmla="*/ 4 w 52"/>
                <a:gd name="T35" fmla="*/ 27 h 36"/>
                <a:gd name="T36" fmla="*/ 0 w 52"/>
                <a:gd name="T37" fmla="*/ 33 h 36"/>
                <a:gd name="T38" fmla="*/ 0 w 52"/>
                <a:gd name="T39" fmla="*/ 33 h 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"/>
                <a:gd name="T61" fmla="*/ 0 h 36"/>
                <a:gd name="T62" fmla="*/ 52 w 52"/>
                <a:gd name="T63" fmla="*/ 36 h 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" h="36">
                  <a:moveTo>
                    <a:pt x="0" y="33"/>
                  </a:moveTo>
                  <a:lnTo>
                    <a:pt x="0" y="36"/>
                  </a:lnTo>
                  <a:lnTo>
                    <a:pt x="40" y="8"/>
                  </a:lnTo>
                  <a:lnTo>
                    <a:pt x="44" y="8"/>
                  </a:lnTo>
                  <a:lnTo>
                    <a:pt x="50" y="6"/>
                  </a:lnTo>
                  <a:lnTo>
                    <a:pt x="52" y="2"/>
                  </a:lnTo>
                  <a:lnTo>
                    <a:pt x="52" y="0"/>
                  </a:lnTo>
                  <a:lnTo>
                    <a:pt x="50" y="0"/>
                  </a:lnTo>
                  <a:lnTo>
                    <a:pt x="44" y="2"/>
                  </a:lnTo>
                  <a:lnTo>
                    <a:pt x="40" y="4"/>
                  </a:lnTo>
                  <a:lnTo>
                    <a:pt x="36" y="6"/>
                  </a:lnTo>
                  <a:lnTo>
                    <a:pt x="33" y="8"/>
                  </a:lnTo>
                  <a:lnTo>
                    <a:pt x="29" y="12"/>
                  </a:lnTo>
                  <a:lnTo>
                    <a:pt x="23" y="14"/>
                  </a:lnTo>
                  <a:lnTo>
                    <a:pt x="19" y="17"/>
                  </a:lnTo>
                  <a:lnTo>
                    <a:pt x="14" y="19"/>
                  </a:lnTo>
                  <a:lnTo>
                    <a:pt x="12" y="23"/>
                  </a:lnTo>
                  <a:lnTo>
                    <a:pt x="4" y="27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4" name="Freeform 81"/>
            <p:cNvSpPr>
              <a:spLocks/>
            </p:cNvSpPr>
            <p:nvPr/>
          </p:nvSpPr>
          <p:spPr bwMode="auto">
            <a:xfrm>
              <a:off x="1119" y="1512"/>
              <a:ext cx="8" cy="1"/>
            </a:xfrm>
            <a:custGeom>
              <a:avLst/>
              <a:gdLst>
                <a:gd name="T0" fmla="*/ 15 w 15"/>
                <a:gd name="T1" fmla="*/ 0 h 2"/>
                <a:gd name="T2" fmla="*/ 15 w 15"/>
                <a:gd name="T3" fmla="*/ 0 h 2"/>
                <a:gd name="T4" fmla="*/ 13 w 15"/>
                <a:gd name="T5" fmla="*/ 0 h 2"/>
                <a:gd name="T6" fmla="*/ 7 w 15"/>
                <a:gd name="T7" fmla="*/ 0 h 2"/>
                <a:gd name="T8" fmla="*/ 5 w 15"/>
                <a:gd name="T9" fmla="*/ 0 h 2"/>
                <a:gd name="T10" fmla="*/ 1 w 15"/>
                <a:gd name="T11" fmla="*/ 0 h 2"/>
                <a:gd name="T12" fmla="*/ 0 w 15"/>
                <a:gd name="T13" fmla="*/ 0 h 2"/>
                <a:gd name="T14" fmla="*/ 0 w 15"/>
                <a:gd name="T15" fmla="*/ 0 h 2"/>
                <a:gd name="T16" fmla="*/ 3 w 15"/>
                <a:gd name="T17" fmla="*/ 2 h 2"/>
                <a:gd name="T18" fmla="*/ 7 w 15"/>
                <a:gd name="T19" fmla="*/ 0 h 2"/>
                <a:gd name="T20" fmla="*/ 9 w 15"/>
                <a:gd name="T21" fmla="*/ 0 h 2"/>
                <a:gd name="T22" fmla="*/ 13 w 15"/>
                <a:gd name="T23" fmla="*/ 0 h 2"/>
                <a:gd name="T24" fmla="*/ 15 w 15"/>
                <a:gd name="T25" fmla="*/ 0 h 2"/>
                <a:gd name="T26" fmla="*/ 15 w 15"/>
                <a:gd name="T27" fmla="*/ 0 h 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5"/>
                <a:gd name="T43" fmla="*/ 0 h 2"/>
                <a:gd name="T44" fmla="*/ 15 w 15"/>
                <a:gd name="T45" fmla="*/ 2 h 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5" h="2">
                  <a:moveTo>
                    <a:pt x="15" y="0"/>
                  </a:moveTo>
                  <a:lnTo>
                    <a:pt x="15" y="0"/>
                  </a:lnTo>
                  <a:lnTo>
                    <a:pt x="13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2"/>
                  </a:lnTo>
                  <a:lnTo>
                    <a:pt x="7" y="0"/>
                  </a:lnTo>
                  <a:lnTo>
                    <a:pt x="9" y="0"/>
                  </a:lnTo>
                  <a:lnTo>
                    <a:pt x="13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5" name="Freeform 82"/>
            <p:cNvSpPr>
              <a:spLocks/>
            </p:cNvSpPr>
            <p:nvPr/>
          </p:nvSpPr>
          <p:spPr bwMode="auto">
            <a:xfrm>
              <a:off x="883" y="1411"/>
              <a:ext cx="129" cy="118"/>
            </a:xfrm>
            <a:custGeom>
              <a:avLst/>
              <a:gdLst>
                <a:gd name="T0" fmla="*/ 150 w 257"/>
                <a:gd name="T1" fmla="*/ 116 h 236"/>
                <a:gd name="T2" fmla="*/ 150 w 257"/>
                <a:gd name="T3" fmla="*/ 109 h 236"/>
                <a:gd name="T4" fmla="*/ 156 w 257"/>
                <a:gd name="T5" fmla="*/ 103 h 236"/>
                <a:gd name="T6" fmla="*/ 164 w 257"/>
                <a:gd name="T7" fmla="*/ 126 h 236"/>
                <a:gd name="T8" fmla="*/ 175 w 257"/>
                <a:gd name="T9" fmla="*/ 151 h 236"/>
                <a:gd name="T10" fmla="*/ 173 w 257"/>
                <a:gd name="T11" fmla="*/ 141 h 236"/>
                <a:gd name="T12" fmla="*/ 162 w 257"/>
                <a:gd name="T13" fmla="*/ 114 h 236"/>
                <a:gd name="T14" fmla="*/ 181 w 257"/>
                <a:gd name="T15" fmla="*/ 97 h 236"/>
                <a:gd name="T16" fmla="*/ 167 w 257"/>
                <a:gd name="T17" fmla="*/ 114 h 236"/>
                <a:gd name="T18" fmla="*/ 181 w 257"/>
                <a:gd name="T19" fmla="*/ 141 h 236"/>
                <a:gd name="T20" fmla="*/ 194 w 257"/>
                <a:gd name="T21" fmla="*/ 168 h 236"/>
                <a:gd name="T22" fmla="*/ 205 w 257"/>
                <a:gd name="T23" fmla="*/ 192 h 236"/>
                <a:gd name="T24" fmla="*/ 196 w 257"/>
                <a:gd name="T25" fmla="*/ 162 h 236"/>
                <a:gd name="T26" fmla="*/ 186 w 257"/>
                <a:gd name="T27" fmla="*/ 139 h 236"/>
                <a:gd name="T28" fmla="*/ 181 w 257"/>
                <a:gd name="T29" fmla="*/ 118 h 236"/>
                <a:gd name="T30" fmla="*/ 202 w 257"/>
                <a:gd name="T31" fmla="*/ 101 h 236"/>
                <a:gd name="T32" fmla="*/ 215 w 257"/>
                <a:gd name="T33" fmla="*/ 97 h 236"/>
                <a:gd name="T34" fmla="*/ 228 w 257"/>
                <a:gd name="T35" fmla="*/ 76 h 236"/>
                <a:gd name="T36" fmla="*/ 198 w 257"/>
                <a:gd name="T37" fmla="*/ 74 h 236"/>
                <a:gd name="T38" fmla="*/ 169 w 257"/>
                <a:gd name="T39" fmla="*/ 71 h 236"/>
                <a:gd name="T40" fmla="*/ 158 w 257"/>
                <a:gd name="T41" fmla="*/ 50 h 236"/>
                <a:gd name="T42" fmla="*/ 162 w 257"/>
                <a:gd name="T43" fmla="*/ 40 h 236"/>
                <a:gd name="T44" fmla="*/ 165 w 257"/>
                <a:gd name="T45" fmla="*/ 65 h 236"/>
                <a:gd name="T46" fmla="*/ 198 w 257"/>
                <a:gd name="T47" fmla="*/ 67 h 236"/>
                <a:gd name="T48" fmla="*/ 238 w 257"/>
                <a:gd name="T49" fmla="*/ 71 h 236"/>
                <a:gd name="T50" fmla="*/ 251 w 257"/>
                <a:gd name="T51" fmla="*/ 67 h 236"/>
                <a:gd name="T52" fmla="*/ 215 w 257"/>
                <a:gd name="T53" fmla="*/ 63 h 236"/>
                <a:gd name="T54" fmla="*/ 177 w 257"/>
                <a:gd name="T55" fmla="*/ 61 h 236"/>
                <a:gd name="T56" fmla="*/ 162 w 257"/>
                <a:gd name="T57" fmla="*/ 31 h 236"/>
                <a:gd name="T58" fmla="*/ 53 w 257"/>
                <a:gd name="T59" fmla="*/ 23 h 236"/>
                <a:gd name="T60" fmla="*/ 67 w 257"/>
                <a:gd name="T61" fmla="*/ 69 h 236"/>
                <a:gd name="T62" fmla="*/ 51 w 257"/>
                <a:gd name="T63" fmla="*/ 92 h 236"/>
                <a:gd name="T64" fmla="*/ 25 w 257"/>
                <a:gd name="T65" fmla="*/ 109 h 236"/>
                <a:gd name="T66" fmla="*/ 0 w 257"/>
                <a:gd name="T67" fmla="*/ 126 h 236"/>
                <a:gd name="T68" fmla="*/ 27 w 257"/>
                <a:gd name="T69" fmla="*/ 131 h 236"/>
                <a:gd name="T70" fmla="*/ 48 w 257"/>
                <a:gd name="T71" fmla="*/ 139 h 236"/>
                <a:gd name="T72" fmla="*/ 19 w 257"/>
                <a:gd name="T73" fmla="*/ 135 h 236"/>
                <a:gd name="T74" fmla="*/ 154 w 257"/>
                <a:gd name="T75" fmla="*/ 177 h 236"/>
                <a:gd name="T76" fmla="*/ 179 w 257"/>
                <a:gd name="T77" fmla="*/ 185 h 236"/>
                <a:gd name="T78" fmla="*/ 152 w 257"/>
                <a:gd name="T79" fmla="*/ 173 h 236"/>
                <a:gd name="T80" fmla="*/ 124 w 257"/>
                <a:gd name="T81" fmla="*/ 177 h 236"/>
                <a:gd name="T82" fmla="*/ 105 w 257"/>
                <a:gd name="T83" fmla="*/ 189 h 236"/>
                <a:gd name="T84" fmla="*/ 181 w 257"/>
                <a:gd name="T85" fmla="*/ 173 h 236"/>
                <a:gd name="T86" fmla="*/ 171 w 257"/>
                <a:gd name="T87" fmla="*/ 166 h 236"/>
                <a:gd name="T88" fmla="*/ 131 w 257"/>
                <a:gd name="T89" fmla="*/ 147 h 236"/>
                <a:gd name="T90" fmla="*/ 112 w 257"/>
                <a:gd name="T91" fmla="*/ 168 h 236"/>
                <a:gd name="T92" fmla="*/ 91 w 257"/>
                <a:gd name="T93" fmla="*/ 192 h 236"/>
                <a:gd name="T94" fmla="*/ 122 w 257"/>
                <a:gd name="T95" fmla="*/ 152 h 236"/>
                <a:gd name="T96" fmla="*/ 156 w 257"/>
                <a:gd name="T97" fmla="*/ 151 h 236"/>
                <a:gd name="T98" fmla="*/ 133 w 257"/>
                <a:gd name="T99" fmla="*/ 137 h 236"/>
                <a:gd name="T100" fmla="*/ 110 w 257"/>
                <a:gd name="T101" fmla="*/ 152 h 236"/>
                <a:gd name="T102" fmla="*/ 103 w 257"/>
                <a:gd name="T103" fmla="*/ 93 h 236"/>
                <a:gd name="T104" fmla="*/ 105 w 257"/>
                <a:gd name="T105" fmla="*/ 76 h 236"/>
                <a:gd name="T106" fmla="*/ 124 w 257"/>
                <a:gd name="T107" fmla="*/ 84 h 2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57"/>
                <a:gd name="T163" fmla="*/ 0 h 236"/>
                <a:gd name="T164" fmla="*/ 257 w 257"/>
                <a:gd name="T165" fmla="*/ 236 h 2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57" h="236">
                  <a:moveTo>
                    <a:pt x="131" y="90"/>
                  </a:moveTo>
                  <a:lnTo>
                    <a:pt x="156" y="95"/>
                  </a:lnTo>
                  <a:lnTo>
                    <a:pt x="144" y="107"/>
                  </a:lnTo>
                  <a:lnTo>
                    <a:pt x="146" y="109"/>
                  </a:lnTo>
                  <a:lnTo>
                    <a:pt x="148" y="112"/>
                  </a:lnTo>
                  <a:lnTo>
                    <a:pt x="150" y="116"/>
                  </a:lnTo>
                  <a:lnTo>
                    <a:pt x="154" y="122"/>
                  </a:lnTo>
                  <a:lnTo>
                    <a:pt x="156" y="128"/>
                  </a:lnTo>
                  <a:lnTo>
                    <a:pt x="160" y="131"/>
                  </a:lnTo>
                  <a:lnTo>
                    <a:pt x="162" y="135"/>
                  </a:lnTo>
                  <a:lnTo>
                    <a:pt x="162" y="137"/>
                  </a:lnTo>
                  <a:lnTo>
                    <a:pt x="150" y="109"/>
                  </a:lnTo>
                  <a:lnTo>
                    <a:pt x="152" y="107"/>
                  </a:lnTo>
                  <a:lnTo>
                    <a:pt x="154" y="101"/>
                  </a:lnTo>
                  <a:lnTo>
                    <a:pt x="156" y="95"/>
                  </a:lnTo>
                  <a:lnTo>
                    <a:pt x="158" y="92"/>
                  </a:lnTo>
                  <a:lnTo>
                    <a:pt x="156" y="97"/>
                  </a:lnTo>
                  <a:lnTo>
                    <a:pt x="156" y="103"/>
                  </a:lnTo>
                  <a:lnTo>
                    <a:pt x="156" y="107"/>
                  </a:lnTo>
                  <a:lnTo>
                    <a:pt x="156" y="111"/>
                  </a:lnTo>
                  <a:lnTo>
                    <a:pt x="156" y="114"/>
                  </a:lnTo>
                  <a:lnTo>
                    <a:pt x="160" y="120"/>
                  </a:lnTo>
                  <a:lnTo>
                    <a:pt x="162" y="122"/>
                  </a:lnTo>
                  <a:lnTo>
                    <a:pt x="164" y="126"/>
                  </a:lnTo>
                  <a:lnTo>
                    <a:pt x="165" y="130"/>
                  </a:lnTo>
                  <a:lnTo>
                    <a:pt x="167" y="133"/>
                  </a:lnTo>
                  <a:lnTo>
                    <a:pt x="169" y="137"/>
                  </a:lnTo>
                  <a:lnTo>
                    <a:pt x="171" y="143"/>
                  </a:lnTo>
                  <a:lnTo>
                    <a:pt x="173" y="147"/>
                  </a:lnTo>
                  <a:lnTo>
                    <a:pt x="175" y="151"/>
                  </a:lnTo>
                  <a:lnTo>
                    <a:pt x="179" y="156"/>
                  </a:lnTo>
                  <a:lnTo>
                    <a:pt x="181" y="162"/>
                  </a:lnTo>
                  <a:lnTo>
                    <a:pt x="181" y="160"/>
                  </a:lnTo>
                  <a:lnTo>
                    <a:pt x="179" y="154"/>
                  </a:lnTo>
                  <a:lnTo>
                    <a:pt x="177" y="147"/>
                  </a:lnTo>
                  <a:lnTo>
                    <a:pt x="173" y="141"/>
                  </a:lnTo>
                  <a:lnTo>
                    <a:pt x="171" y="135"/>
                  </a:lnTo>
                  <a:lnTo>
                    <a:pt x="169" y="131"/>
                  </a:lnTo>
                  <a:lnTo>
                    <a:pt x="167" y="128"/>
                  </a:lnTo>
                  <a:lnTo>
                    <a:pt x="165" y="124"/>
                  </a:lnTo>
                  <a:lnTo>
                    <a:pt x="162" y="118"/>
                  </a:lnTo>
                  <a:lnTo>
                    <a:pt x="162" y="114"/>
                  </a:lnTo>
                  <a:lnTo>
                    <a:pt x="162" y="111"/>
                  </a:lnTo>
                  <a:lnTo>
                    <a:pt x="165" y="109"/>
                  </a:lnTo>
                  <a:lnTo>
                    <a:pt x="169" y="105"/>
                  </a:lnTo>
                  <a:lnTo>
                    <a:pt x="173" y="101"/>
                  </a:lnTo>
                  <a:lnTo>
                    <a:pt x="177" y="99"/>
                  </a:lnTo>
                  <a:lnTo>
                    <a:pt x="181" y="97"/>
                  </a:lnTo>
                  <a:lnTo>
                    <a:pt x="184" y="95"/>
                  </a:lnTo>
                  <a:lnTo>
                    <a:pt x="186" y="95"/>
                  </a:lnTo>
                  <a:lnTo>
                    <a:pt x="181" y="99"/>
                  </a:lnTo>
                  <a:lnTo>
                    <a:pt x="175" y="105"/>
                  </a:lnTo>
                  <a:lnTo>
                    <a:pt x="169" y="111"/>
                  </a:lnTo>
                  <a:lnTo>
                    <a:pt x="167" y="114"/>
                  </a:lnTo>
                  <a:lnTo>
                    <a:pt x="169" y="118"/>
                  </a:lnTo>
                  <a:lnTo>
                    <a:pt x="171" y="122"/>
                  </a:lnTo>
                  <a:lnTo>
                    <a:pt x="173" y="128"/>
                  </a:lnTo>
                  <a:lnTo>
                    <a:pt x="177" y="131"/>
                  </a:lnTo>
                  <a:lnTo>
                    <a:pt x="179" y="135"/>
                  </a:lnTo>
                  <a:lnTo>
                    <a:pt x="181" y="141"/>
                  </a:lnTo>
                  <a:lnTo>
                    <a:pt x="183" y="145"/>
                  </a:lnTo>
                  <a:lnTo>
                    <a:pt x="184" y="149"/>
                  </a:lnTo>
                  <a:lnTo>
                    <a:pt x="186" y="154"/>
                  </a:lnTo>
                  <a:lnTo>
                    <a:pt x="188" y="158"/>
                  </a:lnTo>
                  <a:lnTo>
                    <a:pt x="192" y="162"/>
                  </a:lnTo>
                  <a:lnTo>
                    <a:pt x="194" y="168"/>
                  </a:lnTo>
                  <a:lnTo>
                    <a:pt x="196" y="171"/>
                  </a:lnTo>
                  <a:lnTo>
                    <a:pt x="198" y="175"/>
                  </a:lnTo>
                  <a:lnTo>
                    <a:pt x="200" y="181"/>
                  </a:lnTo>
                  <a:lnTo>
                    <a:pt x="203" y="185"/>
                  </a:lnTo>
                  <a:lnTo>
                    <a:pt x="205" y="190"/>
                  </a:lnTo>
                  <a:lnTo>
                    <a:pt x="205" y="192"/>
                  </a:lnTo>
                  <a:lnTo>
                    <a:pt x="207" y="190"/>
                  </a:lnTo>
                  <a:lnTo>
                    <a:pt x="205" y="185"/>
                  </a:lnTo>
                  <a:lnTo>
                    <a:pt x="203" y="181"/>
                  </a:lnTo>
                  <a:lnTo>
                    <a:pt x="200" y="173"/>
                  </a:lnTo>
                  <a:lnTo>
                    <a:pt x="198" y="168"/>
                  </a:lnTo>
                  <a:lnTo>
                    <a:pt x="196" y="162"/>
                  </a:lnTo>
                  <a:lnTo>
                    <a:pt x="194" y="158"/>
                  </a:lnTo>
                  <a:lnTo>
                    <a:pt x="194" y="154"/>
                  </a:lnTo>
                  <a:lnTo>
                    <a:pt x="192" y="151"/>
                  </a:lnTo>
                  <a:lnTo>
                    <a:pt x="190" y="147"/>
                  </a:lnTo>
                  <a:lnTo>
                    <a:pt x="188" y="143"/>
                  </a:lnTo>
                  <a:lnTo>
                    <a:pt x="186" y="139"/>
                  </a:lnTo>
                  <a:lnTo>
                    <a:pt x="186" y="135"/>
                  </a:lnTo>
                  <a:lnTo>
                    <a:pt x="183" y="130"/>
                  </a:lnTo>
                  <a:lnTo>
                    <a:pt x="181" y="124"/>
                  </a:lnTo>
                  <a:lnTo>
                    <a:pt x="179" y="120"/>
                  </a:lnTo>
                  <a:lnTo>
                    <a:pt x="181" y="118"/>
                  </a:lnTo>
                  <a:lnTo>
                    <a:pt x="183" y="116"/>
                  </a:lnTo>
                  <a:lnTo>
                    <a:pt x="186" y="112"/>
                  </a:lnTo>
                  <a:lnTo>
                    <a:pt x="192" y="109"/>
                  </a:lnTo>
                  <a:lnTo>
                    <a:pt x="194" y="105"/>
                  </a:lnTo>
                  <a:lnTo>
                    <a:pt x="200" y="103"/>
                  </a:lnTo>
                  <a:lnTo>
                    <a:pt x="202" y="101"/>
                  </a:lnTo>
                  <a:lnTo>
                    <a:pt x="203" y="101"/>
                  </a:lnTo>
                  <a:lnTo>
                    <a:pt x="194" y="112"/>
                  </a:lnTo>
                  <a:lnTo>
                    <a:pt x="198" y="111"/>
                  </a:lnTo>
                  <a:lnTo>
                    <a:pt x="203" y="107"/>
                  </a:lnTo>
                  <a:lnTo>
                    <a:pt x="209" y="101"/>
                  </a:lnTo>
                  <a:lnTo>
                    <a:pt x="215" y="97"/>
                  </a:lnTo>
                  <a:lnTo>
                    <a:pt x="221" y="92"/>
                  </a:lnTo>
                  <a:lnTo>
                    <a:pt x="228" y="86"/>
                  </a:lnTo>
                  <a:lnTo>
                    <a:pt x="232" y="80"/>
                  </a:lnTo>
                  <a:lnTo>
                    <a:pt x="238" y="78"/>
                  </a:lnTo>
                  <a:lnTo>
                    <a:pt x="232" y="76"/>
                  </a:lnTo>
                  <a:lnTo>
                    <a:pt x="228" y="76"/>
                  </a:lnTo>
                  <a:lnTo>
                    <a:pt x="222" y="76"/>
                  </a:lnTo>
                  <a:lnTo>
                    <a:pt x="219" y="76"/>
                  </a:lnTo>
                  <a:lnTo>
                    <a:pt x="213" y="74"/>
                  </a:lnTo>
                  <a:lnTo>
                    <a:pt x="207" y="74"/>
                  </a:lnTo>
                  <a:lnTo>
                    <a:pt x="203" y="74"/>
                  </a:lnTo>
                  <a:lnTo>
                    <a:pt x="198" y="74"/>
                  </a:lnTo>
                  <a:lnTo>
                    <a:pt x="194" y="72"/>
                  </a:lnTo>
                  <a:lnTo>
                    <a:pt x="188" y="72"/>
                  </a:lnTo>
                  <a:lnTo>
                    <a:pt x="183" y="72"/>
                  </a:lnTo>
                  <a:lnTo>
                    <a:pt x="179" y="72"/>
                  </a:lnTo>
                  <a:lnTo>
                    <a:pt x="173" y="71"/>
                  </a:lnTo>
                  <a:lnTo>
                    <a:pt x="169" y="71"/>
                  </a:lnTo>
                  <a:lnTo>
                    <a:pt x="165" y="69"/>
                  </a:lnTo>
                  <a:lnTo>
                    <a:pt x="162" y="69"/>
                  </a:lnTo>
                  <a:lnTo>
                    <a:pt x="160" y="63"/>
                  </a:lnTo>
                  <a:lnTo>
                    <a:pt x="160" y="59"/>
                  </a:lnTo>
                  <a:lnTo>
                    <a:pt x="158" y="53"/>
                  </a:lnTo>
                  <a:lnTo>
                    <a:pt x="158" y="50"/>
                  </a:lnTo>
                  <a:lnTo>
                    <a:pt x="158" y="46"/>
                  </a:lnTo>
                  <a:lnTo>
                    <a:pt x="158" y="42"/>
                  </a:lnTo>
                  <a:lnTo>
                    <a:pt x="158" y="36"/>
                  </a:lnTo>
                  <a:lnTo>
                    <a:pt x="160" y="33"/>
                  </a:lnTo>
                  <a:lnTo>
                    <a:pt x="160" y="36"/>
                  </a:lnTo>
                  <a:lnTo>
                    <a:pt x="162" y="40"/>
                  </a:lnTo>
                  <a:lnTo>
                    <a:pt x="162" y="44"/>
                  </a:lnTo>
                  <a:lnTo>
                    <a:pt x="162" y="48"/>
                  </a:lnTo>
                  <a:lnTo>
                    <a:pt x="164" y="53"/>
                  </a:lnTo>
                  <a:lnTo>
                    <a:pt x="164" y="57"/>
                  </a:lnTo>
                  <a:lnTo>
                    <a:pt x="165" y="61"/>
                  </a:lnTo>
                  <a:lnTo>
                    <a:pt x="165" y="65"/>
                  </a:lnTo>
                  <a:lnTo>
                    <a:pt x="169" y="65"/>
                  </a:lnTo>
                  <a:lnTo>
                    <a:pt x="173" y="65"/>
                  </a:lnTo>
                  <a:lnTo>
                    <a:pt x="179" y="65"/>
                  </a:lnTo>
                  <a:lnTo>
                    <a:pt x="184" y="67"/>
                  </a:lnTo>
                  <a:lnTo>
                    <a:pt x="192" y="67"/>
                  </a:lnTo>
                  <a:lnTo>
                    <a:pt x="198" y="67"/>
                  </a:lnTo>
                  <a:lnTo>
                    <a:pt x="203" y="69"/>
                  </a:lnTo>
                  <a:lnTo>
                    <a:pt x="211" y="69"/>
                  </a:lnTo>
                  <a:lnTo>
                    <a:pt x="219" y="69"/>
                  </a:lnTo>
                  <a:lnTo>
                    <a:pt x="224" y="69"/>
                  </a:lnTo>
                  <a:lnTo>
                    <a:pt x="230" y="71"/>
                  </a:lnTo>
                  <a:lnTo>
                    <a:pt x="238" y="71"/>
                  </a:lnTo>
                  <a:lnTo>
                    <a:pt x="243" y="71"/>
                  </a:lnTo>
                  <a:lnTo>
                    <a:pt x="247" y="71"/>
                  </a:lnTo>
                  <a:lnTo>
                    <a:pt x="253" y="71"/>
                  </a:lnTo>
                  <a:lnTo>
                    <a:pt x="257" y="72"/>
                  </a:lnTo>
                  <a:lnTo>
                    <a:pt x="253" y="69"/>
                  </a:lnTo>
                  <a:lnTo>
                    <a:pt x="251" y="67"/>
                  </a:lnTo>
                  <a:lnTo>
                    <a:pt x="245" y="65"/>
                  </a:lnTo>
                  <a:lnTo>
                    <a:pt x="240" y="65"/>
                  </a:lnTo>
                  <a:lnTo>
                    <a:pt x="234" y="63"/>
                  </a:lnTo>
                  <a:lnTo>
                    <a:pt x="228" y="63"/>
                  </a:lnTo>
                  <a:lnTo>
                    <a:pt x="221" y="63"/>
                  </a:lnTo>
                  <a:lnTo>
                    <a:pt x="215" y="63"/>
                  </a:lnTo>
                  <a:lnTo>
                    <a:pt x="207" y="63"/>
                  </a:lnTo>
                  <a:lnTo>
                    <a:pt x="200" y="63"/>
                  </a:lnTo>
                  <a:lnTo>
                    <a:pt x="194" y="63"/>
                  </a:lnTo>
                  <a:lnTo>
                    <a:pt x="188" y="63"/>
                  </a:lnTo>
                  <a:lnTo>
                    <a:pt x="183" y="61"/>
                  </a:lnTo>
                  <a:lnTo>
                    <a:pt x="177" y="61"/>
                  </a:lnTo>
                  <a:lnTo>
                    <a:pt x="171" y="61"/>
                  </a:lnTo>
                  <a:lnTo>
                    <a:pt x="167" y="61"/>
                  </a:lnTo>
                  <a:lnTo>
                    <a:pt x="165" y="53"/>
                  </a:lnTo>
                  <a:lnTo>
                    <a:pt x="164" y="46"/>
                  </a:lnTo>
                  <a:lnTo>
                    <a:pt x="162" y="38"/>
                  </a:lnTo>
                  <a:lnTo>
                    <a:pt x="162" y="31"/>
                  </a:lnTo>
                  <a:lnTo>
                    <a:pt x="160" y="23"/>
                  </a:lnTo>
                  <a:lnTo>
                    <a:pt x="160" y="15"/>
                  </a:lnTo>
                  <a:lnTo>
                    <a:pt x="158" y="8"/>
                  </a:lnTo>
                  <a:lnTo>
                    <a:pt x="158" y="0"/>
                  </a:lnTo>
                  <a:lnTo>
                    <a:pt x="114" y="50"/>
                  </a:lnTo>
                  <a:lnTo>
                    <a:pt x="53" y="23"/>
                  </a:lnTo>
                  <a:lnTo>
                    <a:pt x="55" y="31"/>
                  </a:lnTo>
                  <a:lnTo>
                    <a:pt x="57" y="38"/>
                  </a:lnTo>
                  <a:lnTo>
                    <a:pt x="59" y="46"/>
                  </a:lnTo>
                  <a:lnTo>
                    <a:pt x="63" y="53"/>
                  </a:lnTo>
                  <a:lnTo>
                    <a:pt x="65" y="61"/>
                  </a:lnTo>
                  <a:lnTo>
                    <a:pt x="67" y="69"/>
                  </a:lnTo>
                  <a:lnTo>
                    <a:pt x="68" y="74"/>
                  </a:lnTo>
                  <a:lnTo>
                    <a:pt x="70" y="84"/>
                  </a:lnTo>
                  <a:lnTo>
                    <a:pt x="65" y="86"/>
                  </a:lnTo>
                  <a:lnTo>
                    <a:pt x="61" y="88"/>
                  </a:lnTo>
                  <a:lnTo>
                    <a:pt x="55" y="90"/>
                  </a:lnTo>
                  <a:lnTo>
                    <a:pt x="51" y="92"/>
                  </a:lnTo>
                  <a:lnTo>
                    <a:pt x="46" y="95"/>
                  </a:lnTo>
                  <a:lnTo>
                    <a:pt x="42" y="97"/>
                  </a:lnTo>
                  <a:lnTo>
                    <a:pt x="38" y="101"/>
                  </a:lnTo>
                  <a:lnTo>
                    <a:pt x="34" y="103"/>
                  </a:lnTo>
                  <a:lnTo>
                    <a:pt x="29" y="105"/>
                  </a:lnTo>
                  <a:lnTo>
                    <a:pt x="25" y="109"/>
                  </a:lnTo>
                  <a:lnTo>
                    <a:pt x="21" y="111"/>
                  </a:lnTo>
                  <a:lnTo>
                    <a:pt x="17" y="114"/>
                  </a:lnTo>
                  <a:lnTo>
                    <a:pt x="11" y="116"/>
                  </a:lnTo>
                  <a:lnTo>
                    <a:pt x="8" y="120"/>
                  </a:lnTo>
                  <a:lnTo>
                    <a:pt x="4" y="122"/>
                  </a:lnTo>
                  <a:lnTo>
                    <a:pt x="0" y="126"/>
                  </a:lnTo>
                  <a:lnTo>
                    <a:pt x="4" y="126"/>
                  </a:lnTo>
                  <a:lnTo>
                    <a:pt x="8" y="128"/>
                  </a:lnTo>
                  <a:lnTo>
                    <a:pt x="13" y="130"/>
                  </a:lnTo>
                  <a:lnTo>
                    <a:pt x="19" y="130"/>
                  </a:lnTo>
                  <a:lnTo>
                    <a:pt x="27" y="131"/>
                  </a:lnTo>
                  <a:lnTo>
                    <a:pt x="32" y="133"/>
                  </a:lnTo>
                  <a:lnTo>
                    <a:pt x="38" y="135"/>
                  </a:lnTo>
                  <a:lnTo>
                    <a:pt x="42" y="135"/>
                  </a:lnTo>
                  <a:lnTo>
                    <a:pt x="46" y="137"/>
                  </a:lnTo>
                  <a:lnTo>
                    <a:pt x="48" y="137"/>
                  </a:lnTo>
                  <a:lnTo>
                    <a:pt x="48" y="139"/>
                  </a:lnTo>
                  <a:lnTo>
                    <a:pt x="44" y="137"/>
                  </a:lnTo>
                  <a:lnTo>
                    <a:pt x="40" y="137"/>
                  </a:lnTo>
                  <a:lnTo>
                    <a:pt x="34" y="137"/>
                  </a:lnTo>
                  <a:lnTo>
                    <a:pt x="30" y="137"/>
                  </a:lnTo>
                  <a:lnTo>
                    <a:pt x="27" y="135"/>
                  </a:lnTo>
                  <a:lnTo>
                    <a:pt x="19" y="135"/>
                  </a:lnTo>
                  <a:lnTo>
                    <a:pt x="70" y="147"/>
                  </a:lnTo>
                  <a:lnTo>
                    <a:pt x="78" y="236"/>
                  </a:lnTo>
                  <a:lnTo>
                    <a:pt x="139" y="171"/>
                  </a:lnTo>
                  <a:lnTo>
                    <a:pt x="144" y="173"/>
                  </a:lnTo>
                  <a:lnTo>
                    <a:pt x="150" y="175"/>
                  </a:lnTo>
                  <a:lnTo>
                    <a:pt x="154" y="177"/>
                  </a:lnTo>
                  <a:lnTo>
                    <a:pt x="158" y="179"/>
                  </a:lnTo>
                  <a:lnTo>
                    <a:pt x="162" y="181"/>
                  </a:lnTo>
                  <a:lnTo>
                    <a:pt x="167" y="181"/>
                  </a:lnTo>
                  <a:lnTo>
                    <a:pt x="173" y="183"/>
                  </a:lnTo>
                  <a:lnTo>
                    <a:pt x="177" y="185"/>
                  </a:lnTo>
                  <a:lnTo>
                    <a:pt x="179" y="185"/>
                  </a:lnTo>
                  <a:lnTo>
                    <a:pt x="173" y="181"/>
                  </a:lnTo>
                  <a:lnTo>
                    <a:pt x="167" y="179"/>
                  </a:lnTo>
                  <a:lnTo>
                    <a:pt x="162" y="177"/>
                  </a:lnTo>
                  <a:lnTo>
                    <a:pt x="158" y="175"/>
                  </a:lnTo>
                  <a:lnTo>
                    <a:pt x="152" y="173"/>
                  </a:lnTo>
                  <a:lnTo>
                    <a:pt x="146" y="170"/>
                  </a:lnTo>
                  <a:lnTo>
                    <a:pt x="141" y="168"/>
                  </a:lnTo>
                  <a:lnTo>
                    <a:pt x="137" y="168"/>
                  </a:lnTo>
                  <a:lnTo>
                    <a:pt x="135" y="168"/>
                  </a:lnTo>
                  <a:lnTo>
                    <a:pt x="129" y="173"/>
                  </a:lnTo>
                  <a:lnTo>
                    <a:pt x="124" y="177"/>
                  </a:lnTo>
                  <a:lnTo>
                    <a:pt x="120" y="185"/>
                  </a:lnTo>
                  <a:lnTo>
                    <a:pt x="89" y="209"/>
                  </a:lnTo>
                  <a:lnTo>
                    <a:pt x="91" y="206"/>
                  </a:lnTo>
                  <a:lnTo>
                    <a:pt x="97" y="196"/>
                  </a:lnTo>
                  <a:lnTo>
                    <a:pt x="101" y="194"/>
                  </a:lnTo>
                  <a:lnTo>
                    <a:pt x="105" y="189"/>
                  </a:lnTo>
                  <a:lnTo>
                    <a:pt x="108" y="185"/>
                  </a:lnTo>
                  <a:lnTo>
                    <a:pt x="114" y="177"/>
                  </a:lnTo>
                  <a:lnTo>
                    <a:pt x="120" y="170"/>
                  </a:lnTo>
                  <a:lnTo>
                    <a:pt x="127" y="164"/>
                  </a:lnTo>
                  <a:lnTo>
                    <a:pt x="135" y="158"/>
                  </a:lnTo>
                  <a:lnTo>
                    <a:pt x="181" y="173"/>
                  </a:lnTo>
                  <a:lnTo>
                    <a:pt x="184" y="173"/>
                  </a:lnTo>
                  <a:lnTo>
                    <a:pt x="186" y="173"/>
                  </a:lnTo>
                  <a:lnTo>
                    <a:pt x="184" y="171"/>
                  </a:lnTo>
                  <a:lnTo>
                    <a:pt x="177" y="168"/>
                  </a:lnTo>
                  <a:lnTo>
                    <a:pt x="171" y="166"/>
                  </a:lnTo>
                  <a:lnTo>
                    <a:pt x="164" y="162"/>
                  </a:lnTo>
                  <a:lnTo>
                    <a:pt x="158" y="160"/>
                  </a:lnTo>
                  <a:lnTo>
                    <a:pt x="150" y="156"/>
                  </a:lnTo>
                  <a:lnTo>
                    <a:pt x="144" y="152"/>
                  </a:lnTo>
                  <a:lnTo>
                    <a:pt x="139" y="149"/>
                  </a:lnTo>
                  <a:lnTo>
                    <a:pt x="131" y="147"/>
                  </a:lnTo>
                  <a:lnTo>
                    <a:pt x="129" y="149"/>
                  </a:lnTo>
                  <a:lnTo>
                    <a:pt x="125" y="152"/>
                  </a:lnTo>
                  <a:lnTo>
                    <a:pt x="122" y="154"/>
                  </a:lnTo>
                  <a:lnTo>
                    <a:pt x="120" y="158"/>
                  </a:lnTo>
                  <a:lnTo>
                    <a:pt x="116" y="164"/>
                  </a:lnTo>
                  <a:lnTo>
                    <a:pt x="112" y="168"/>
                  </a:lnTo>
                  <a:lnTo>
                    <a:pt x="108" y="171"/>
                  </a:lnTo>
                  <a:lnTo>
                    <a:pt x="106" y="175"/>
                  </a:lnTo>
                  <a:lnTo>
                    <a:pt x="103" y="179"/>
                  </a:lnTo>
                  <a:lnTo>
                    <a:pt x="99" y="183"/>
                  </a:lnTo>
                  <a:lnTo>
                    <a:pt x="93" y="189"/>
                  </a:lnTo>
                  <a:lnTo>
                    <a:pt x="91" y="192"/>
                  </a:lnTo>
                  <a:lnTo>
                    <a:pt x="93" y="185"/>
                  </a:lnTo>
                  <a:lnTo>
                    <a:pt x="97" y="179"/>
                  </a:lnTo>
                  <a:lnTo>
                    <a:pt x="101" y="171"/>
                  </a:lnTo>
                  <a:lnTo>
                    <a:pt x="108" y="166"/>
                  </a:lnTo>
                  <a:lnTo>
                    <a:pt x="114" y="158"/>
                  </a:lnTo>
                  <a:lnTo>
                    <a:pt x="122" y="152"/>
                  </a:lnTo>
                  <a:lnTo>
                    <a:pt x="127" y="147"/>
                  </a:lnTo>
                  <a:lnTo>
                    <a:pt x="131" y="143"/>
                  </a:lnTo>
                  <a:lnTo>
                    <a:pt x="148" y="149"/>
                  </a:lnTo>
                  <a:lnTo>
                    <a:pt x="152" y="151"/>
                  </a:lnTo>
                  <a:lnTo>
                    <a:pt x="154" y="151"/>
                  </a:lnTo>
                  <a:lnTo>
                    <a:pt x="156" y="151"/>
                  </a:lnTo>
                  <a:lnTo>
                    <a:pt x="158" y="151"/>
                  </a:lnTo>
                  <a:lnTo>
                    <a:pt x="156" y="149"/>
                  </a:lnTo>
                  <a:lnTo>
                    <a:pt x="152" y="145"/>
                  </a:lnTo>
                  <a:lnTo>
                    <a:pt x="144" y="141"/>
                  </a:lnTo>
                  <a:lnTo>
                    <a:pt x="139" y="139"/>
                  </a:lnTo>
                  <a:lnTo>
                    <a:pt x="133" y="137"/>
                  </a:lnTo>
                  <a:lnTo>
                    <a:pt x="131" y="137"/>
                  </a:lnTo>
                  <a:lnTo>
                    <a:pt x="127" y="137"/>
                  </a:lnTo>
                  <a:lnTo>
                    <a:pt x="122" y="141"/>
                  </a:lnTo>
                  <a:lnTo>
                    <a:pt x="118" y="145"/>
                  </a:lnTo>
                  <a:lnTo>
                    <a:pt x="114" y="149"/>
                  </a:lnTo>
                  <a:lnTo>
                    <a:pt x="110" y="152"/>
                  </a:lnTo>
                  <a:lnTo>
                    <a:pt x="106" y="158"/>
                  </a:lnTo>
                  <a:lnTo>
                    <a:pt x="103" y="162"/>
                  </a:lnTo>
                  <a:lnTo>
                    <a:pt x="101" y="166"/>
                  </a:lnTo>
                  <a:lnTo>
                    <a:pt x="99" y="122"/>
                  </a:lnTo>
                  <a:lnTo>
                    <a:pt x="68" y="112"/>
                  </a:lnTo>
                  <a:lnTo>
                    <a:pt x="103" y="93"/>
                  </a:lnTo>
                  <a:lnTo>
                    <a:pt x="103" y="90"/>
                  </a:lnTo>
                  <a:lnTo>
                    <a:pt x="103" y="86"/>
                  </a:lnTo>
                  <a:lnTo>
                    <a:pt x="103" y="84"/>
                  </a:lnTo>
                  <a:lnTo>
                    <a:pt x="103" y="80"/>
                  </a:lnTo>
                  <a:lnTo>
                    <a:pt x="103" y="78"/>
                  </a:lnTo>
                  <a:lnTo>
                    <a:pt x="105" y="76"/>
                  </a:lnTo>
                  <a:lnTo>
                    <a:pt x="106" y="76"/>
                  </a:lnTo>
                  <a:lnTo>
                    <a:pt x="108" y="80"/>
                  </a:lnTo>
                  <a:lnTo>
                    <a:pt x="112" y="82"/>
                  </a:lnTo>
                  <a:lnTo>
                    <a:pt x="118" y="86"/>
                  </a:lnTo>
                  <a:lnTo>
                    <a:pt x="120" y="84"/>
                  </a:lnTo>
                  <a:lnTo>
                    <a:pt x="124" y="84"/>
                  </a:lnTo>
                  <a:lnTo>
                    <a:pt x="127" y="80"/>
                  </a:lnTo>
                  <a:lnTo>
                    <a:pt x="131" y="78"/>
                  </a:lnTo>
                  <a:lnTo>
                    <a:pt x="131" y="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6" name="Freeform 83"/>
            <p:cNvSpPr>
              <a:spLocks/>
            </p:cNvSpPr>
            <p:nvPr/>
          </p:nvSpPr>
          <p:spPr bwMode="auto">
            <a:xfrm>
              <a:off x="839" y="1360"/>
              <a:ext cx="217" cy="219"/>
            </a:xfrm>
            <a:custGeom>
              <a:avLst/>
              <a:gdLst>
                <a:gd name="T0" fmla="*/ 279 w 433"/>
                <a:gd name="T1" fmla="*/ 71 h 438"/>
                <a:gd name="T2" fmla="*/ 344 w 433"/>
                <a:gd name="T3" fmla="*/ 223 h 438"/>
                <a:gd name="T4" fmla="*/ 355 w 433"/>
                <a:gd name="T5" fmla="*/ 172 h 438"/>
                <a:gd name="T6" fmla="*/ 317 w 433"/>
                <a:gd name="T7" fmla="*/ 135 h 438"/>
                <a:gd name="T8" fmla="*/ 355 w 433"/>
                <a:gd name="T9" fmla="*/ 143 h 438"/>
                <a:gd name="T10" fmla="*/ 359 w 433"/>
                <a:gd name="T11" fmla="*/ 170 h 438"/>
                <a:gd name="T12" fmla="*/ 387 w 433"/>
                <a:gd name="T13" fmla="*/ 272 h 438"/>
                <a:gd name="T14" fmla="*/ 367 w 433"/>
                <a:gd name="T15" fmla="*/ 234 h 438"/>
                <a:gd name="T16" fmla="*/ 361 w 433"/>
                <a:gd name="T17" fmla="*/ 189 h 438"/>
                <a:gd name="T18" fmla="*/ 384 w 433"/>
                <a:gd name="T19" fmla="*/ 151 h 438"/>
                <a:gd name="T20" fmla="*/ 386 w 433"/>
                <a:gd name="T21" fmla="*/ 158 h 438"/>
                <a:gd name="T22" fmla="*/ 367 w 433"/>
                <a:gd name="T23" fmla="*/ 196 h 438"/>
                <a:gd name="T24" fmla="*/ 386 w 433"/>
                <a:gd name="T25" fmla="*/ 244 h 438"/>
                <a:gd name="T26" fmla="*/ 416 w 433"/>
                <a:gd name="T27" fmla="*/ 290 h 438"/>
                <a:gd name="T28" fmla="*/ 387 w 433"/>
                <a:gd name="T29" fmla="*/ 185 h 438"/>
                <a:gd name="T30" fmla="*/ 412 w 433"/>
                <a:gd name="T31" fmla="*/ 143 h 438"/>
                <a:gd name="T32" fmla="*/ 416 w 433"/>
                <a:gd name="T33" fmla="*/ 154 h 438"/>
                <a:gd name="T34" fmla="*/ 325 w 433"/>
                <a:gd name="T35" fmla="*/ 90 h 438"/>
                <a:gd name="T36" fmla="*/ 311 w 433"/>
                <a:gd name="T37" fmla="*/ 42 h 438"/>
                <a:gd name="T38" fmla="*/ 291 w 433"/>
                <a:gd name="T39" fmla="*/ 23 h 438"/>
                <a:gd name="T40" fmla="*/ 251 w 433"/>
                <a:gd name="T41" fmla="*/ 38 h 438"/>
                <a:gd name="T42" fmla="*/ 292 w 433"/>
                <a:gd name="T43" fmla="*/ 16 h 438"/>
                <a:gd name="T44" fmla="*/ 315 w 433"/>
                <a:gd name="T45" fmla="*/ 35 h 438"/>
                <a:gd name="T46" fmla="*/ 330 w 433"/>
                <a:gd name="T47" fmla="*/ 86 h 438"/>
                <a:gd name="T48" fmla="*/ 353 w 433"/>
                <a:gd name="T49" fmla="*/ 95 h 438"/>
                <a:gd name="T50" fmla="*/ 327 w 433"/>
                <a:gd name="T51" fmla="*/ 54 h 438"/>
                <a:gd name="T52" fmla="*/ 313 w 433"/>
                <a:gd name="T53" fmla="*/ 0 h 438"/>
                <a:gd name="T54" fmla="*/ 91 w 433"/>
                <a:gd name="T55" fmla="*/ 320 h 438"/>
                <a:gd name="T56" fmla="*/ 97 w 433"/>
                <a:gd name="T57" fmla="*/ 360 h 438"/>
                <a:gd name="T58" fmla="*/ 95 w 433"/>
                <a:gd name="T59" fmla="*/ 358 h 438"/>
                <a:gd name="T60" fmla="*/ 95 w 433"/>
                <a:gd name="T61" fmla="*/ 362 h 438"/>
                <a:gd name="T62" fmla="*/ 102 w 433"/>
                <a:gd name="T63" fmla="*/ 411 h 438"/>
                <a:gd name="T64" fmla="*/ 323 w 433"/>
                <a:gd name="T65" fmla="*/ 331 h 438"/>
                <a:gd name="T66" fmla="*/ 304 w 433"/>
                <a:gd name="T67" fmla="*/ 389 h 438"/>
                <a:gd name="T68" fmla="*/ 285 w 433"/>
                <a:gd name="T69" fmla="*/ 425 h 438"/>
                <a:gd name="T70" fmla="*/ 300 w 433"/>
                <a:gd name="T71" fmla="*/ 385 h 438"/>
                <a:gd name="T72" fmla="*/ 272 w 433"/>
                <a:gd name="T73" fmla="*/ 413 h 438"/>
                <a:gd name="T74" fmla="*/ 243 w 433"/>
                <a:gd name="T75" fmla="*/ 394 h 438"/>
                <a:gd name="T76" fmla="*/ 283 w 433"/>
                <a:gd name="T77" fmla="*/ 413 h 438"/>
                <a:gd name="T78" fmla="*/ 302 w 433"/>
                <a:gd name="T79" fmla="*/ 364 h 438"/>
                <a:gd name="T80" fmla="*/ 382 w 433"/>
                <a:gd name="T81" fmla="*/ 303 h 438"/>
                <a:gd name="T82" fmla="*/ 382 w 433"/>
                <a:gd name="T83" fmla="*/ 297 h 438"/>
                <a:gd name="T84" fmla="*/ 340 w 433"/>
                <a:gd name="T85" fmla="*/ 305 h 438"/>
                <a:gd name="T86" fmla="*/ 308 w 433"/>
                <a:gd name="T87" fmla="*/ 316 h 438"/>
                <a:gd name="T88" fmla="*/ 291 w 433"/>
                <a:gd name="T89" fmla="*/ 366 h 438"/>
                <a:gd name="T90" fmla="*/ 272 w 433"/>
                <a:gd name="T91" fmla="*/ 392 h 438"/>
                <a:gd name="T92" fmla="*/ 218 w 433"/>
                <a:gd name="T93" fmla="*/ 356 h 438"/>
                <a:gd name="T94" fmla="*/ 232 w 433"/>
                <a:gd name="T95" fmla="*/ 360 h 438"/>
                <a:gd name="T96" fmla="*/ 270 w 433"/>
                <a:gd name="T97" fmla="*/ 385 h 438"/>
                <a:gd name="T98" fmla="*/ 291 w 433"/>
                <a:gd name="T99" fmla="*/ 352 h 438"/>
                <a:gd name="T100" fmla="*/ 306 w 433"/>
                <a:gd name="T101" fmla="*/ 307 h 438"/>
                <a:gd name="T102" fmla="*/ 334 w 433"/>
                <a:gd name="T103" fmla="*/ 293 h 438"/>
                <a:gd name="T104" fmla="*/ 298 w 433"/>
                <a:gd name="T105" fmla="*/ 305 h 438"/>
                <a:gd name="T106" fmla="*/ 285 w 433"/>
                <a:gd name="T107" fmla="*/ 347 h 438"/>
                <a:gd name="T108" fmla="*/ 258 w 433"/>
                <a:gd name="T109" fmla="*/ 364 h 438"/>
                <a:gd name="T110" fmla="*/ 220 w 433"/>
                <a:gd name="T111" fmla="*/ 341 h 438"/>
                <a:gd name="T112" fmla="*/ 100 w 433"/>
                <a:gd name="T113" fmla="*/ 189 h 438"/>
                <a:gd name="T114" fmla="*/ 85 w 433"/>
                <a:gd name="T115" fmla="*/ 134 h 438"/>
                <a:gd name="T116" fmla="*/ 123 w 433"/>
                <a:gd name="T117" fmla="*/ 128 h 438"/>
                <a:gd name="T118" fmla="*/ 154 w 433"/>
                <a:gd name="T119" fmla="*/ 103 h 438"/>
                <a:gd name="T120" fmla="*/ 173 w 433"/>
                <a:gd name="T121" fmla="*/ 69 h 43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33"/>
                <a:gd name="T184" fmla="*/ 0 h 438"/>
                <a:gd name="T185" fmla="*/ 433 w 433"/>
                <a:gd name="T186" fmla="*/ 438 h 438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33" h="438">
                  <a:moveTo>
                    <a:pt x="220" y="101"/>
                  </a:moveTo>
                  <a:lnTo>
                    <a:pt x="228" y="97"/>
                  </a:lnTo>
                  <a:lnTo>
                    <a:pt x="233" y="94"/>
                  </a:lnTo>
                  <a:lnTo>
                    <a:pt x="241" y="90"/>
                  </a:lnTo>
                  <a:lnTo>
                    <a:pt x="249" y="86"/>
                  </a:lnTo>
                  <a:lnTo>
                    <a:pt x="256" y="80"/>
                  </a:lnTo>
                  <a:lnTo>
                    <a:pt x="264" y="76"/>
                  </a:lnTo>
                  <a:lnTo>
                    <a:pt x="272" y="73"/>
                  </a:lnTo>
                  <a:lnTo>
                    <a:pt x="279" y="71"/>
                  </a:lnTo>
                  <a:lnTo>
                    <a:pt x="292" y="134"/>
                  </a:lnTo>
                  <a:lnTo>
                    <a:pt x="363" y="153"/>
                  </a:lnTo>
                  <a:lnTo>
                    <a:pt x="330" y="210"/>
                  </a:lnTo>
                  <a:lnTo>
                    <a:pt x="359" y="250"/>
                  </a:lnTo>
                  <a:lnTo>
                    <a:pt x="357" y="246"/>
                  </a:lnTo>
                  <a:lnTo>
                    <a:pt x="355" y="242"/>
                  </a:lnTo>
                  <a:lnTo>
                    <a:pt x="351" y="234"/>
                  </a:lnTo>
                  <a:lnTo>
                    <a:pt x="348" y="229"/>
                  </a:lnTo>
                  <a:lnTo>
                    <a:pt x="344" y="223"/>
                  </a:lnTo>
                  <a:lnTo>
                    <a:pt x="340" y="217"/>
                  </a:lnTo>
                  <a:lnTo>
                    <a:pt x="336" y="213"/>
                  </a:lnTo>
                  <a:lnTo>
                    <a:pt x="334" y="210"/>
                  </a:lnTo>
                  <a:lnTo>
                    <a:pt x="336" y="202"/>
                  </a:lnTo>
                  <a:lnTo>
                    <a:pt x="342" y="194"/>
                  </a:lnTo>
                  <a:lnTo>
                    <a:pt x="346" y="187"/>
                  </a:lnTo>
                  <a:lnTo>
                    <a:pt x="349" y="179"/>
                  </a:lnTo>
                  <a:lnTo>
                    <a:pt x="351" y="175"/>
                  </a:lnTo>
                  <a:lnTo>
                    <a:pt x="355" y="172"/>
                  </a:lnTo>
                  <a:lnTo>
                    <a:pt x="357" y="168"/>
                  </a:lnTo>
                  <a:lnTo>
                    <a:pt x="359" y="164"/>
                  </a:lnTo>
                  <a:lnTo>
                    <a:pt x="363" y="156"/>
                  </a:lnTo>
                  <a:lnTo>
                    <a:pt x="368" y="149"/>
                  </a:lnTo>
                  <a:lnTo>
                    <a:pt x="311" y="137"/>
                  </a:lnTo>
                  <a:lnTo>
                    <a:pt x="304" y="132"/>
                  </a:lnTo>
                  <a:lnTo>
                    <a:pt x="308" y="134"/>
                  </a:lnTo>
                  <a:lnTo>
                    <a:pt x="313" y="134"/>
                  </a:lnTo>
                  <a:lnTo>
                    <a:pt x="317" y="135"/>
                  </a:lnTo>
                  <a:lnTo>
                    <a:pt x="321" y="137"/>
                  </a:lnTo>
                  <a:lnTo>
                    <a:pt x="325" y="137"/>
                  </a:lnTo>
                  <a:lnTo>
                    <a:pt x="330" y="137"/>
                  </a:lnTo>
                  <a:lnTo>
                    <a:pt x="334" y="139"/>
                  </a:lnTo>
                  <a:lnTo>
                    <a:pt x="338" y="139"/>
                  </a:lnTo>
                  <a:lnTo>
                    <a:pt x="342" y="139"/>
                  </a:lnTo>
                  <a:lnTo>
                    <a:pt x="346" y="141"/>
                  </a:lnTo>
                  <a:lnTo>
                    <a:pt x="351" y="141"/>
                  </a:lnTo>
                  <a:lnTo>
                    <a:pt x="355" y="143"/>
                  </a:lnTo>
                  <a:lnTo>
                    <a:pt x="359" y="143"/>
                  </a:lnTo>
                  <a:lnTo>
                    <a:pt x="363" y="145"/>
                  </a:lnTo>
                  <a:lnTo>
                    <a:pt x="368" y="147"/>
                  </a:lnTo>
                  <a:lnTo>
                    <a:pt x="372" y="149"/>
                  </a:lnTo>
                  <a:lnTo>
                    <a:pt x="368" y="153"/>
                  </a:lnTo>
                  <a:lnTo>
                    <a:pt x="367" y="158"/>
                  </a:lnTo>
                  <a:lnTo>
                    <a:pt x="363" y="162"/>
                  </a:lnTo>
                  <a:lnTo>
                    <a:pt x="361" y="166"/>
                  </a:lnTo>
                  <a:lnTo>
                    <a:pt x="359" y="170"/>
                  </a:lnTo>
                  <a:lnTo>
                    <a:pt x="357" y="175"/>
                  </a:lnTo>
                  <a:lnTo>
                    <a:pt x="355" y="179"/>
                  </a:lnTo>
                  <a:lnTo>
                    <a:pt x="355" y="181"/>
                  </a:lnTo>
                  <a:lnTo>
                    <a:pt x="351" y="189"/>
                  </a:lnTo>
                  <a:lnTo>
                    <a:pt x="348" y="194"/>
                  </a:lnTo>
                  <a:lnTo>
                    <a:pt x="346" y="200"/>
                  </a:lnTo>
                  <a:lnTo>
                    <a:pt x="342" y="208"/>
                  </a:lnTo>
                  <a:lnTo>
                    <a:pt x="389" y="278"/>
                  </a:lnTo>
                  <a:lnTo>
                    <a:pt x="387" y="272"/>
                  </a:lnTo>
                  <a:lnTo>
                    <a:pt x="386" y="269"/>
                  </a:lnTo>
                  <a:lnTo>
                    <a:pt x="384" y="263"/>
                  </a:lnTo>
                  <a:lnTo>
                    <a:pt x="382" y="259"/>
                  </a:lnTo>
                  <a:lnTo>
                    <a:pt x="380" y="255"/>
                  </a:lnTo>
                  <a:lnTo>
                    <a:pt x="378" y="250"/>
                  </a:lnTo>
                  <a:lnTo>
                    <a:pt x="374" y="246"/>
                  </a:lnTo>
                  <a:lnTo>
                    <a:pt x="372" y="242"/>
                  </a:lnTo>
                  <a:lnTo>
                    <a:pt x="368" y="238"/>
                  </a:lnTo>
                  <a:lnTo>
                    <a:pt x="367" y="234"/>
                  </a:lnTo>
                  <a:lnTo>
                    <a:pt x="363" y="231"/>
                  </a:lnTo>
                  <a:lnTo>
                    <a:pt x="361" y="227"/>
                  </a:lnTo>
                  <a:lnTo>
                    <a:pt x="355" y="219"/>
                  </a:lnTo>
                  <a:lnTo>
                    <a:pt x="351" y="212"/>
                  </a:lnTo>
                  <a:lnTo>
                    <a:pt x="353" y="206"/>
                  </a:lnTo>
                  <a:lnTo>
                    <a:pt x="355" y="202"/>
                  </a:lnTo>
                  <a:lnTo>
                    <a:pt x="357" y="198"/>
                  </a:lnTo>
                  <a:lnTo>
                    <a:pt x="359" y="193"/>
                  </a:lnTo>
                  <a:lnTo>
                    <a:pt x="361" y="189"/>
                  </a:lnTo>
                  <a:lnTo>
                    <a:pt x="363" y="185"/>
                  </a:lnTo>
                  <a:lnTo>
                    <a:pt x="367" y="181"/>
                  </a:lnTo>
                  <a:lnTo>
                    <a:pt x="368" y="175"/>
                  </a:lnTo>
                  <a:lnTo>
                    <a:pt x="370" y="172"/>
                  </a:lnTo>
                  <a:lnTo>
                    <a:pt x="372" y="168"/>
                  </a:lnTo>
                  <a:lnTo>
                    <a:pt x="376" y="164"/>
                  </a:lnTo>
                  <a:lnTo>
                    <a:pt x="378" y="158"/>
                  </a:lnTo>
                  <a:lnTo>
                    <a:pt x="380" y="154"/>
                  </a:lnTo>
                  <a:lnTo>
                    <a:pt x="384" y="151"/>
                  </a:lnTo>
                  <a:lnTo>
                    <a:pt x="386" y="147"/>
                  </a:lnTo>
                  <a:lnTo>
                    <a:pt x="389" y="143"/>
                  </a:lnTo>
                  <a:lnTo>
                    <a:pt x="361" y="134"/>
                  </a:lnTo>
                  <a:lnTo>
                    <a:pt x="380" y="137"/>
                  </a:lnTo>
                  <a:lnTo>
                    <a:pt x="395" y="141"/>
                  </a:lnTo>
                  <a:lnTo>
                    <a:pt x="393" y="145"/>
                  </a:lnTo>
                  <a:lnTo>
                    <a:pt x="389" y="149"/>
                  </a:lnTo>
                  <a:lnTo>
                    <a:pt x="387" y="154"/>
                  </a:lnTo>
                  <a:lnTo>
                    <a:pt x="386" y="158"/>
                  </a:lnTo>
                  <a:lnTo>
                    <a:pt x="384" y="162"/>
                  </a:lnTo>
                  <a:lnTo>
                    <a:pt x="382" y="166"/>
                  </a:lnTo>
                  <a:lnTo>
                    <a:pt x="380" y="172"/>
                  </a:lnTo>
                  <a:lnTo>
                    <a:pt x="378" y="175"/>
                  </a:lnTo>
                  <a:lnTo>
                    <a:pt x="376" y="179"/>
                  </a:lnTo>
                  <a:lnTo>
                    <a:pt x="372" y="185"/>
                  </a:lnTo>
                  <a:lnTo>
                    <a:pt x="370" y="189"/>
                  </a:lnTo>
                  <a:lnTo>
                    <a:pt x="368" y="193"/>
                  </a:lnTo>
                  <a:lnTo>
                    <a:pt x="367" y="196"/>
                  </a:lnTo>
                  <a:lnTo>
                    <a:pt x="365" y="202"/>
                  </a:lnTo>
                  <a:lnTo>
                    <a:pt x="363" y="206"/>
                  </a:lnTo>
                  <a:lnTo>
                    <a:pt x="363" y="212"/>
                  </a:lnTo>
                  <a:lnTo>
                    <a:pt x="363" y="213"/>
                  </a:lnTo>
                  <a:lnTo>
                    <a:pt x="367" y="217"/>
                  </a:lnTo>
                  <a:lnTo>
                    <a:pt x="370" y="223"/>
                  </a:lnTo>
                  <a:lnTo>
                    <a:pt x="376" y="231"/>
                  </a:lnTo>
                  <a:lnTo>
                    <a:pt x="380" y="236"/>
                  </a:lnTo>
                  <a:lnTo>
                    <a:pt x="386" y="244"/>
                  </a:lnTo>
                  <a:lnTo>
                    <a:pt x="387" y="248"/>
                  </a:lnTo>
                  <a:lnTo>
                    <a:pt x="391" y="253"/>
                  </a:lnTo>
                  <a:lnTo>
                    <a:pt x="393" y="255"/>
                  </a:lnTo>
                  <a:lnTo>
                    <a:pt x="397" y="261"/>
                  </a:lnTo>
                  <a:lnTo>
                    <a:pt x="403" y="267"/>
                  </a:lnTo>
                  <a:lnTo>
                    <a:pt x="407" y="274"/>
                  </a:lnTo>
                  <a:lnTo>
                    <a:pt x="410" y="280"/>
                  </a:lnTo>
                  <a:lnTo>
                    <a:pt x="414" y="286"/>
                  </a:lnTo>
                  <a:lnTo>
                    <a:pt x="416" y="290"/>
                  </a:lnTo>
                  <a:lnTo>
                    <a:pt x="418" y="291"/>
                  </a:lnTo>
                  <a:lnTo>
                    <a:pt x="370" y="213"/>
                  </a:lnTo>
                  <a:lnTo>
                    <a:pt x="372" y="208"/>
                  </a:lnTo>
                  <a:lnTo>
                    <a:pt x="376" y="204"/>
                  </a:lnTo>
                  <a:lnTo>
                    <a:pt x="380" y="196"/>
                  </a:lnTo>
                  <a:lnTo>
                    <a:pt x="386" y="189"/>
                  </a:lnTo>
                  <a:lnTo>
                    <a:pt x="387" y="185"/>
                  </a:lnTo>
                  <a:lnTo>
                    <a:pt x="389" y="179"/>
                  </a:lnTo>
                  <a:lnTo>
                    <a:pt x="393" y="175"/>
                  </a:lnTo>
                  <a:lnTo>
                    <a:pt x="395" y="172"/>
                  </a:lnTo>
                  <a:lnTo>
                    <a:pt x="397" y="166"/>
                  </a:lnTo>
                  <a:lnTo>
                    <a:pt x="399" y="162"/>
                  </a:lnTo>
                  <a:lnTo>
                    <a:pt x="403" y="158"/>
                  </a:lnTo>
                  <a:lnTo>
                    <a:pt x="405" y="154"/>
                  </a:lnTo>
                  <a:lnTo>
                    <a:pt x="408" y="149"/>
                  </a:lnTo>
                  <a:lnTo>
                    <a:pt x="412" y="143"/>
                  </a:lnTo>
                  <a:lnTo>
                    <a:pt x="416" y="139"/>
                  </a:lnTo>
                  <a:lnTo>
                    <a:pt x="418" y="137"/>
                  </a:lnTo>
                  <a:lnTo>
                    <a:pt x="416" y="143"/>
                  </a:lnTo>
                  <a:lnTo>
                    <a:pt x="416" y="147"/>
                  </a:lnTo>
                  <a:lnTo>
                    <a:pt x="414" y="151"/>
                  </a:lnTo>
                  <a:lnTo>
                    <a:pt x="412" y="154"/>
                  </a:lnTo>
                  <a:lnTo>
                    <a:pt x="410" y="162"/>
                  </a:lnTo>
                  <a:lnTo>
                    <a:pt x="414" y="158"/>
                  </a:lnTo>
                  <a:lnTo>
                    <a:pt x="416" y="154"/>
                  </a:lnTo>
                  <a:lnTo>
                    <a:pt x="420" y="151"/>
                  </a:lnTo>
                  <a:lnTo>
                    <a:pt x="424" y="147"/>
                  </a:lnTo>
                  <a:lnTo>
                    <a:pt x="426" y="141"/>
                  </a:lnTo>
                  <a:lnTo>
                    <a:pt x="429" y="137"/>
                  </a:lnTo>
                  <a:lnTo>
                    <a:pt x="431" y="132"/>
                  </a:lnTo>
                  <a:lnTo>
                    <a:pt x="433" y="128"/>
                  </a:lnTo>
                  <a:lnTo>
                    <a:pt x="329" y="101"/>
                  </a:lnTo>
                  <a:lnTo>
                    <a:pt x="327" y="95"/>
                  </a:lnTo>
                  <a:lnTo>
                    <a:pt x="325" y="90"/>
                  </a:lnTo>
                  <a:lnTo>
                    <a:pt x="325" y="84"/>
                  </a:lnTo>
                  <a:lnTo>
                    <a:pt x="323" y="78"/>
                  </a:lnTo>
                  <a:lnTo>
                    <a:pt x="321" y="73"/>
                  </a:lnTo>
                  <a:lnTo>
                    <a:pt x="319" y="69"/>
                  </a:lnTo>
                  <a:lnTo>
                    <a:pt x="319" y="63"/>
                  </a:lnTo>
                  <a:lnTo>
                    <a:pt x="317" y="57"/>
                  </a:lnTo>
                  <a:lnTo>
                    <a:pt x="315" y="52"/>
                  </a:lnTo>
                  <a:lnTo>
                    <a:pt x="313" y="48"/>
                  </a:lnTo>
                  <a:lnTo>
                    <a:pt x="311" y="42"/>
                  </a:lnTo>
                  <a:lnTo>
                    <a:pt x="310" y="36"/>
                  </a:lnTo>
                  <a:lnTo>
                    <a:pt x="310" y="31"/>
                  </a:lnTo>
                  <a:lnTo>
                    <a:pt x="308" y="27"/>
                  </a:lnTo>
                  <a:lnTo>
                    <a:pt x="308" y="21"/>
                  </a:lnTo>
                  <a:lnTo>
                    <a:pt x="306" y="16"/>
                  </a:lnTo>
                  <a:lnTo>
                    <a:pt x="302" y="17"/>
                  </a:lnTo>
                  <a:lnTo>
                    <a:pt x="298" y="19"/>
                  </a:lnTo>
                  <a:lnTo>
                    <a:pt x="294" y="21"/>
                  </a:lnTo>
                  <a:lnTo>
                    <a:pt x="291" y="23"/>
                  </a:lnTo>
                  <a:lnTo>
                    <a:pt x="283" y="27"/>
                  </a:lnTo>
                  <a:lnTo>
                    <a:pt x="275" y="31"/>
                  </a:lnTo>
                  <a:lnTo>
                    <a:pt x="272" y="33"/>
                  </a:lnTo>
                  <a:lnTo>
                    <a:pt x="268" y="35"/>
                  </a:lnTo>
                  <a:lnTo>
                    <a:pt x="262" y="36"/>
                  </a:lnTo>
                  <a:lnTo>
                    <a:pt x="260" y="38"/>
                  </a:lnTo>
                  <a:lnTo>
                    <a:pt x="251" y="42"/>
                  </a:lnTo>
                  <a:lnTo>
                    <a:pt x="245" y="46"/>
                  </a:lnTo>
                  <a:lnTo>
                    <a:pt x="251" y="38"/>
                  </a:lnTo>
                  <a:lnTo>
                    <a:pt x="260" y="35"/>
                  </a:lnTo>
                  <a:lnTo>
                    <a:pt x="262" y="31"/>
                  </a:lnTo>
                  <a:lnTo>
                    <a:pt x="268" y="29"/>
                  </a:lnTo>
                  <a:lnTo>
                    <a:pt x="272" y="27"/>
                  </a:lnTo>
                  <a:lnTo>
                    <a:pt x="275" y="25"/>
                  </a:lnTo>
                  <a:lnTo>
                    <a:pt x="281" y="23"/>
                  </a:lnTo>
                  <a:lnTo>
                    <a:pt x="285" y="21"/>
                  </a:lnTo>
                  <a:lnTo>
                    <a:pt x="289" y="17"/>
                  </a:lnTo>
                  <a:lnTo>
                    <a:pt x="292" y="16"/>
                  </a:lnTo>
                  <a:lnTo>
                    <a:pt x="298" y="14"/>
                  </a:lnTo>
                  <a:lnTo>
                    <a:pt x="302" y="12"/>
                  </a:lnTo>
                  <a:lnTo>
                    <a:pt x="306" y="10"/>
                  </a:lnTo>
                  <a:lnTo>
                    <a:pt x="310" y="8"/>
                  </a:lnTo>
                  <a:lnTo>
                    <a:pt x="311" y="14"/>
                  </a:lnTo>
                  <a:lnTo>
                    <a:pt x="313" y="19"/>
                  </a:lnTo>
                  <a:lnTo>
                    <a:pt x="313" y="23"/>
                  </a:lnTo>
                  <a:lnTo>
                    <a:pt x="315" y="31"/>
                  </a:lnTo>
                  <a:lnTo>
                    <a:pt x="315" y="35"/>
                  </a:lnTo>
                  <a:lnTo>
                    <a:pt x="317" y="40"/>
                  </a:lnTo>
                  <a:lnTo>
                    <a:pt x="319" y="46"/>
                  </a:lnTo>
                  <a:lnTo>
                    <a:pt x="321" y="52"/>
                  </a:lnTo>
                  <a:lnTo>
                    <a:pt x="321" y="57"/>
                  </a:lnTo>
                  <a:lnTo>
                    <a:pt x="323" y="63"/>
                  </a:lnTo>
                  <a:lnTo>
                    <a:pt x="325" y="69"/>
                  </a:lnTo>
                  <a:lnTo>
                    <a:pt x="327" y="75"/>
                  </a:lnTo>
                  <a:lnTo>
                    <a:pt x="329" y="80"/>
                  </a:lnTo>
                  <a:lnTo>
                    <a:pt x="330" y="86"/>
                  </a:lnTo>
                  <a:lnTo>
                    <a:pt x="332" y="92"/>
                  </a:lnTo>
                  <a:lnTo>
                    <a:pt x="334" y="97"/>
                  </a:lnTo>
                  <a:lnTo>
                    <a:pt x="393" y="107"/>
                  </a:lnTo>
                  <a:lnTo>
                    <a:pt x="386" y="105"/>
                  </a:lnTo>
                  <a:lnTo>
                    <a:pt x="378" y="103"/>
                  </a:lnTo>
                  <a:lnTo>
                    <a:pt x="372" y="101"/>
                  </a:lnTo>
                  <a:lnTo>
                    <a:pt x="367" y="97"/>
                  </a:lnTo>
                  <a:lnTo>
                    <a:pt x="361" y="95"/>
                  </a:lnTo>
                  <a:lnTo>
                    <a:pt x="353" y="95"/>
                  </a:lnTo>
                  <a:lnTo>
                    <a:pt x="346" y="94"/>
                  </a:lnTo>
                  <a:lnTo>
                    <a:pt x="340" y="94"/>
                  </a:lnTo>
                  <a:lnTo>
                    <a:pt x="336" y="88"/>
                  </a:lnTo>
                  <a:lnTo>
                    <a:pt x="336" y="82"/>
                  </a:lnTo>
                  <a:lnTo>
                    <a:pt x="334" y="76"/>
                  </a:lnTo>
                  <a:lnTo>
                    <a:pt x="332" y="71"/>
                  </a:lnTo>
                  <a:lnTo>
                    <a:pt x="330" y="65"/>
                  </a:lnTo>
                  <a:lnTo>
                    <a:pt x="329" y="59"/>
                  </a:lnTo>
                  <a:lnTo>
                    <a:pt x="327" y="54"/>
                  </a:lnTo>
                  <a:lnTo>
                    <a:pt x="325" y="48"/>
                  </a:lnTo>
                  <a:lnTo>
                    <a:pt x="323" y="40"/>
                  </a:lnTo>
                  <a:lnTo>
                    <a:pt x="321" y="35"/>
                  </a:lnTo>
                  <a:lnTo>
                    <a:pt x="321" y="29"/>
                  </a:lnTo>
                  <a:lnTo>
                    <a:pt x="319" y="23"/>
                  </a:lnTo>
                  <a:lnTo>
                    <a:pt x="317" y="17"/>
                  </a:lnTo>
                  <a:lnTo>
                    <a:pt x="315" y="12"/>
                  </a:lnTo>
                  <a:lnTo>
                    <a:pt x="313" y="6"/>
                  </a:lnTo>
                  <a:lnTo>
                    <a:pt x="313" y="0"/>
                  </a:lnTo>
                  <a:lnTo>
                    <a:pt x="224" y="52"/>
                  </a:lnTo>
                  <a:lnTo>
                    <a:pt x="144" y="2"/>
                  </a:lnTo>
                  <a:lnTo>
                    <a:pt x="116" y="92"/>
                  </a:lnTo>
                  <a:lnTo>
                    <a:pt x="21" y="109"/>
                  </a:lnTo>
                  <a:lnTo>
                    <a:pt x="60" y="193"/>
                  </a:lnTo>
                  <a:lnTo>
                    <a:pt x="0" y="276"/>
                  </a:lnTo>
                  <a:lnTo>
                    <a:pt x="89" y="310"/>
                  </a:lnTo>
                  <a:lnTo>
                    <a:pt x="89" y="316"/>
                  </a:lnTo>
                  <a:lnTo>
                    <a:pt x="91" y="320"/>
                  </a:lnTo>
                  <a:lnTo>
                    <a:pt x="91" y="324"/>
                  </a:lnTo>
                  <a:lnTo>
                    <a:pt x="93" y="330"/>
                  </a:lnTo>
                  <a:lnTo>
                    <a:pt x="93" y="333"/>
                  </a:lnTo>
                  <a:lnTo>
                    <a:pt x="95" y="337"/>
                  </a:lnTo>
                  <a:lnTo>
                    <a:pt x="95" y="343"/>
                  </a:lnTo>
                  <a:lnTo>
                    <a:pt x="97" y="347"/>
                  </a:lnTo>
                  <a:lnTo>
                    <a:pt x="97" y="350"/>
                  </a:lnTo>
                  <a:lnTo>
                    <a:pt x="97" y="356"/>
                  </a:lnTo>
                  <a:lnTo>
                    <a:pt x="97" y="360"/>
                  </a:lnTo>
                  <a:lnTo>
                    <a:pt x="98" y="364"/>
                  </a:lnTo>
                  <a:lnTo>
                    <a:pt x="98" y="369"/>
                  </a:lnTo>
                  <a:lnTo>
                    <a:pt x="98" y="373"/>
                  </a:lnTo>
                  <a:lnTo>
                    <a:pt x="98" y="377"/>
                  </a:lnTo>
                  <a:lnTo>
                    <a:pt x="98" y="383"/>
                  </a:lnTo>
                  <a:lnTo>
                    <a:pt x="97" y="377"/>
                  </a:lnTo>
                  <a:lnTo>
                    <a:pt x="97" y="371"/>
                  </a:lnTo>
                  <a:lnTo>
                    <a:pt x="95" y="364"/>
                  </a:lnTo>
                  <a:lnTo>
                    <a:pt x="95" y="358"/>
                  </a:lnTo>
                  <a:lnTo>
                    <a:pt x="93" y="352"/>
                  </a:lnTo>
                  <a:lnTo>
                    <a:pt x="93" y="347"/>
                  </a:lnTo>
                  <a:lnTo>
                    <a:pt x="91" y="339"/>
                  </a:lnTo>
                  <a:lnTo>
                    <a:pt x="91" y="333"/>
                  </a:lnTo>
                  <a:lnTo>
                    <a:pt x="91" y="339"/>
                  </a:lnTo>
                  <a:lnTo>
                    <a:pt x="91" y="345"/>
                  </a:lnTo>
                  <a:lnTo>
                    <a:pt x="91" y="350"/>
                  </a:lnTo>
                  <a:lnTo>
                    <a:pt x="93" y="356"/>
                  </a:lnTo>
                  <a:lnTo>
                    <a:pt x="95" y="362"/>
                  </a:lnTo>
                  <a:lnTo>
                    <a:pt x="95" y="368"/>
                  </a:lnTo>
                  <a:lnTo>
                    <a:pt x="97" y="373"/>
                  </a:lnTo>
                  <a:lnTo>
                    <a:pt x="97" y="379"/>
                  </a:lnTo>
                  <a:lnTo>
                    <a:pt x="97" y="385"/>
                  </a:lnTo>
                  <a:lnTo>
                    <a:pt x="98" y="390"/>
                  </a:lnTo>
                  <a:lnTo>
                    <a:pt x="100" y="394"/>
                  </a:lnTo>
                  <a:lnTo>
                    <a:pt x="100" y="400"/>
                  </a:lnTo>
                  <a:lnTo>
                    <a:pt x="100" y="406"/>
                  </a:lnTo>
                  <a:lnTo>
                    <a:pt x="102" y="411"/>
                  </a:lnTo>
                  <a:lnTo>
                    <a:pt x="102" y="417"/>
                  </a:lnTo>
                  <a:lnTo>
                    <a:pt x="104" y="423"/>
                  </a:lnTo>
                  <a:lnTo>
                    <a:pt x="203" y="375"/>
                  </a:lnTo>
                  <a:lnTo>
                    <a:pt x="294" y="438"/>
                  </a:lnTo>
                  <a:lnTo>
                    <a:pt x="329" y="333"/>
                  </a:lnTo>
                  <a:lnTo>
                    <a:pt x="376" y="322"/>
                  </a:lnTo>
                  <a:lnTo>
                    <a:pt x="357" y="322"/>
                  </a:lnTo>
                  <a:lnTo>
                    <a:pt x="325" y="328"/>
                  </a:lnTo>
                  <a:lnTo>
                    <a:pt x="323" y="331"/>
                  </a:lnTo>
                  <a:lnTo>
                    <a:pt x="321" y="337"/>
                  </a:lnTo>
                  <a:lnTo>
                    <a:pt x="319" y="343"/>
                  </a:lnTo>
                  <a:lnTo>
                    <a:pt x="317" y="349"/>
                  </a:lnTo>
                  <a:lnTo>
                    <a:pt x="315" y="354"/>
                  </a:lnTo>
                  <a:lnTo>
                    <a:pt x="313" y="360"/>
                  </a:lnTo>
                  <a:lnTo>
                    <a:pt x="310" y="368"/>
                  </a:lnTo>
                  <a:lnTo>
                    <a:pt x="308" y="375"/>
                  </a:lnTo>
                  <a:lnTo>
                    <a:pt x="306" y="381"/>
                  </a:lnTo>
                  <a:lnTo>
                    <a:pt x="304" y="389"/>
                  </a:lnTo>
                  <a:lnTo>
                    <a:pt x="302" y="396"/>
                  </a:lnTo>
                  <a:lnTo>
                    <a:pt x="298" y="404"/>
                  </a:lnTo>
                  <a:lnTo>
                    <a:pt x="296" y="409"/>
                  </a:lnTo>
                  <a:lnTo>
                    <a:pt x="294" y="417"/>
                  </a:lnTo>
                  <a:lnTo>
                    <a:pt x="292" y="423"/>
                  </a:lnTo>
                  <a:lnTo>
                    <a:pt x="292" y="430"/>
                  </a:lnTo>
                  <a:lnTo>
                    <a:pt x="289" y="428"/>
                  </a:lnTo>
                  <a:lnTo>
                    <a:pt x="287" y="427"/>
                  </a:lnTo>
                  <a:lnTo>
                    <a:pt x="285" y="425"/>
                  </a:lnTo>
                  <a:lnTo>
                    <a:pt x="287" y="423"/>
                  </a:lnTo>
                  <a:lnTo>
                    <a:pt x="291" y="427"/>
                  </a:lnTo>
                  <a:lnTo>
                    <a:pt x="304" y="381"/>
                  </a:lnTo>
                  <a:lnTo>
                    <a:pt x="306" y="377"/>
                  </a:lnTo>
                  <a:lnTo>
                    <a:pt x="308" y="373"/>
                  </a:lnTo>
                  <a:lnTo>
                    <a:pt x="306" y="369"/>
                  </a:lnTo>
                  <a:lnTo>
                    <a:pt x="304" y="373"/>
                  </a:lnTo>
                  <a:lnTo>
                    <a:pt x="302" y="377"/>
                  </a:lnTo>
                  <a:lnTo>
                    <a:pt x="300" y="385"/>
                  </a:lnTo>
                  <a:lnTo>
                    <a:pt x="298" y="390"/>
                  </a:lnTo>
                  <a:lnTo>
                    <a:pt x="294" y="396"/>
                  </a:lnTo>
                  <a:lnTo>
                    <a:pt x="292" y="402"/>
                  </a:lnTo>
                  <a:lnTo>
                    <a:pt x="292" y="408"/>
                  </a:lnTo>
                  <a:lnTo>
                    <a:pt x="291" y="413"/>
                  </a:lnTo>
                  <a:lnTo>
                    <a:pt x="289" y="421"/>
                  </a:lnTo>
                  <a:lnTo>
                    <a:pt x="283" y="417"/>
                  </a:lnTo>
                  <a:lnTo>
                    <a:pt x="277" y="415"/>
                  </a:lnTo>
                  <a:lnTo>
                    <a:pt x="272" y="413"/>
                  </a:lnTo>
                  <a:lnTo>
                    <a:pt x="266" y="411"/>
                  </a:lnTo>
                  <a:lnTo>
                    <a:pt x="262" y="408"/>
                  </a:lnTo>
                  <a:lnTo>
                    <a:pt x="258" y="406"/>
                  </a:lnTo>
                  <a:lnTo>
                    <a:pt x="254" y="404"/>
                  </a:lnTo>
                  <a:lnTo>
                    <a:pt x="253" y="402"/>
                  </a:lnTo>
                  <a:lnTo>
                    <a:pt x="247" y="400"/>
                  </a:lnTo>
                  <a:lnTo>
                    <a:pt x="245" y="396"/>
                  </a:lnTo>
                  <a:lnTo>
                    <a:pt x="243" y="394"/>
                  </a:lnTo>
                  <a:lnTo>
                    <a:pt x="247" y="394"/>
                  </a:lnTo>
                  <a:lnTo>
                    <a:pt x="251" y="396"/>
                  </a:lnTo>
                  <a:lnTo>
                    <a:pt x="256" y="398"/>
                  </a:lnTo>
                  <a:lnTo>
                    <a:pt x="262" y="400"/>
                  </a:lnTo>
                  <a:lnTo>
                    <a:pt x="270" y="406"/>
                  </a:lnTo>
                  <a:lnTo>
                    <a:pt x="273" y="408"/>
                  </a:lnTo>
                  <a:lnTo>
                    <a:pt x="277" y="409"/>
                  </a:lnTo>
                  <a:lnTo>
                    <a:pt x="283" y="413"/>
                  </a:lnTo>
                  <a:lnTo>
                    <a:pt x="287" y="417"/>
                  </a:lnTo>
                  <a:lnTo>
                    <a:pt x="289" y="409"/>
                  </a:lnTo>
                  <a:lnTo>
                    <a:pt x="289" y="402"/>
                  </a:lnTo>
                  <a:lnTo>
                    <a:pt x="292" y="396"/>
                  </a:lnTo>
                  <a:lnTo>
                    <a:pt x="294" y="390"/>
                  </a:lnTo>
                  <a:lnTo>
                    <a:pt x="296" y="383"/>
                  </a:lnTo>
                  <a:lnTo>
                    <a:pt x="298" y="377"/>
                  </a:lnTo>
                  <a:lnTo>
                    <a:pt x="300" y="369"/>
                  </a:lnTo>
                  <a:lnTo>
                    <a:pt x="302" y="364"/>
                  </a:lnTo>
                  <a:lnTo>
                    <a:pt x="304" y="358"/>
                  </a:lnTo>
                  <a:lnTo>
                    <a:pt x="306" y="350"/>
                  </a:lnTo>
                  <a:lnTo>
                    <a:pt x="308" y="347"/>
                  </a:lnTo>
                  <a:lnTo>
                    <a:pt x="310" y="341"/>
                  </a:lnTo>
                  <a:lnTo>
                    <a:pt x="311" y="333"/>
                  </a:lnTo>
                  <a:lnTo>
                    <a:pt x="313" y="330"/>
                  </a:lnTo>
                  <a:lnTo>
                    <a:pt x="315" y="324"/>
                  </a:lnTo>
                  <a:lnTo>
                    <a:pt x="317" y="320"/>
                  </a:lnTo>
                  <a:lnTo>
                    <a:pt x="382" y="303"/>
                  </a:lnTo>
                  <a:lnTo>
                    <a:pt x="386" y="301"/>
                  </a:lnTo>
                  <a:lnTo>
                    <a:pt x="389" y="299"/>
                  </a:lnTo>
                  <a:lnTo>
                    <a:pt x="393" y="297"/>
                  </a:lnTo>
                  <a:lnTo>
                    <a:pt x="395" y="297"/>
                  </a:lnTo>
                  <a:lnTo>
                    <a:pt x="395" y="295"/>
                  </a:lnTo>
                  <a:lnTo>
                    <a:pt x="391" y="295"/>
                  </a:lnTo>
                  <a:lnTo>
                    <a:pt x="386" y="297"/>
                  </a:lnTo>
                  <a:lnTo>
                    <a:pt x="382" y="297"/>
                  </a:lnTo>
                  <a:lnTo>
                    <a:pt x="378" y="297"/>
                  </a:lnTo>
                  <a:lnTo>
                    <a:pt x="374" y="299"/>
                  </a:lnTo>
                  <a:lnTo>
                    <a:pt x="370" y="301"/>
                  </a:lnTo>
                  <a:lnTo>
                    <a:pt x="365" y="301"/>
                  </a:lnTo>
                  <a:lnTo>
                    <a:pt x="361" y="301"/>
                  </a:lnTo>
                  <a:lnTo>
                    <a:pt x="355" y="303"/>
                  </a:lnTo>
                  <a:lnTo>
                    <a:pt x="351" y="305"/>
                  </a:lnTo>
                  <a:lnTo>
                    <a:pt x="346" y="305"/>
                  </a:lnTo>
                  <a:lnTo>
                    <a:pt x="340" y="305"/>
                  </a:lnTo>
                  <a:lnTo>
                    <a:pt x="336" y="307"/>
                  </a:lnTo>
                  <a:lnTo>
                    <a:pt x="332" y="307"/>
                  </a:lnTo>
                  <a:lnTo>
                    <a:pt x="329" y="307"/>
                  </a:lnTo>
                  <a:lnTo>
                    <a:pt x="323" y="309"/>
                  </a:lnTo>
                  <a:lnTo>
                    <a:pt x="319" y="309"/>
                  </a:lnTo>
                  <a:lnTo>
                    <a:pt x="317" y="310"/>
                  </a:lnTo>
                  <a:lnTo>
                    <a:pt x="313" y="310"/>
                  </a:lnTo>
                  <a:lnTo>
                    <a:pt x="310" y="312"/>
                  </a:lnTo>
                  <a:lnTo>
                    <a:pt x="308" y="316"/>
                  </a:lnTo>
                  <a:lnTo>
                    <a:pt x="306" y="322"/>
                  </a:lnTo>
                  <a:lnTo>
                    <a:pt x="304" y="328"/>
                  </a:lnTo>
                  <a:lnTo>
                    <a:pt x="302" y="333"/>
                  </a:lnTo>
                  <a:lnTo>
                    <a:pt x="300" y="337"/>
                  </a:lnTo>
                  <a:lnTo>
                    <a:pt x="298" y="345"/>
                  </a:lnTo>
                  <a:lnTo>
                    <a:pt x="296" y="349"/>
                  </a:lnTo>
                  <a:lnTo>
                    <a:pt x="294" y="356"/>
                  </a:lnTo>
                  <a:lnTo>
                    <a:pt x="292" y="360"/>
                  </a:lnTo>
                  <a:lnTo>
                    <a:pt x="291" y="366"/>
                  </a:lnTo>
                  <a:lnTo>
                    <a:pt x="289" y="373"/>
                  </a:lnTo>
                  <a:lnTo>
                    <a:pt x="287" y="377"/>
                  </a:lnTo>
                  <a:lnTo>
                    <a:pt x="285" y="383"/>
                  </a:lnTo>
                  <a:lnTo>
                    <a:pt x="283" y="389"/>
                  </a:lnTo>
                  <a:lnTo>
                    <a:pt x="281" y="392"/>
                  </a:lnTo>
                  <a:lnTo>
                    <a:pt x="281" y="400"/>
                  </a:lnTo>
                  <a:lnTo>
                    <a:pt x="277" y="398"/>
                  </a:lnTo>
                  <a:lnTo>
                    <a:pt x="275" y="396"/>
                  </a:lnTo>
                  <a:lnTo>
                    <a:pt x="272" y="392"/>
                  </a:lnTo>
                  <a:lnTo>
                    <a:pt x="268" y="390"/>
                  </a:lnTo>
                  <a:lnTo>
                    <a:pt x="260" y="385"/>
                  </a:lnTo>
                  <a:lnTo>
                    <a:pt x="254" y="381"/>
                  </a:lnTo>
                  <a:lnTo>
                    <a:pt x="249" y="377"/>
                  </a:lnTo>
                  <a:lnTo>
                    <a:pt x="243" y="373"/>
                  </a:lnTo>
                  <a:lnTo>
                    <a:pt x="235" y="368"/>
                  </a:lnTo>
                  <a:lnTo>
                    <a:pt x="230" y="364"/>
                  </a:lnTo>
                  <a:lnTo>
                    <a:pt x="224" y="360"/>
                  </a:lnTo>
                  <a:lnTo>
                    <a:pt x="218" y="356"/>
                  </a:lnTo>
                  <a:lnTo>
                    <a:pt x="214" y="352"/>
                  </a:lnTo>
                  <a:lnTo>
                    <a:pt x="213" y="350"/>
                  </a:lnTo>
                  <a:lnTo>
                    <a:pt x="211" y="349"/>
                  </a:lnTo>
                  <a:lnTo>
                    <a:pt x="211" y="347"/>
                  </a:lnTo>
                  <a:lnTo>
                    <a:pt x="214" y="349"/>
                  </a:lnTo>
                  <a:lnTo>
                    <a:pt x="218" y="350"/>
                  </a:lnTo>
                  <a:lnTo>
                    <a:pt x="224" y="354"/>
                  </a:lnTo>
                  <a:lnTo>
                    <a:pt x="228" y="358"/>
                  </a:lnTo>
                  <a:lnTo>
                    <a:pt x="232" y="360"/>
                  </a:lnTo>
                  <a:lnTo>
                    <a:pt x="235" y="362"/>
                  </a:lnTo>
                  <a:lnTo>
                    <a:pt x="241" y="366"/>
                  </a:lnTo>
                  <a:lnTo>
                    <a:pt x="245" y="368"/>
                  </a:lnTo>
                  <a:lnTo>
                    <a:pt x="249" y="369"/>
                  </a:lnTo>
                  <a:lnTo>
                    <a:pt x="253" y="373"/>
                  </a:lnTo>
                  <a:lnTo>
                    <a:pt x="256" y="375"/>
                  </a:lnTo>
                  <a:lnTo>
                    <a:pt x="262" y="379"/>
                  </a:lnTo>
                  <a:lnTo>
                    <a:pt x="266" y="381"/>
                  </a:lnTo>
                  <a:lnTo>
                    <a:pt x="270" y="385"/>
                  </a:lnTo>
                  <a:lnTo>
                    <a:pt x="275" y="387"/>
                  </a:lnTo>
                  <a:lnTo>
                    <a:pt x="279" y="390"/>
                  </a:lnTo>
                  <a:lnTo>
                    <a:pt x="281" y="385"/>
                  </a:lnTo>
                  <a:lnTo>
                    <a:pt x="281" y="379"/>
                  </a:lnTo>
                  <a:lnTo>
                    <a:pt x="283" y="373"/>
                  </a:lnTo>
                  <a:lnTo>
                    <a:pt x="285" y="369"/>
                  </a:lnTo>
                  <a:lnTo>
                    <a:pt x="287" y="364"/>
                  </a:lnTo>
                  <a:lnTo>
                    <a:pt x="289" y="358"/>
                  </a:lnTo>
                  <a:lnTo>
                    <a:pt x="291" y="352"/>
                  </a:lnTo>
                  <a:lnTo>
                    <a:pt x="292" y="349"/>
                  </a:lnTo>
                  <a:lnTo>
                    <a:pt x="294" y="343"/>
                  </a:lnTo>
                  <a:lnTo>
                    <a:pt x="294" y="337"/>
                  </a:lnTo>
                  <a:lnTo>
                    <a:pt x="296" y="331"/>
                  </a:lnTo>
                  <a:lnTo>
                    <a:pt x="298" y="328"/>
                  </a:lnTo>
                  <a:lnTo>
                    <a:pt x="300" y="322"/>
                  </a:lnTo>
                  <a:lnTo>
                    <a:pt x="302" y="316"/>
                  </a:lnTo>
                  <a:lnTo>
                    <a:pt x="304" y="310"/>
                  </a:lnTo>
                  <a:lnTo>
                    <a:pt x="306" y="307"/>
                  </a:lnTo>
                  <a:lnTo>
                    <a:pt x="332" y="297"/>
                  </a:lnTo>
                  <a:lnTo>
                    <a:pt x="338" y="295"/>
                  </a:lnTo>
                  <a:lnTo>
                    <a:pt x="342" y="295"/>
                  </a:lnTo>
                  <a:lnTo>
                    <a:pt x="344" y="293"/>
                  </a:lnTo>
                  <a:lnTo>
                    <a:pt x="346" y="293"/>
                  </a:lnTo>
                  <a:lnTo>
                    <a:pt x="342" y="291"/>
                  </a:lnTo>
                  <a:lnTo>
                    <a:pt x="336" y="293"/>
                  </a:lnTo>
                  <a:lnTo>
                    <a:pt x="334" y="293"/>
                  </a:lnTo>
                  <a:lnTo>
                    <a:pt x="329" y="293"/>
                  </a:lnTo>
                  <a:lnTo>
                    <a:pt x="323" y="295"/>
                  </a:lnTo>
                  <a:lnTo>
                    <a:pt x="317" y="295"/>
                  </a:lnTo>
                  <a:lnTo>
                    <a:pt x="313" y="297"/>
                  </a:lnTo>
                  <a:lnTo>
                    <a:pt x="308" y="297"/>
                  </a:lnTo>
                  <a:lnTo>
                    <a:pt x="304" y="297"/>
                  </a:lnTo>
                  <a:lnTo>
                    <a:pt x="302" y="299"/>
                  </a:lnTo>
                  <a:lnTo>
                    <a:pt x="300" y="299"/>
                  </a:lnTo>
                  <a:lnTo>
                    <a:pt x="298" y="305"/>
                  </a:lnTo>
                  <a:lnTo>
                    <a:pt x="298" y="309"/>
                  </a:lnTo>
                  <a:lnTo>
                    <a:pt x="294" y="312"/>
                  </a:lnTo>
                  <a:lnTo>
                    <a:pt x="294" y="318"/>
                  </a:lnTo>
                  <a:lnTo>
                    <a:pt x="292" y="322"/>
                  </a:lnTo>
                  <a:lnTo>
                    <a:pt x="291" y="328"/>
                  </a:lnTo>
                  <a:lnTo>
                    <a:pt x="289" y="331"/>
                  </a:lnTo>
                  <a:lnTo>
                    <a:pt x="289" y="337"/>
                  </a:lnTo>
                  <a:lnTo>
                    <a:pt x="287" y="341"/>
                  </a:lnTo>
                  <a:lnTo>
                    <a:pt x="285" y="347"/>
                  </a:lnTo>
                  <a:lnTo>
                    <a:pt x="283" y="350"/>
                  </a:lnTo>
                  <a:lnTo>
                    <a:pt x="281" y="354"/>
                  </a:lnTo>
                  <a:lnTo>
                    <a:pt x="277" y="358"/>
                  </a:lnTo>
                  <a:lnTo>
                    <a:pt x="275" y="364"/>
                  </a:lnTo>
                  <a:lnTo>
                    <a:pt x="273" y="368"/>
                  </a:lnTo>
                  <a:lnTo>
                    <a:pt x="272" y="371"/>
                  </a:lnTo>
                  <a:lnTo>
                    <a:pt x="268" y="369"/>
                  </a:lnTo>
                  <a:lnTo>
                    <a:pt x="262" y="366"/>
                  </a:lnTo>
                  <a:lnTo>
                    <a:pt x="258" y="364"/>
                  </a:lnTo>
                  <a:lnTo>
                    <a:pt x="254" y="360"/>
                  </a:lnTo>
                  <a:lnTo>
                    <a:pt x="251" y="358"/>
                  </a:lnTo>
                  <a:lnTo>
                    <a:pt x="247" y="356"/>
                  </a:lnTo>
                  <a:lnTo>
                    <a:pt x="243" y="352"/>
                  </a:lnTo>
                  <a:lnTo>
                    <a:pt x="239" y="350"/>
                  </a:lnTo>
                  <a:lnTo>
                    <a:pt x="233" y="349"/>
                  </a:lnTo>
                  <a:lnTo>
                    <a:pt x="230" y="347"/>
                  </a:lnTo>
                  <a:lnTo>
                    <a:pt x="226" y="343"/>
                  </a:lnTo>
                  <a:lnTo>
                    <a:pt x="220" y="341"/>
                  </a:lnTo>
                  <a:lnTo>
                    <a:pt x="216" y="337"/>
                  </a:lnTo>
                  <a:lnTo>
                    <a:pt x="213" y="335"/>
                  </a:lnTo>
                  <a:lnTo>
                    <a:pt x="209" y="331"/>
                  </a:lnTo>
                  <a:lnTo>
                    <a:pt x="205" y="330"/>
                  </a:lnTo>
                  <a:lnTo>
                    <a:pt x="133" y="364"/>
                  </a:lnTo>
                  <a:lnTo>
                    <a:pt x="121" y="284"/>
                  </a:lnTo>
                  <a:lnTo>
                    <a:pt x="55" y="257"/>
                  </a:lnTo>
                  <a:lnTo>
                    <a:pt x="102" y="196"/>
                  </a:lnTo>
                  <a:lnTo>
                    <a:pt x="100" y="189"/>
                  </a:lnTo>
                  <a:lnTo>
                    <a:pt x="97" y="181"/>
                  </a:lnTo>
                  <a:lnTo>
                    <a:pt x="95" y="173"/>
                  </a:lnTo>
                  <a:lnTo>
                    <a:pt x="91" y="166"/>
                  </a:lnTo>
                  <a:lnTo>
                    <a:pt x="85" y="158"/>
                  </a:lnTo>
                  <a:lnTo>
                    <a:pt x="81" y="151"/>
                  </a:lnTo>
                  <a:lnTo>
                    <a:pt x="79" y="143"/>
                  </a:lnTo>
                  <a:lnTo>
                    <a:pt x="76" y="135"/>
                  </a:lnTo>
                  <a:lnTo>
                    <a:pt x="79" y="134"/>
                  </a:lnTo>
                  <a:lnTo>
                    <a:pt x="85" y="134"/>
                  </a:lnTo>
                  <a:lnTo>
                    <a:pt x="89" y="134"/>
                  </a:lnTo>
                  <a:lnTo>
                    <a:pt x="93" y="132"/>
                  </a:lnTo>
                  <a:lnTo>
                    <a:pt x="97" y="132"/>
                  </a:lnTo>
                  <a:lnTo>
                    <a:pt x="102" y="132"/>
                  </a:lnTo>
                  <a:lnTo>
                    <a:pt x="106" y="130"/>
                  </a:lnTo>
                  <a:lnTo>
                    <a:pt x="110" y="130"/>
                  </a:lnTo>
                  <a:lnTo>
                    <a:pt x="116" y="130"/>
                  </a:lnTo>
                  <a:lnTo>
                    <a:pt x="119" y="128"/>
                  </a:lnTo>
                  <a:lnTo>
                    <a:pt x="123" y="128"/>
                  </a:lnTo>
                  <a:lnTo>
                    <a:pt x="127" y="128"/>
                  </a:lnTo>
                  <a:lnTo>
                    <a:pt x="133" y="126"/>
                  </a:lnTo>
                  <a:lnTo>
                    <a:pt x="137" y="126"/>
                  </a:lnTo>
                  <a:lnTo>
                    <a:pt x="140" y="124"/>
                  </a:lnTo>
                  <a:lnTo>
                    <a:pt x="144" y="124"/>
                  </a:lnTo>
                  <a:lnTo>
                    <a:pt x="146" y="118"/>
                  </a:lnTo>
                  <a:lnTo>
                    <a:pt x="150" y="111"/>
                  </a:lnTo>
                  <a:lnTo>
                    <a:pt x="150" y="107"/>
                  </a:lnTo>
                  <a:lnTo>
                    <a:pt x="154" y="103"/>
                  </a:lnTo>
                  <a:lnTo>
                    <a:pt x="154" y="97"/>
                  </a:lnTo>
                  <a:lnTo>
                    <a:pt x="156" y="95"/>
                  </a:lnTo>
                  <a:lnTo>
                    <a:pt x="156" y="90"/>
                  </a:lnTo>
                  <a:lnTo>
                    <a:pt x="159" y="86"/>
                  </a:lnTo>
                  <a:lnTo>
                    <a:pt x="159" y="82"/>
                  </a:lnTo>
                  <a:lnTo>
                    <a:pt x="161" y="78"/>
                  </a:lnTo>
                  <a:lnTo>
                    <a:pt x="163" y="71"/>
                  </a:lnTo>
                  <a:lnTo>
                    <a:pt x="167" y="65"/>
                  </a:lnTo>
                  <a:lnTo>
                    <a:pt x="173" y="69"/>
                  </a:lnTo>
                  <a:lnTo>
                    <a:pt x="180" y="75"/>
                  </a:lnTo>
                  <a:lnTo>
                    <a:pt x="186" y="78"/>
                  </a:lnTo>
                  <a:lnTo>
                    <a:pt x="194" y="84"/>
                  </a:lnTo>
                  <a:lnTo>
                    <a:pt x="199" y="88"/>
                  </a:lnTo>
                  <a:lnTo>
                    <a:pt x="207" y="92"/>
                  </a:lnTo>
                  <a:lnTo>
                    <a:pt x="213" y="97"/>
                  </a:lnTo>
                  <a:lnTo>
                    <a:pt x="220" y="10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7" name="Freeform 84"/>
            <p:cNvSpPr>
              <a:spLocks/>
            </p:cNvSpPr>
            <p:nvPr/>
          </p:nvSpPr>
          <p:spPr bwMode="auto">
            <a:xfrm>
              <a:off x="920" y="1370"/>
              <a:ext cx="26" cy="17"/>
            </a:xfrm>
            <a:custGeom>
              <a:avLst/>
              <a:gdLst>
                <a:gd name="T0" fmla="*/ 53 w 53"/>
                <a:gd name="T1" fmla="*/ 35 h 35"/>
                <a:gd name="T2" fmla="*/ 48 w 53"/>
                <a:gd name="T3" fmla="*/ 31 h 35"/>
                <a:gd name="T4" fmla="*/ 42 w 53"/>
                <a:gd name="T5" fmla="*/ 29 h 35"/>
                <a:gd name="T6" fmla="*/ 38 w 53"/>
                <a:gd name="T7" fmla="*/ 25 h 35"/>
                <a:gd name="T8" fmla="*/ 34 w 53"/>
                <a:gd name="T9" fmla="*/ 23 h 35"/>
                <a:gd name="T10" fmla="*/ 31 w 53"/>
                <a:gd name="T11" fmla="*/ 21 h 35"/>
                <a:gd name="T12" fmla="*/ 27 w 53"/>
                <a:gd name="T13" fmla="*/ 19 h 35"/>
                <a:gd name="T14" fmla="*/ 21 w 53"/>
                <a:gd name="T15" fmla="*/ 16 h 35"/>
                <a:gd name="T16" fmla="*/ 17 w 53"/>
                <a:gd name="T17" fmla="*/ 14 h 35"/>
                <a:gd name="T18" fmla="*/ 14 w 53"/>
                <a:gd name="T19" fmla="*/ 10 h 35"/>
                <a:gd name="T20" fmla="*/ 10 w 53"/>
                <a:gd name="T21" fmla="*/ 8 h 35"/>
                <a:gd name="T22" fmla="*/ 4 w 53"/>
                <a:gd name="T23" fmla="*/ 2 h 35"/>
                <a:gd name="T24" fmla="*/ 0 w 53"/>
                <a:gd name="T25" fmla="*/ 0 h 35"/>
                <a:gd name="T26" fmla="*/ 53 w 53"/>
                <a:gd name="T27" fmla="*/ 35 h 35"/>
                <a:gd name="T28" fmla="*/ 53 w 53"/>
                <a:gd name="T29" fmla="*/ 35 h 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3"/>
                <a:gd name="T46" fmla="*/ 0 h 35"/>
                <a:gd name="T47" fmla="*/ 53 w 53"/>
                <a:gd name="T48" fmla="*/ 35 h 3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3" h="35">
                  <a:moveTo>
                    <a:pt x="53" y="35"/>
                  </a:moveTo>
                  <a:lnTo>
                    <a:pt x="48" y="31"/>
                  </a:lnTo>
                  <a:lnTo>
                    <a:pt x="42" y="29"/>
                  </a:lnTo>
                  <a:lnTo>
                    <a:pt x="38" y="25"/>
                  </a:lnTo>
                  <a:lnTo>
                    <a:pt x="34" y="23"/>
                  </a:lnTo>
                  <a:lnTo>
                    <a:pt x="31" y="21"/>
                  </a:lnTo>
                  <a:lnTo>
                    <a:pt x="27" y="19"/>
                  </a:lnTo>
                  <a:lnTo>
                    <a:pt x="21" y="16"/>
                  </a:lnTo>
                  <a:lnTo>
                    <a:pt x="17" y="14"/>
                  </a:lnTo>
                  <a:lnTo>
                    <a:pt x="14" y="10"/>
                  </a:lnTo>
                  <a:lnTo>
                    <a:pt x="10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53" y="3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8" name="Freeform 85"/>
            <p:cNvSpPr>
              <a:spLocks/>
            </p:cNvSpPr>
            <p:nvPr/>
          </p:nvSpPr>
          <p:spPr bwMode="auto">
            <a:xfrm>
              <a:off x="878" y="1381"/>
              <a:ext cx="62" cy="42"/>
            </a:xfrm>
            <a:custGeom>
              <a:avLst/>
              <a:gdLst>
                <a:gd name="T0" fmla="*/ 1 w 123"/>
                <a:gd name="T1" fmla="*/ 84 h 84"/>
                <a:gd name="T2" fmla="*/ 1 w 123"/>
                <a:gd name="T3" fmla="*/ 84 h 84"/>
                <a:gd name="T4" fmla="*/ 3 w 123"/>
                <a:gd name="T5" fmla="*/ 84 h 84"/>
                <a:gd name="T6" fmla="*/ 7 w 123"/>
                <a:gd name="T7" fmla="*/ 82 h 84"/>
                <a:gd name="T8" fmla="*/ 13 w 123"/>
                <a:gd name="T9" fmla="*/ 82 h 84"/>
                <a:gd name="T10" fmla="*/ 17 w 123"/>
                <a:gd name="T11" fmla="*/ 80 h 84"/>
                <a:gd name="T12" fmla="*/ 22 w 123"/>
                <a:gd name="T13" fmla="*/ 80 h 84"/>
                <a:gd name="T14" fmla="*/ 26 w 123"/>
                <a:gd name="T15" fmla="*/ 80 h 84"/>
                <a:gd name="T16" fmla="*/ 32 w 123"/>
                <a:gd name="T17" fmla="*/ 80 h 84"/>
                <a:gd name="T18" fmla="*/ 38 w 123"/>
                <a:gd name="T19" fmla="*/ 78 h 84"/>
                <a:gd name="T20" fmla="*/ 41 w 123"/>
                <a:gd name="T21" fmla="*/ 78 h 84"/>
                <a:gd name="T22" fmla="*/ 45 w 123"/>
                <a:gd name="T23" fmla="*/ 76 h 84"/>
                <a:gd name="T24" fmla="*/ 51 w 123"/>
                <a:gd name="T25" fmla="*/ 76 h 84"/>
                <a:gd name="T26" fmla="*/ 57 w 123"/>
                <a:gd name="T27" fmla="*/ 74 h 84"/>
                <a:gd name="T28" fmla="*/ 59 w 123"/>
                <a:gd name="T29" fmla="*/ 74 h 84"/>
                <a:gd name="T30" fmla="*/ 83 w 123"/>
                <a:gd name="T31" fmla="*/ 6 h 84"/>
                <a:gd name="T32" fmla="*/ 85 w 123"/>
                <a:gd name="T33" fmla="*/ 6 h 84"/>
                <a:gd name="T34" fmla="*/ 91 w 123"/>
                <a:gd name="T35" fmla="*/ 10 h 84"/>
                <a:gd name="T36" fmla="*/ 95 w 123"/>
                <a:gd name="T37" fmla="*/ 14 h 84"/>
                <a:gd name="T38" fmla="*/ 102 w 123"/>
                <a:gd name="T39" fmla="*/ 17 h 84"/>
                <a:gd name="T40" fmla="*/ 108 w 123"/>
                <a:gd name="T41" fmla="*/ 21 h 84"/>
                <a:gd name="T42" fmla="*/ 114 w 123"/>
                <a:gd name="T43" fmla="*/ 25 h 84"/>
                <a:gd name="T44" fmla="*/ 117 w 123"/>
                <a:gd name="T45" fmla="*/ 27 h 84"/>
                <a:gd name="T46" fmla="*/ 123 w 123"/>
                <a:gd name="T47" fmla="*/ 29 h 84"/>
                <a:gd name="T48" fmla="*/ 81 w 123"/>
                <a:gd name="T49" fmla="*/ 0 h 84"/>
                <a:gd name="T50" fmla="*/ 57 w 123"/>
                <a:gd name="T51" fmla="*/ 71 h 84"/>
                <a:gd name="T52" fmla="*/ 49 w 123"/>
                <a:gd name="T53" fmla="*/ 73 h 84"/>
                <a:gd name="T54" fmla="*/ 43 w 123"/>
                <a:gd name="T55" fmla="*/ 74 h 84"/>
                <a:gd name="T56" fmla="*/ 34 w 123"/>
                <a:gd name="T57" fmla="*/ 76 h 84"/>
                <a:gd name="T58" fmla="*/ 28 w 123"/>
                <a:gd name="T59" fmla="*/ 78 h 84"/>
                <a:gd name="T60" fmla="*/ 20 w 123"/>
                <a:gd name="T61" fmla="*/ 78 h 84"/>
                <a:gd name="T62" fmla="*/ 13 w 123"/>
                <a:gd name="T63" fmla="*/ 80 h 84"/>
                <a:gd name="T64" fmla="*/ 5 w 123"/>
                <a:gd name="T65" fmla="*/ 80 h 84"/>
                <a:gd name="T66" fmla="*/ 0 w 123"/>
                <a:gd name="T67" fmla="*/ 82 h 84"/>
                <a:gd name="T68" fmla="*/ 1 w 123"/>
                <a:gd name="T69" fmla="*/ 84 h 84"/>
                <a:gd name="T70" fmla="*/ 1 w 123"/>
                <a:gd name="T71" fmla="*/ 84 h 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23"/>
                <a:gd name="T109" fmla="*/ 0 h 84"/>
                <a:gd name="T110" fmla="*/ 123 w 123"/>
                <a:gd name="T111" fmla="*/ 84 h 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23" h="84">
                  <a:moveTo>
                    <a:pt x="1" y="84"/>
                  </a:moveTo>
                  <a:lnTo>
                    <a:pt x="1" y="84"/>
                  </a:lnTo>
                  <a:lnTo>
                    <a:pt x="3" y="84"/>
                  </a:lnTo>
                  <a:lnTo>
                    <a:pt x="7" y="82"/>
                  </a:lnTo>
                  <a:lnTo>
                    <a:pt x="13" y="82"/>
                  </a:lnTo>
                  <a:lnTo>
                    <a:pt x="17" y="80"/>
                  </a:lnTo>
                  <a:lnTo>
                    <a:pt x="22" y="80"/>
                  </a:lnTo>
                  <a:lnTo>
                    <a:pt x="26" y="80"/>
                  </a:lnTo>
                  <a:lnTo>
                    <a:pt x="32" y="80"/>
                  </a:lnTo>
                  <a:lnTo>
                    <a:pt x="38" y="78"/>
                  </a:lnTo>
                  <a:lnTo>
                    <a:pt x="41" y="78"/>
                  </a:lnTo>
                  <a:lnTo>
                    <a:pt x="45" y="76"/>
                  </a:lnTo>
                  <a:lnTo>
                    <a:pt x="51" y="76"/>
                  </a:lnTo>
                  <a:lnTo>
                    <a:pt x="57" y="74"/>
                  </a:lnTo>
                  <a:lnTo>
                    <a:pt x="59" y="74"/>
                  </a:lnTo>
                  <a:lnTo>
                    <a:pt x="83" y="6"/>
                  </a:lnTo>
                  <a:lnTo>
                    <a:pt x="85" y="6"/>
                  </a:lnTo>
                  <a:lnTo>
                    <a:pt x="91" y="10"/>
                  </a:lnTo>
                  <a:lnTo>
                    <a:pt x="95" y="14"/>
                  </a:lnTo>
                  <a:lnTo>
                    <a:pt x="102" y="17"/>
                  </a:lnTo>
                  <a:lnTo>
                    <a:pt x="108" y="21"/>
                  </a:lnTo>
                  <a:lnTo>
                    <a:pt x="114" y="25"/>
                  </a:lnTo>
                  <a:lnTo>
                    <a:pt x="117" y="27"/>
                  </a:lnTo>
                  <a:lnTo>
                    <a:pt x="123" y="29"/>
                  </a:lnTo>
                  <a:lnTo>
                    <a:pt x="81" y="0"/>
                  </a:lnTo>
                  <a:lnTo>
                    <a:pt x="57" y="71"/>
                  </a:lnTo>
                  <a:lnTo>
                    <a:pt x="49" y="73"/>
                  </a:lnTo>
                  <a:lnTo>
                    <a:pt x="43" y="74"/>
                  </a:lnTo>
                  <a:lnTo>
                    <a:pt x="34" y="76"/>
                  </a:lnTo>
                  <a:lnTo>
                    <a:pt x="28" y="78"/>
                  </a:lnTo>
                  <a:lnTo>
                    <a:pt x="20" y="78"/>
                  </a:lnTo>
                  <a:lnTo>
                    <a:pt x="13" y="80"/>
                  </a:lnTo>
                  <a:lnTo>
                    <a:pt x="5" y="80"/>
                  </a:lnTo>
                  <a:lnTo>
                    <a:pt x="0" y="82"/>
                  </a:lnTo>
                  <a:lnTo>
                    <a:pt x="1" y="8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9" name="Freeform 86"/>
            <p:cNvSpPr>
              <a:spLocks/>
            </p:cNvSpPr>
            <p:nvPr/>
          </p:nvSpPr>
          <p:spPr bwMode="auto">
            <a:xfrm>
              <a:off x="845" y="1413"/>
              <a:ext cx="16" cy="35"/>
            </a:xfrm>
            <a:custGeom>
              <a:avLst/>
              <a:gdLst>
                <a:gd name="T0" fmla="*/ 30 w 30"/>
                <a:gd name="T1" fmla="*/ 68 h 68"/>
                <a:gd name="T2" fmla="*/ 28 w 30"/>
                <a:gd name="T3" fmla="*/ 63 h 68"/>
                <a:gd name="T4" fmla="*/ 28 w 30"/>
                <a:gd name="T5" fmla="*/ 59 h 68"/>
                <a:gd name="T6" fmla="*/ 27 w 30"/>
                <a:gd name="T7" fmla="*/ 55 h 68"/>
                <a:gd name="T8" fmla="*/ 25 w 30"/>
                <a:gd name="T9" fmla="*/ 51 h 68"/>
                <a:gd name="T10" fmla="*/ 23 w 30"/>
                <a:gd name="T11" fmla="*/ 46 h 68"/>
                <a:gd name="T12" fmla="*/ 21 w 30"/>
                <a:gd name="T13" fmla="*/ 42 h 68"/>
                <a:gd name="T14" fmla="*/ 19 w 30"/>
                <a:gd name="T15" fmla="*/ 38 h 68"/>
                <a:gd name="T16" fmla="*/ 19 w 30"/>
                <a:gd name="T17" fmla="*/ 32 h 68"/>
                <a:gd name="T18" fmla="*/ 15 w 30"/>
                <a:gd name="T19" fmla="*/ 28 h 68"/>
                <a:gd name="T20" fmla="*/ 13 w 30"/>
                <a:gd name="T21" fmla="*/ 25 h 68"/>
                <a:gd name="T22" fmla="*/ 11 w 30"/>
                <a:gd name="T23" fmla="*/ 21 h 68"/>
                <a:gd name="T24" fmla="*/ 9 w 30"/>
                <a:gd name="T25" fmla="*/ 15 h 68"/>
                <a:gd name="T26" fmla="*/ 8 w 30"/>
                <a:gd name="T27" fmla="*/ 11 h 68"/>
                <a:gd name="T28" fmla="*/ 6 w 30"/>
                <a:gd name="T29" fmla="*/ 8 h 68"/>
                <a:gd name="T30" fmla="*/ 4 w 30"/>
                <a:gd name="T31" fmla="*/ 4 h 68"/>
                <a:gd name="T32" fmla="*/ 0 w 30"/>
                <a:gd name="T33" fmla="*/ 0 h 68"/>
                <a:gd name="T34" fmla="*/ 2 w 30"/>
                <a:gd name="T35" fmla="*/ 4 h 68"/>
                <a:gd name="T36" fmla="*/ 4 w 30"/>
                <a:gd name="T37" fmla="*/ 8 h 68"/>
                <a:gd name="T38" fmla="*/ 6 w 30"/>
                <a:gd name="T39" fmla="*/ 13 h 68"/>
                <a:gd name="T40" fmla="*/ 8 w 30"/>
                <a:gd name="T41" fmla="*/ 17 h 68"/>
                <a:gd name="T42" fmla="*/ 9 w 30"/>
                <a:gd name="T43" fmla="*/ 21 h 68"/>
                <a:gd name="T44" fmla="*/ 11 w 30"/>
                <a:gd name="T45" fmla="*/ 25 h 68"/>
                <a:gd name="T46" fmla="*/ 13 w 30"/>
                <a:gd name="T47" fmla="*/ 30 h 68"/>
                <a:gd name="T48" fmla="*/ 15 w 30"/>
                <a:gd name="T49" fmla="*/ 34 h 68"/>
                <a:gd name="T50" fmla="*/ 17 w 30"/>
                <a:gd name="T51" fmla="*/ 38 h 68"/>
                <a:gd name="T52" fmla="*/ 19 w 30"/>
                <a:gd name="T53" fmla="*/ 42 h 68"/>
                <a:gd name="T54" fmla="*/ 21 w 30"/>
                <a:gd name="T55" fmla="*/ 47 h 68"/>
                <a:gd name="T56" fmla="*/ 23 w 30"/>
                <a:gd name="T57" fmla="*/ 51 h 68"/>
                <a:gd name="T58" fmla="*/ 25 w 30"/>
                <a:gd name="T59" fmla="*/ 55 h 68"/>
                <a:gd name="T60" fmla="*/ 27 w 30"/>
                <a:gd name="T61" fmla="*/ 59 h 68"/>
                <a:gd name="T62" fmla="*/ 28 w 30"/>
                <a:gd name="T63" fmla="*/ 65 h 68"/>
                <a:gd name="T64" fmla="*/ 30 w 30"/>
                <a:gd name="T65" fmla="*/ 68 h 68"/>
                <a:gd name="T66" fmla="*/ 30 w 30"/>
                <a:gd name="T67" fmla="*/ 68 h 6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0"/>
                <a:gd name="T103" fmla="*/ 0 h 68"/>
                <a:gd name="T104" fmla="*/ 30 w 30"/>
                <a:gd name="T105" fmla="*/ 68 h 6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0" h="68">
                  <a:moveTo>
                    <a:pt x="30" y="68"/>
                  </a:moveTo>
                  <a:lnTo>
                    <a:pt x="28" y="63"/>
                  </a:lnTo>
                  <a:lnTo>
                    <a:pt x="28" y="59"/>
                  </a:lnTo>
                  <a:lnTo>
                    <a:pt x="27" y="55"/>
                  </a:lnTo>
                  <a:lnTo>
                    <a:pt x="25" y="51"/>
                  </a:lnTo>
                  <a:lnTo>
                    <a:pt x="23" y="46"/>
                  </a:lnTo>
                  <a:lnTo>
                    <a:pt x="21" y="42"/>
                  </a:lnTo>
                  <a:lnTo>
                    <a:pt x="19" y="38"/>
                  </a:lnTo>
                  <a:lnTo>
                    <a:pt x="19" y="32"/>
                  </a:lnTo>
                  <a:lnTo>
                    <a:pt x="15" y="28"/>
                  </a:lnTo>
                  <a:lnTo>
                    <a:pt x="13" y="25"/>
                  </a:lnTo>
                  <a:lnTo>
                    <a:pt x="11" y="21"/>
                  </a:lnTo>
                  <a:lnTo>
                    <a:pt x="9" y="15"/>
                  </a:lnTo>
                  <a:lnTo>
                    <a:pt x="8" y="11"/>
                  </a:lnTo>
                  <a:lnTo>
                    <a:pt x="6" y="8"/>
                  </a:lnTo>
                  <a:lnTo>
                    <a:pt x="4" y="4"/>
                  </a:lnTo>
                  <a:lnTo>
                    <a:pt x="0" y="0"/>
                  </a:lnTo>
                  <a:lnTo>
                    <a:pt x="2" y="4"/>
                  </a:lnTo>
                  <a:lnTo>
                    <a:pt x="4" y="8"/>
                  </a:lnTo>
                  <a:lnTo>
                    <a:pt x="6" y="13"/>
                  </a:lnTo>
                  <a:lnTo>
                    <a:pt x="8" y="17"/>
                  </a:lnTo>
                  <a:lnTo>
                    <a:pt x="9" y="21"/>
                  </a:lnTo>
                  <a:lnTo>
                    <a:pt x="11" y="25"/>
                  </a:lnTo>
                  <a:lnTo>
                    <a:pt x="13" y="30"/>
                  </a:lnTo>
                  <a:lnTo>
                    <a:pt x="15" y="34"/>
                  </a:lnTo>
                  <a:lnTo>
                    <a:pt x="17" y="38"/>
                  </a:lnTo>
                  <a:lnTo>
                    <a:pt x="19" y="42"/>
                  </a:lnTo>
                  <a:lnTo>
                    <a:pt x="21" y="47"/>
                  </a:lnTo>
                  <a:lnTo>
                    <a:pt x="23" y="51"/>
                  </a:lnTo>
                  <a:lnTo>
                    <a:pt x="25" y="55"/>
                  </a:lnTo>
                  <a:lnTo>
                    <a:pt x="27" y="59"/>
                  </a:lnTo>
                  <a:lnTo>
                    <a:pt x="28" y="65"/>
                  </a:lnTo>
                  <a:lnTo>
                    <a:pt x="30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0" name="Freeform 87"/>
            <p:cNvSpPr>
              <a:spLocks/>
            </p:cNvSpPr>
            <p:nvPr/>
          </p:nvSpPr>
          <p:spPr bwMode="auto">
            <a:xfrm>
              <a:off x="982" y="1451"/>
              <a:ext cx="13" cy="9"/>
            </a:xfrm>
            <a:custGeom>
              <a:avLst/>
              <a:gdLst>
                <a:gd name="T0" fmla="*/ 17 w 24"/>
                <a:gd name="T1" fmla="*/ 4 h 19"/>
                <a:gd name="T2" fmla="*/ 9 w 24"/>
                <a:gd name="T3" fmla="*/ 10 h 19"/>
                <a:gd name="T4" fmla="*/ 5 w 24"/>
                <a:gd name="T5" fmla="*/ 15 h 19"/>
                <a:gd name="T6" fmla="*/ 2 w 24"/>
                <a:gd name="T7" fmla="*/ 17 h 19"/>
                <a:gd name="T8" fmla="*/ 0 w 24"/>
                <a:gd name="T9" fmla="*/ 19 h 19"/>
                <a:gd name="T10" fmla="*/ 5 w 24"/>
                <a:gd name="T11" fmla="*/ 17 h 19"/>
                <a:gd name="T12" fmla="*/ 11 w 24"/>
                <a:gd name="T13" fmla="*/ 12 h 19"/>
                <a:gd name="T14" fmla="*/ 17 w 24"/>
                <a:gd name="T15" fmla="*/ 8 h 19"/>
                <a:gd name="T16" fmla="*/ 23 w 24"/>
                <a:gd name="T17" fmla="*/ 4 h 19"/>
                <a:gd name="T18" fmla="*/ 24 w 24"/>
                <a:gd name="T19" fmla="*/ 2 h 19"/>
                <a:gd name="T20" fmla="*/ 5 w 24"/>
                <a:gd name="T21" fmla="*/ 0 h 19"/>
                <a:gd name="T22" fmla="*/ 17 w 24"/>
                <a:gd name="T23" fmla="*/ 4 h 19"/>
                <a:gd name="T24" fmla="*/ 17 w 24"/>
                <a:gd name="T25" fmla="*/ 4 h 1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4"/>
                <a:gd name="T40" fmla="*/ 0 h 19"/>
                <a:gd name="T41" fmla="*/ 24 w 24"/>
                <a:gd name="T42" fmla="*/ 19 h 1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4" h="19">
                  <a:moveTo>
                    <a:pt x="17" y="4"/>
                  </a:moveTo>
                  <a:lnTo>
                    <a:pt x="9" y="10"/>
                  </a:lnTo>
                  <a:lnTo>
                    <a:pt x="5" y="15"/>
                  </a:lnTo>
                  <a:lnTo>
                    <a:pt x="2" y="17"/>
                  </a:lnTo>
                  <a:lnTo>
                    <a:pt x="0" y="19"/>
                  </a:lnTo>
                  <a:lnTo>
                    <a:pt x="5" y="17"/>
                  </a:lnTo>
                  <a:lnTo>
                    <a:pt x="11" y="12"/>
                  </a:lnTo>
                  <a:lnTo>
                    <a:pt x="17" y="8"/>
                  </a:lnTo>
                  <a:lnTo>
                    <a:pt x="23" y="4"/>
                  </a:lnTo>
                  <a:lnTo>
                    <a:pt x="24" y="2"/>
                  </a:lnTo>
                  <a:lnTo>
                    <a:pt x="5" y="0"/>
                  </a:lnTo>
                  <a:lnTo>
                    <a:pt x="17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1" name="Freeform 88"/>
            <p:cNvSpPr>
              <a:spLocks/>
            </p:cNvSpPr>
            <p:nvPr/>
          </p:nvSpPr>
          <p:spPr bwMode="auto">
            <a:xfrm>
              <a:off x="954" y="1416"/>
              <a:ext cx="7" cy="9"/>
            </a:xfrm>
            <a:custGeom>
              <a:avLst/>
              <a:gdLst>
                <a:gd name="T0" fmla="*/ 15 w 15"/>
                <a:gd name="T1" fmla="*/ 0 h 17"/>
                <a:gd name="T2" fmla="*/ 15 w 15"/>
                <a:gd name="T3" fmla="*/ 5 h 17"/>
                <a:gd name="T4" fmla="*/ 13 w 15"/>
                <a:gd name="T5" fmla="*/ 11 h 17"/>
                <a:gd name="T6" fmla="*/ 13 w 15"/>
                <a:gd name="T7" fmla="*/ 11 h 17"/>
                <a:gd name="T8" fmla="*/ 13 w 15"/>
                <a:gd name="T9" fmla="*/ 11 h 17"/>
                <a:gd name="T10" fmla="*/ 11 w 15"/>
                <a:gd name="T11" fmla="*/ 9 h 17"/>
                <a:gd name="T12" fmla="*/ 11 w 15"/>
                <a:gd name="T13" fmla="*/ 7 h 17"/>
                <a:gd name="T14" fmla="*/ 5 w 15"/>
                <a:gd name="T15" fmla="*/ 11 h 17"/>
                <a:gd name="T16" fmla="*/ 0 w 15"/>
                <a:gd name="T17" fmla="*/ 17 h 17"/>
                <a:gd name="T18" fmla="*/ 15 w 15"/>
                <a:gd name="T19" fmla="*/ 0 h 17"/>
                <a:gd name="T20" fmla="*/ 15 w 15"/>
                <a:gd name="T21" fmla="*/ 0 h 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5"/>
                <a:gd name="T34" fmla="*/ 0 h 17"/>
                <a:gd name="T35" fmla="*/ 15 w 15"/>
                <a:gd name="T36" fmla="*/ 17 h 1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5" h="17">
                  <a:moveTo>
                    <a:pt x="15" y="0"/>
                  </a:moveTo>
                  <a:lnTo>
                    <a:pt x="15" y="5"/>
                  </a:lnTo>
                  <a:lnTo>
                    <a:pt x="13" y="11"/>
                  </a:lnTo>
                  <a:lnTo>
                    <a:pt x="11" y="9"/>
                  </a:lnTo>
                  <a:lnTo>
                    <a:pt x="11" y="7"/>
                  </a:lnTo>
                  <a:lnTo>
                    <a:pt x="5" y="11"/>
                  </a:lnTo>
                  <a:lnTo>
                    <a:pt x="0" y="17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2" name="Freeform 89"/>
            <p:cNvSpPr>
              <a:spLocks/>
            </p:cNvSpPr>
            <p:nvPr/>
          </p:nvSpPr>
          <p:spPr bwMode="auto">
            <a:xfrm>
              <a:off x="907" y="1418"/>
              <a:ext cx="4" cy="19"/>
            </a:xfrm>
            <a:custGeom>
              <a:avLst/>
              <a:gdLst>
                <a:gd name="T0" fmla="*/ 7 w 7"/>
                <a:gd name="T1" fmla="*/ 38 h 38"/>
                <a:gd name="T2" fmla="*/ 7 w 7"/>
                <a:gd name="T3" fmla="*/ 33 h 38"/>
                <a:gd name="T4" fmla="*/ 7 w 7"/>
                <a:gd name="T5" fmla="*/ 29 h 38"/>
                <a:gd name="T6" fmla="*/ 7 w 7"/>
                <a:gd name="T7" fmla="*/ 23 h 38"/>
                <a:gd name="T8" fmla="*/ 5 w 7"/>
                <a:gd name="T9" fmla="*/ 19 h 38"/>
                <a:gd name="T10" fmla="*/ 5 w 7"/>
                <a:gd name="T11" fmla="*/ 14 h 38"/>
                <a:gd name="T12" fmla="*/ 3 w 7"/>
                <a:gd name="T13" fmla="*/ 10 h 38"/>
                <a:gd name="T14" fmla="*/ 1 w 7"/>
                <a:gd name="T15" fmla="*/ 4 h 38"/>
                <a:gd name="T16" fmla="*/ 0 w 7"/>
                <a:gd name="T17" fmla="*/ 0 h 38"/>
                <a:gd name="T18" fmla="*/ 0 w 7"/>
                <a:gd name="T19" fmla="*/ 4 h 38"/>
                <a:gd name="T20" fmla="*/ 0 w 7"/>
                <a:gd name="T21" fmla="*/ 10 h 38"/>
                <a:gd name="T22" fmla="*/ 1 w 7"/>
                <a:gd name="T23" fmla="*/ 14 h 38"/>
                <a:gd name="T24" fmla="*/ 1 w 7"/>
                <a:gd name="T25" fmla="*/ 19 h 38"/>
                <a:gd name="T26" fmla="*/ 3 w 7"/>
                <a:gd name="T27" fmla="*/ 23 h 38"/>
                <a:gd name="T28" fmla="*/ 5 w 7"/>
                <a:gd name="T29" fmla="*/ 29 h 38"/>
                <a:gd name="T30" fmla="*/ 5 w 7"/>
                <a:gd name="T31" fmla="*/ 33 h 38"/>
                <a:gd name="T32" fmla="*/ 7 w 7"/>
                <a:gd name="T33" fmla="*/ 38 h 38"/>
                <a:gd name="T34" fmla="*/ 7 w 7"/>
                <a:gd name="T35" fmla="*/ 38 h 3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38"/>
                <a:gd name="T56" fmla="*/ 7 w 7"/>
                <a:gd name="T57" fmla="*/ 38 h 3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38">
                  <a:moveTo>
                    <a:pt x="7" y="38"/>
                  </a:moveTo>
                  <a:lnTo>
                    <a:pt x="7" y="33"/>
                  </a:lnTo>
                  <a:lnTo>
                    <a:pt x="7" y="29"/>
                  </a:lnTo>
                  <a:lnTo>
                    <a:pt x="7" y="23"/>
                  </a:lnTo>
                  <a:lnTo>
                    <a:pt x="5" y="19"/>
                  </a:lnTo>
                  <a:lnTo>
                    <a:pt x="5" y="14"/>
                  </a:lnTo>
                  <a:lnTo>
                    <a:pt x="3" y="10"/>
                  </a:lnTo>
                  <a:lnTo>
                    <a:pt x="1" y="4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10"/>
                  </a:lnTo>
                  <a:lnTo>
                    <a:pt x="1" y="14"/>
                  </a:lnTo>
                  <a:lnTo>
                    <a:pt x="1" y="19"/>
                  </a:lnTo>
                  <a:lnTo>
                    <a:pt x="3" y="23"/>
                  </a:lnTo>
                  <a:lnTo>
                    <a:pt x="5" y="29"/>
                  </a:lnTo>
                  <a:lnTo>
                    <a:pt x="5" y="33"/>
                  </a:lnTo>
                  <a:lnTo>
                    <a:pt x="7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3" name="Freeform 90"/>
            <p:cNvSpPr>
              <a:spLocks/>
            </p:cNvSpPr>
            <p:nvPr/>
          </p:nvSpPr>
          <p:spPr bwMode="auto">
            <a:xfrm>
              <a:off x="929" y="1437"/>
              <a:ext cx="24" cy="13"/>
            </a:xfrm>
            <a:custGeom>
              <a:avLst/>
              <a:gdLst>
                <a:gd name="T0" fmla="*/ 29 w 48"/>
                <a:gd name="T1" fmla="*/ 25 h 25"/>
                <a:gd name="T2" fmla="*/ 38 w 48"/>
                <a:gd name="T3" fmla="*/ 12 h 25"/>
                <a:gd name="T4" fmla="*/ 42 w 48"/>
                <a:gd name="T5" fmla="*/ 8 h 25"/>
                <a:gd name="T6" fmla="*/ 48 w 48"/>
                <a:gd name="T7" fmla="*/ 0 h 25"/>
                <a:gd name="T8" fmla="*/ 40 w 48"/>
                <a:gd name="T9" fmla="*/ 8 h 25"/>
                <a:gd name="T10" fmla="*/ 36 w 48"/>
                <a:gd name="T11" fmla="*/ 12 h 25"/>
                <a:gd name="T12" fmla="*/ 31 w 48"/>
                <a:gd name="T13" fmla="*/ 18 h 25"/>
                <a:gd name="T14" fmla="*/ 27 w 48"/>
                <a:gd name="T15" fmla="*/ 21 h 25"/>
                <a:gd name="T16" fmla="*/ 25 w 48"/>
                <a:gd name="T17" fmla="*/ 21 h 25"/>
                <a:gd name="T18" fmla="*/ 23 w 48"/>
                <a:gd name="T19" fmla="*/ 19 h 25"/>
                <a:gd name="T20" fmla="*/ 19 w 48"/>
                <a:gd name="T21" fmla="*/ 18 h 25"/>
                <a:gd name="T22" fmla="*/ 15 w 48"/>
                <a:gd name="T23" fmla="*/ 16 h 25"/>
                <a:gd name="T24" fmla="*/ 10 w 48"/>
                <a:gd name="T25" fmla="*/ 14 h 25"/>
                <a:gd name="T26" fmla="*/ 6 w 48"/>
                <a:gd name="T27" fmla="*/ 12 h 25"/>
                <a:gd name="T28" fmla="*/ 2 w 48"/>
                <a:gd name="T29" fmla="*/ 10 h 25"/>
                <a:gd name="T30" fmla="*/ 0 w 48"/>
                <a:gd name="T31" fmla="*/ 8 h 25"/>
                <a:gd name="T32" fmla="*/ 4 w 48"/>
                <a:gd name="T33" fmla="*/ 12 h 25"/>
                <a:gd name="T34" fmla="*/ 29 w 48"/>
                <a:gd name="T35" fmla="*/ 25 h 25"/>
                <a:gd name="T36" fmla="*/ 29 w 48"/>
                <a:gd name="T37" fmla="*/ 25 h 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8"/>
                <a:gd name="T58" fmla="*/ 0 h 25"/>
                <a:gd name="T59" fmla="*/ 48 w 48"/>
                <a:gd name="T60" fmla="*/ 25 h 2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8" h="25">
                  <a:moveTo>
                    <a:pt x="29" y="25"/>
                  </a:moveTo>
                  <a:lnTo>
                    <a:pt x="38" y="12"/>
                  </a:lnTo>
                  <a:lnTo>
                    <a:pt x="42" y="8"/>
                  </a:lnTo>
                  <a:lnTo>
                    <a:pt x="48" y="0"/>
                  </a:lnTo>
                  <a:lnTo>
                    <a:pt x="40" y="8"/>
                  </a:lnTo>
                  <a:lnTo>
                    <a:pt x="36" y="12"/>
                  </a:lnTo>
                  <a:lnTo>
                    <a:pt x="31" y="18"/>
                  </a:lnTo>
                  <a:lnTo>
                    <a:pt x="27" y="21"/>
                  </a:lnTo>
                  <a:lnTo>
                    <a:pt x="25" y="21"/>
                  </a:lnTo>
                  <a:lnTo>
                    <a:pt x="23" y="19"/>
                  </a:lnTo>
                  <a:lnTo>
                    <a:pt x="19" y="18"/>
                  </a:lnTo>
                  <a:lnTo>
                    <a:pt x="15" y="16"/>
                  </a:lnTo>
                  <a:lnTo>
                    <a:pt x="10" y="14"/>
                  </a:lnTo>
                  <a:lnTo>
                    <a:pt x="6" y="12"/>
                  </a:lnTo>
                  <a:lnTo>
                    <a:pt x="2" y="10"/>
                  </a:lnTo>
                  <a:lnTo>
                    <a:pt x="0" y="8"/>
                  </a:lnTo>
                  <a:lnTo>
                    <a:pt x="4" y="12"/>
                  </a:lnTo>
                  <a:lnTo>
                    <a:pt x="29" y="2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4" name="Freeform 91"/>
            <p:cNvSpPr>
              <a:spLocks/>
            </p:cNvSpPr>
            <p:nvPr/>
          </p:nvSpPr>
          <p:spPr bwMode="auto">
            <a:xfrm>
              <a:off x="905" y="1463"/>
              <a:ext cx="20" cy="12"/>
            </a:xfrm>
            <a:custGeom>
              <a:avLst/>
              <a:gdLst>
                <a:gd name="T0" fmla="*/ 0 w 40"/>
                <a:gd name="T1" fmla="*/ 11 h 25"/>
                <a:gd name="T2" fmla="*/ 23 w 40"/>
                <a:gd name="T3" fmla="*/ 0 h 25"/>
                <a:gd name="T4" fmla="*/ 4 w 40"/>
                <a:gd name="T5" fmla="*/ 11 h 25"/>
                <a:gd name="T6" fmla="*/ 30 w 40"/>
                <a:gd name="T7" fmla="*/ 19 h 25"/>
                <a:gd name="T8" fmla="*/ 40 w 40"/>
                <a:gd name="T9" fmla="*/ 25 h 25"/>
                <a:gd name="T10" fmla="*/ 0 w 40"/>
                <a:gd name="T11" fmla="*/ 11 h 25"/>
                <a:gd name="T12" fmla="*/ 0 w 40"/>
                <a:gd name="T13" fmla="*/ 11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25"/>
                <a:gd name="T23" fmla="*/ 40 w 40"/>
                <a:gd name="T24" fmla="*/ 25 h 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25">
                  <a:moveTo>
                    <a:pt x="0" y="11"/>
                  </a:moveTo>
                  <a:lnTo>
                    <a:pt x="23" y="0"/>
                  </a:lnTo>
                  <a:lnTo>
                    <a:pt x="4" y="11"/>
                  </a:lnTo>
                  <a:lnTo>
                    <a:pt x="30" y="19"/>
                  </a:lnTo>
                  <a:lnTo>
                    <a:pt x="40" y="2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5" name="Freeform 92"/>
            <p:cNvSpPr>
              <a:spLocks/>
            </p:cNvSpPr>
            <p:nvPr/>
          </p:nvSpPr>
          <p:spPr bwMode="auto">
            <a:xfrm>
              <a:off x="1002" y="1414"/>
              <a:ext cx="46" cy="12"/>
            </a:xfrm>
            <a:custGeom>
              <a:avLst/>
              <a:gdLst>
                <a:gd name="T0" fmla="*/ 55 w 91"/>
                <a:gd name="T1" fmla="*/ 17 h 23"/>
                <a:gd name="T2" fmla="*/ 91 w 91"/>
                <a:gd name="T3" fmla="*/ 23 h 23"/>
                <a:gd name="T4" fmla="*/ 85 w 91"/>
                <a:gd name="T5" fmla="*/ 21 h 23"/>
                <a:gd name="T6" fmla="*/ 80 w 91"/>
                <a:gd name="T7" fmla="*/ 19 h 23"/>
                <a:gd name="T8" fmla="*/ 74 w 91"/>
                <a:gd name="T9" fmla="*/ 19 h 23"/>
                <a:gd name="T10" fmla="*/ 68 w 91"/>
                <a:gd name="T11" fmla="*/ 17 h 23"/>
                <a:gd name="T12" fmla="*/ 62 w 91"/>
                <a:gd name="T13" fmla="*/ 15 h 23"/>
                <a:gd name="T14" fmla="*/ 57 w 91"/>
                <a:gd name="T15" fmla="*/ 13 h 23"/>
                <a:gd name="T16" fmla="*/ 51 w 91"/>
                <a:gd name="T17" fmla="*/ 13 h 23"/>
                <a:gd name="T18" fmla="*/ 45 w 91"/>
                <a:gd name="T19" fmla="*/ 11 h 23"/>
                <a:gd name="T20" fmla="*/ 40 w 91"/>
                <a:gd name="T21" fmla="*/ 9 h 23"/>
                <a:gd name="T22" fmla="*/ 34 w 91"/>
                <a:gd name="T23" fmla="*/ 7 h 23"/>
                <a:gd name="T24" fmla="*/ 28 w 91"/>
                <a:gd name="T25" fmla="*/ 6 h 23"/>
                <a:gd name="T26" fmla="*/ 22 w 91"/>
                <a:gd name="T27" fmla="*/ 4 h 23"/>
                <a:gd name="T28" fmla="*/ 15 w 91"/>
                <a:gd name="T29" fmla="*/ 4 h 23"/>
                <a:gd name="T30" fmla="*/ 0 w 91"/>
                <a:gd name="T31" fmla="*/ 0 h 23"/>
                <a:gd name="T32" fmla="*/ 11 w 91"/>
                <a:gd name="T33" fmla="*/ 4 h 23"/>
                <a:gd name="T34" fmla="*/ 15 w 91"/>
                <a:gd name="T35" fmla="*/ 4 h 23"/>
                <a:gd name="T36" fmla="*/ 19 w 91"/>
                <a:gd name="T37" fmla="*/ 6 h 23"/>
                <a:gd name="T38" fmla="*/ 24 w 91"/>
                <a:gd name="T39" fmla="*/ 7 h 23"/>
                <a:gd name="T40" fmla="*/ 30 w 91"/>
                <a:gd name="T41" fmla="*/ 9 h 23"/>
                <a:gd name="T42" fmla="*/ 34 w 91"/>
                <a:gd name="T43" fmla="*/ 9 h 23"/>
                <a:gd name="T44" fmla="*/ 40 w 91"/>
                <a:gd name="T45" fmla="*/ 11 h 23"/>
                <a:gd name="T46" fmla="*/ 43 w 91"/>
                <a:gd name="T47" fmla="*/ 13 h 23"/>
                <a:gd name="T48" fmla="*/ 47 w 91"/>
                <a:gd name="T49" fmla="*/ 13 h 23"/>
                <a:gd name="T50" fmla="*/ 53 w 91"/>
                <a:gd name="T51" fmla="*/ 15 h 23"/>
                <a:gd name="T52" fmla="*/ 55 w 91"/>
                <a:gd name="T53" fmla="*/ 17 h 23"/>
                <a:gd name="T54" fmla="*/ 55 w 91"/>
                <a:gd name="T55" fmla="*/ 17 h 2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91"/>
                <a:gd name="T85" fmla="*/ 0 h 23"/>
                <a:gd name="T86" fmla="*/ 91 w 91"/>
                <a:gd name="T87" fmla="*/ 23 h 2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91" h="23">
                  <a:moveTo>
                    <a:pt x="55" y="17"/>
                  </a:moveTo>
                  <a:lnTo>
                    <a:pt x="91" y="23"/>
                  </a:lnTo>
                  <a:lnTo>
                    <a:pt x="85" y="21"/>
                  </a:lnTo>
                  <a:lnTo>
                    <a:pt x="80" y="19"/>
                  </a:lnTo>
                  <a:lnTo>
                    <a:pt x="74" y="19"/>
                  </a:lnTo>
                  <a:lnTo>
                    <a:pt x="68" y="17"/>
                  </a:lnTo>
                  <a:lnTo>
                    <a:pt x="62" y="15"/>
                  </a:lnTo>
                  <a:lnTo>
                    <a:pt x="57" y="13"/>
                  </a:lnTo>
                  <a:lnTo>
                    <a:pt x="51" y="13"/>
                  </a:lnTo>
                  <a:lnTo>
                    <a:pt x="45" y="11"/>
                  </a:lnTo>
                  <a:lnTo>
                    <a:pt x="40" y="9"/>
                  </a:lnTo>
                  <a:lnTo>
                    <a:pt x="34" y="7"/>
                  </a:lnTo>
                  <a:lnTo>
                    <a:pt x="28" y="6"/>
                  </a:lnTo>
                  <a:lnTo>
                    <a:pt x="22" y="4"/>
                  </a:lnTo>
                  <a:lnTo>
                    <a:pt x="15" y="4"/>
                  </a:lnTo>
                  <a:lnTo>
                    <a:pt x="0" y="0"/>
                  </a:lnTo>
                  <a:lnTo>
                    <a:pt x="11" y="4"/>
                  </a:lnTo>
                  <a:lnTo>
                    <a:pt x="15" y="4"/>
                  </a:lnTo>
                  <a:lnTo>
                    <a:pt x="19" y="6"/>
                  </a:lnTo>
                  <a:lnTo>
                    <a:pt x="24" y="7"/>
                  </a:lnTo>
                  <a:lnTo>
                    <a:pt x="30" y="9"/>
                  </a:lnTo>
                  <a:lnTo>
                    <a:pt x="34" y="9"/>
                  </a:lnTo>
                  <a:lnTo>
                    <a:pt x="40" y="11"/>
                  </a:lnTo>
                  <a:lnTo>
                    <a:pt x="43" y="13"/>
                  </a:lnTo>
                  <a:lnTo>
                    <a:pt x="47" y="13"/>
                  </a:lnTo>
                  <a:lnTo>
                    <a:pt x="53" y="15"/>
                  </a:lnTo>
                  <a:lnTo>
                    <a:pt x="55" y="1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6" name="Freeform 93"/>
            <p:cNvSpPr>
              <a:spLocks/>
            </p:cNvSpPr>
            <p:nvPr/>
          </p:nvSpPr>
          <p:spPr bwMode="auto">
            <a:xfrm>
              <a:off x="910" y="1365"/>
              <a:ext cx="7" cy="9"/>
            </a:xfrm>
            <a:custGeom>
              <a:avLst/>
              <a:gdLst>
                <a:gd name="T0" fmla="*/ 12 w 14"/>
                <a:gd name="T1" fmla="*/ 6 h 19"/>
                <a:gd name="T2" fmla="*/ 14 w 14"/>
                <a:gd name="T3" fmla="*/ 2 h 19"/>
                <a:gd name="T4" fmla="*/ 12 w 14"/>
                <a:gd name="T5" fmla="*/ 2 h 19"/>
                <a:gd name="T6" fmla="*/ 10 w 14"/>
                <a:gd name="T7" fmla="*/ 2 h 19"/>
                <a:gd name="T8" fmla="*/ 6 w 14"/>
                <a:gd name="T9" fmla="*/ 0 h 19"/>
                <a:gd name="T10" fmla="*/ 6 w 14"/>
                <a:gd name="T11" fmla="*/ 0 h 19"/>
                <a:gd name="T12" fmla="*/ 0 w 14"/>
                <a:gd name="T13" fmla="*/ 11 h 19"/>
                <a:gd name="T14" fmla="*/ 0 w 14"/>
                <a:gd name="T15" fmla="*/ 19 h 19"/>
                <a:gd name="T16" fmla="*/ 2 w 14"/>
                <a:gd name="T17" fmla="*/ 15 h 19"/>
                <a:gd name="T18" fmla="*/ 4 w 14"/>
                <a:gd name="T19" fmla="*/ 11 h 19"/>
                <a:gd name="T20" fmla="*/ 4 w 14"/>
                <a:gd name="T21" fmla="*/ 6 h 19"/>
                <a:gd name="T22" fmla="*/ 8 w 14"/>
                <a:gd name="T23" fmla="*/ 2 h 19"/>
                <a:gd name="T24" fmla="*/ 12 w 14"/>
                <a:gd name="T25" fmla="*/ 6 h 19"/>
                <a:gd name="T26" fmla="*/ 12 w 14"/>
                <a:gd name="T27" fmla="*/ 6 h 1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4"/>
                <a:gd name="T43" fmla="*/ 0 h 19"/>
                <a:gd name="T44" fmla="*/ 14 w 14"/>
                <a:gd name="T45" fmla="*/ 19 h 1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4" h="19">
                  <a:moveTo>
                    <a:pt x="12" y="6"/>
                  </a:moveTo>
                  <a:lnTo>
                    <a:pt x="14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6" y="0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2" y="15"/>
                  </a:lnTo>
                  <a:lnTo>
                    <a:pt x="4" y="11"/>
                  </a:lnTo>
                  <a:lnTo>
                    <a:pt x="4" y="6"/>
                  </a:lnTo>
                  <a:lnTo>
                    <a:pt x="8" y="2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7" name="Freeform 94"/>
            <p:cNvSpPr>
              <a:spLocks/>
            </p:cNvSpPr>
            <p:nvPr/>
          </p:nvSpPr>
          <p:spPr bwMode="auto">
            <a:xfrm>
              <a:off x="862" y="1494"/>
              <a:ext cx="39" cy="54"/>
            </a:xfrm>
            <a:custGeom>
              <a:avLst/>
              <a:gdLst>
                <a:gd name="T0" fmla="*/ 65 w 78"/>
                <a:gd name="T1" fmla="*/ 26 h 106"/>
                <a:gd name="T2" fmla="*/ 61 w 78"/>
                <a:gd name="T3" fmla="*/ 24 h 106"/>
                <a:gd name="T4" fmla="*/ 57 w 78"/>
                <a:gd name="T5" fmla="*/ 22 h 106"/>
                <a:gd name="T6" fmla="*/ 50 w 78"/>
                <a:gd name="T7" fmla="*/ 21 h 106"/>
                <a:gd name="T8" fmla="*/ 42 w 78"/>
                <a:gd name="T9" fmla="*/ 17 h 106"/>
                <a:gd name="T10" fmla="*/ 38 w 78"/>
                <a:gd name="T11" fmla="*/ 15 h 106"/>
                <a:gd name="T12" fmla="*/ 34 w 78"/>
                <a:gd name="T13" fmla="*/ 13 h 106"/>
                <a:gd name="T14" fmla="*/ 29 w 78"/>
                <a:gd name="T15" fmla="*/ 11 h 106"/>
                <a:gd name="T16" fmla="*/ 25 w 78"/>
                <a:gd name="T17" fmla="*/ 11 h 106"/>
                <a:gd name="T18" fmla="*/ 17 w 78"/>
                <a:gd name="T19" fmla="*/ 7 h 106"/>
                <a:gd name="T20" fmla="*/ 12 w 78"/>
                <a:gd name="T21" fmla="*/ 5 h 106"/>
                <a:gd name="T22" fmla="*/ 6 w 78"/>
                <a:gd name="T23" fmla="*/ 2 h 106"/>
                <a:gd name="T24" fmla="*/ 2 w 78"/>
                <a:gd name="T25" fmla="*/ 0 h 106"/>
                <a:gd name="T26" fmla="*/ 0 w 78"/>
                <a:gd name="T27" fmla="*/ 0 h 106"/>
                <a:gd name="T28" fmla="*/ 2 w 78"/>
                <a:gd name="T29" fmla="*/ 0 h 106"/>
                <a:gd name="T30" fmla="*/ 4 w 78"/>
                <a:gd name="T31" fmla="*/ 0 h 106"/>
                <a:gd name="T32" fmla="*/ 6 w 78"/>
                <a:gd name="T33" fmla="*/ 2 h 106"/>
                <a:gd name="T34" fmla="*/ 10 w 78"/>
                <a:gd name="T35" fmla="*/ 2 h 106"/>
                <a:gd name="T36" fmla="*/ 15 w 78"/>
                <a:gd name="T37" fmla="*/ 3 h 106"/>
                <a:gd name="T38" fmla="*/ 21 w 78"/>
                <a:gd name="T39" fmla="*/ 5 h 106"/>
                <a:gd name="T40" fmla="*/ 29 w 78"/>
                <a:gd name="T41" fmla="*/ 7 h 106"/>
                <a:gd name="T42" fmla="*/ 31 w 78"/>
                <a:gd name="T43" fmla="*/ 9 h 106"/>
                <a:gd name="T44" fmla="*/ 36 w 78"/>
                <a:gd name="T45" fmla="*/ 11 h 106"/>
                <a:gd name="T46" fmla="*/ 40 w 78"/>
                <a:gd name="T47" fmla="*/ 13 h 106"/>
                <a:gd name="T48" fmla="*/ 46 w 78"/>
                <a:gd name="T49" fmla="*/ 15 h 106"/>
                <a:gd name="T50" fmla="*/ 67 w 78"/>
                <a:gd name="T51" fmla="*/ 22 h 106"/>
                <a:gd name="T52" fmla="*/ 67 w 78"/>
                <a:gd name="T53" fmla="*/ 26 h 106"/>
                <a:gd name="T54" fmla="*/ 67 w 78"/>
                <a:gd name="T55" fmla="*/ 28 h 106"/>
                <a:gd name="T56" fmla="*/ 69 w 78"/>
                <a:gd name="T57" fmla="*/ 34 h 106"/>
                <a:gd name="T58" fmla="*/ 71 w 78"/>
                <a:gd name="T59" fmla="*/ 40 h 106"/>
                <a:gd name="T60" fmla="*/ 71 w 78"/>
                <a:gd name="T61" fmla="*/ 45 h 106"/>
                <a:gd name="T62" fmla="*/ 73 w 78"/>
                <a:gd name="T63" fmla="*/ 53 h 106"/>
                <a:gd name="T64" fmla="*/ 73 w 78"/>
                <a:gd name="T65" fmla="*/ 59 h 106"/>
                <a:gd name="T66" fmla="*/ 74 w 78"/>
                <a:gd name="T67" fmla="*/ 66 h 106"/>
                <a:gd name="T68" fmla="*/ 76 w 78"/>
                <a:gd name="T69" fmla="*/ 74 h 106"/>
                <a:gd name="T70" fmla="*/ 76 w 78"/>
                <a:gd name="T71" fmla="*/ 80 h 106"/>
                <a:gd name="T72" fmla="*/ 76 w 78"/>
                <a:gd name="T73" fmla="*/ 85 h 106"/>
                <a:gd name="T74" fmla="*/ 78 w 78"/>
                <a:gd name="T75" fmla="*/ 91 h 106"/>
                <a:gd name="T76" fmla="*/ 78 w 78"/>
                <a:gd name="T77" fmla="*/ 95 h 106"/>
                <a:gd name="T78" fmla="*/ 78 w 78"/>
                <a:gd name="T79" fmla="*/ 100 h 106"/>
                <a:gd name="T80" fmla="*/ 76 w 78"/>
                <a:gd name="T81" fmla="*/ 104 h 106"/>
                <a:gd name="T82" fmla="*/ 76 w 78"/>
                <a:gd name="T83" fmla="*/ 106 h 106"/>
                <a:gd name="T84" fmla="*/ 65 w 78"/>
                <a:gd name="T85" fmla="*/ 26 h 106"/>
                <a:gd name="T86" fmla="*/ 65 w 78"/>
                <a:gd name="T87" fmla="*/ 26 h 10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78"/>
                <a:gd name="T133" fmla="*/ 0 h 106"/>
                <a:gd name="T134" fmla="*/ 78 w 78"/>
                <a:gd name="T135" fmla="*/ 106 h 10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78" h="106">
                  <a:moveTo>
                    <a:pt x="65" y="26"/>
                  </a:moveTo>
                  <a:lnTo>
                    <a:pt x="61" y="24"/>
                  </a:lnTo>
                  <a:lnTo>
                    <a:pt x="57" y="22"/>
                  </a:lnTo>
                  <a:lnTo>
                    <a:pt x="50" y="21"/>
                  </a:lnTo>
                  <a:lnTo>
                    <a:pt x="42" y="17"/>
                  </a:lnTo>
                  <a:lnTo>
                    <a:pt x="38" y="15"/>
                  </a:lnTo>
                  <a:lnTo>
                    <a:pt x="34" y="13"/>
                  </a:lnTo>
                  <a:lnTo>
                    <a:pt x="29" y="11"/>
                  </a:lnTo>
                  <a:lnTo>
                    <a:pt x="25" y="11"/>
                  </a:lnTo>
                  <a:lnTo>
                    <a:pt x="17" y="7"/>
                  </a:lnTo>
                  <a:lnTo>
                    <a:pt x="12" y="5"/>
                  </a:lnTo>
                  <a:lnTo>
                    <a:pt x="6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5" y="3"/>
                  </a:lnTo>
                  <a:lnTo>
                    <a:pt x="21" y="5"/>
                  </a:lnTo>
                  <a:lnTo>
                    <a:pt x="29" y="7"/>
                  </a:lnTo>
                  <a:lnTo>
                    <a:pt x="31" y="9"/>
                  </a:lnTo>
                  <a:lnTo>
                    <a:pt x="36" y="11"/>
                  </a:lnTo>
                  <a:lnTo>
                    <a:pt x="40" y="13"/>
                  </a:lnTo>
                  <a:lnTo>
                    <a:pt x="46" y="15"/>
                  </a:lnTo>
                  <a:lnTo>
                    <a:pt x="67" y="22"/>
                  </a:lnTo>
                  <a:lnTo>
                    <a:pt x="67" y="26"/>
                  </a:lnTo>
                  <a:lnTo>
                    <a:pt x="67" y="28"/>
                  </a:lnTo>
                  <a:lnTo>
                    <a:pt x="69" y="34"/>
                  </a:lnTo>
                  <a:lnTo>
                    <a:pt x="71" y="40"/>
                  </a:lnTo>
                  <a:lnTo>
                    <a:pt x="71" y="45"/>
                  </a:lnTo>
                  <a:lnTo>
                    <a:pt x="73" y="53"/>
                  </a:lnTo>
                  <a:lnTo>
                    <a:pt x="73" y="59"/>
                  </a:lnTo>
                  <a:lnTo>
                    <a:pt x="74" y="66"/>
                  </a:lnTo>
                  <a:lnTo>
                    <a:pt x="76" y="74"/>
                  </a:lnTo>
                  <a:lnTo>
                    <a:pt x="76" y="80"/>
                  </a:lnTo>
                  <a:lnTo>
                    <a:pt x="76" y="85"/>
                  </a:lnTo>
                  <a:lnTo>
                    <a:pt x="78" y="91"/>
                  </a:lnTo>
                  <a:lnTo>
                    <a:pt x="78" y="95"/>
                  </a:lnTo>
                  <a:lnTo>
                    <a:pt x="78" y="100"/>
                  </a:lnTo>
                  <a:lnTo>
                    <a:pt x="76" y="104"/>
                  </a:lnTo>
                  <a:lnTo>
                    <a:pt x="76" y="106"/>
                  </a:lnTo>
                  <a:lnTo>
                    <a:pt x="65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8" name="Freeform 95"/>
            <p:cNvSpPr>
              <a:spLocks/>
            </p:cNvSpPr>
            <p:nvPr/>
          </p:nvSpPr>
          <p:spPr bwMode="auto">
            <a:xfrm>
              <a:off x="903" y="1546"/>
              <a:ext cx="11" cy="5"/>
            </a:xfrm>
            <a:custGeom>
              <a:avLst/>
              <a:gdLst>
                <a:gd name="T0" fmla="*/ 0 w 23"/>
                <a:gd name="T1" fmla="*/ 12 h 12"/>
                <a:gd name="T2" fmla="*/ 6 w 23"/>
                <a:gd name="T3" fmla="*/ 10 h 12"/>
                <a:gd name="T4" fmla="*/ 11 w 23"/>
                <a:gd name="T5" fmla="*/ 6 h 12"/>
                <a:gd name="T6" fmla="*/ 17 w 23"/>
                <a:gd name="T7" fmla="*/ 2 h 12"/>
                <a:gd name="T8" fmla="*/ 23 w 23"/>
                <a:gd name="T9" fmla="*/ 0 h 12"/>
                <a:gd name="T10" fmla="*/ 21 w 23"/>
                <a:gd name="T11" fmla="*/ 0 h 12"/>
                <a:gd name="T12" fmla="*/ 17 w 23"/>
                <a:gd name="T13" fmla="*/ 0 h 12"/>
                <a:gd name="T14" fmla="*/ 13 w 23"/>
                <a:gd name="T15" fmla="*/ 2 h 12"/>
                <a:gd name="T16" fmla="*/ 10 w 23"/>
                <a:gd name="T17" fmla="*/ 4 h 12"/>
                <a:gd name="T18" fmla="*/ 6 w 23"/>
                <a:gd name="T19" fmla="*/ 6 h 12"/>
                <a:gd name="T20" fmla="*/ 0 w 23"/>
                <a:gd name="T21" fmla="*/ 12 h 12"/>
                <a:gd name="T22" fmla="*/ 0 w 23"/>
                <a:gd name="T23" fmla="*/ 12 h 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3"/>
                <a:gd name="T37" fmla="*/ 0 h 12"/>
                <a:gd name="T38" fmla="*/ 23 w 23"/>
                <a:gd name="T39" fmla="*/ 12 h 1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3" h="12">
                  <a:moveTo>
                    <a:pt x="0" y="12"/>
                  </a:moveTo>
                  <a:lnTo>
                    <a:pt x="6" y="10"/>
                  </a:lnTo>
                  <a:lnTo>
                    <a:pt x="11" y="6"/>
                  </a:lnTo>
                  <a:lnTo>
                    <a:pt x="17" y="2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3" y="2"/>
                  </a:lnTo>
                  <a:lnTo>
                    <a:pt x="10" y="4"/>
                  </a:lnTo>
                  <a:lnTo>
                    <a:pt x="6" y="6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9" name="Freeform 96"/>
            <p:cNvSpPr>
              <a:spLocks/>
            </p:cNvSpPr>
            <p:nvPr/>
          </p:nvSpPr>
          <p:spPr bwMode="auto">
            <a:xfrm>
              <a:off x="835" y="1501"/>
              <a:ext cx="15" cy="5"/>
            </a:xfrm>
            <a:custGeom>
              <a:avLst/>
              <a:gdLst>
                <a:gd name="T0" fmla="*/ 29 w 30"/>
                <a:gd name="T1" fmla="*/ 8 h 9"/>
                <a:gd name="T2" fmla="*/ 0 w 30"/>
                <a:gd name="T3" fmla="*/ 0 h 9"/>
                <a:gd name="T4" fmla="*/ 4 w 30"/>
                <a:gd name="T5" fmla="*/ 2 h 9"/>
                <a:gd name="T6" fmla="*/ 10 w 30"/>
                <a:gd name="T7" fmla="*/ 4 h 9"/>
                <a:gd name="T8" fmla="*/ 17 w 30"/>
                <a:gd name="T9" fmla="*/ 6 h 9"/>
                <a:gd name="T10" fmla="*/ 23 w 30"/>
                <a:gd name="T11" fmla="*/ 8 h 9"/>
                <a:gd name="T12" fmla="*/ 27 w 30"/>
                <a:gd name="T13" fmla="*/ 8 h 9"/>
                <a:gd name="T14" fmla="*/ 30 w 30"/>
                <a:gd name="T15" fmla="*/ 9 h 9"/>
                <a:gd name="T16" fmla="*/ 30 w 30"/>
                <a:gd name="T17" fmla="*/ 8 h 9"/>
                <a:gd name="T18" fmla="*/ 29 w 30"/>
                <a:gd name="T19" fmla="*/ 8 h 9"/>
                <a:gd name="T20" fmla="*/ 29 w 30"/>
                <a:gd name="T21" fmla="*/ 8 h 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0"/>
                <a:gd name="T34" fmla="*/ 0 h 9"/>
                <a:gd name="T35" fmla="*/ 30 w 30"/>
                <a:gd name="T36" fmla="*/ 9 h 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0" h="9">
                  <a:moveTo>
                    <a:pt x="29" y="8"/>
                  </a:moveTo>
                  <a:lnTo>
                    <a:pt x="0" y="0"/>
                  </a:lnTo>
                  <a:lnTo>
                    <a:pt x="4" y="2"/>
                  </a:lnTo>
                  <a:lnTo>
                    <a:pt x="10" y="4"/>
                  </a:lnTo>
                  <a:lnTo>
                    <a:pt x="17" y="6"/>
                  </a:lnTo>
                  <a:lnTo>
                    <a:pt x="23" y="8"/>
                  </a:lnTo>
                  <a:lnTo>
                    <a:pt x="27" y="8"/>
                  </a:lnTo>
                  <a:lnTo>
                    <a:pt x="30" y="9"/>
                  </a:lnTo>
                  <a:lnTo>
                    <a:pt x="30" y="8"/>
                  </a:lnTo>
                  <a:lnTo>
                    <a:pt x="29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0" name="Freeform 97"/>
            <p:cNvSpPr>
              <a:spLocks/>
            </p:cNvSpPr>
            <p:nvPr/>
          </p:nvSpPr>
          <p:spPr bwMode="auto">
            <a:xfrm>
              <a:off x="857" y="1508"/>
              <a:ext cx="25" cy="9"/>
            </a:xfrm>
            <a:custGeom>
              <a:avLst/>
              <a:gdLst>
                <a:gd name="T0" fmla="*/ 49 w 49"/>
                <a:gd name="T1" fmla="*/ 19 h 19"/>
                <a:gd name="T2" fmla="*/ 43 w 49"/>
                <a:gd name="T3" fmla="*/ 17 h 19"/>
                <a:gd name="T4" fmla="*/ 38 w 49"/>
                <a:gd name="T5" fmla="*/ 15 h 19"/>
                <a:gd name="T6" fmla="*/ 34 w 49"/>
                <a:gd name="T7" fmla="*/ 14 h 19"/>
                <a:gd name="T8" fmla="*/ 30 w 49"/>
                <a:gd name="T9" fmla="*/ 12 h 19"/>
                <a:gd name="T10" fmla="*/ 24 w 49"/>
                <a:gd name="T11" fmla="*/ 10 h 19"/>
                <a:gd name="T12" fmla="*/ 23 w 49"/>
                <a:gd name="T13" fmla="*/ 10 h 19"/>
                <a:gd name="T14" fmla="*/ 17 w 49"/>
                <a:gd name="T15" fmla="*/ 6 h 19"/>
                <a:gd name="T16" fmla="*/ 13 w 49"/>
                <a:gd name="T17" fmla="*/ 6 h 19"/>
                <a:gd name="T18" fmla="*/ 9 w 49"/>
                <a:gd name="T19" fmla="*/ 4 h 19"/>
                <a:gd name="T20" fmla="*/ 7 w 49"/>
                <a:gd name="T21" fmla="*/ 2 h 19"/>
                <a:gd name="T22" fmla="*/ 2 w 49"/>
                <a:gd name="T23" fmla="*/ 0 h 19"/>
                <a:gd name="T24" fmla="*/ 0 w 49"/>
                <a:gd name="T25" fmla="*/ 0 h 19"/>
                <a:gd name="T26" fmla="*/ 5 w 49"/>
                <a:gd name="T27" fmla="*/ 2 h 19"/>
                <a:gd name="T28" fmla="*/ 11 w 49"/>
                <a:gd name="T29" fmla="*/ 6 h 19"/>
                <a:gd name="T30" fmla="*/ 17 w 49"/>
                <a:gd name="T31" fmla="*/ 8 h 19"/>
                <a:gd name="T32" fmla="*/ 24 w 49"/>
                <a:gd name="T33" fmla="*/ 12 h 19"/>
                <a:gd name="T34" fmla="*/ 30 w 49"/>
                <a:gd name="T35" fmla="*/ 14 h 19"/>
                <a:gd name="T36" fmla="*/ 38 w 49"/>
                <a:gd name="T37" fmla="*/ 17 h 19"/>
                <a:gd name="T38" fmla="*/ 43 w 49"/>
                <a:gd name="T39" fmla="*/ 17 h 19"/>
                <a:gd name="T40" fmla="*/ 49 w 49"/>
                <a:gd name="T41" fmla="*/ 19 h 19"/>
                <a:gd name="T42" fmla="*/ 49 w 49"/>
                <a:gd name="T43" fmla="*/ 19 h 1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9"/>
                <a:gd name="T67" fmla="*/ 0 h 19"/>
                <a:gd name="T68" fmla="*/ 49 w 49"/>
                <a:gd name="T69" fmla="*/ 19 h 1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9" h="19">
                  <a:moveTo>
                    <a:pt x="49" y="19"/>
                  </a:moveTo>
                  <a:lnTo>
                    <a:pt x="43" y="17"/>
                  </a:lnTo>
                  <a:lnTo>
                    <a:pt x="38" y="15"/>
                  </a:lnTo>
                  <a:lnTo>
                    <a:pt x="34" y="14"/>
                  </a:lnTo>
                  <a:lnTo>
                    <a:pt x="30" y="12"/>
                  </a:lnTo>
                  <a:lnTo>
                    <a:pt x="24" y="10"/>
                  </a:lnTo>
                  <a:lnTo>
                    <a:pt x="23" y="10"/>
                  </a:lnTo>
                  <a:lnTo>
                    <a:pt x="17" y="6"/>
                  </a:lnTo>
                  <a:lnTo>
                    <a:pt x="13" y="6"/>
                  </a:lnTo>
                  <a:lnTo>
                    <a:pt x="9" y="4"/>
                  </a:lnTo>
                  <a:lnTo>
                    <a:pt x="7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5" y="2"/>
                  </a:lnTo>
                  <a:lnTo>
                    <a:pt x="11" y="6"/>
                  </a:lnTo>
                  <a:lnTo>
                    <a:pt x="17" y="8"/>
                  </a:lnTo>
                  <a:lnTo>
                    <a:pt x="24" y="12"/>
                  </a:lnTo>
                  <a:lnTo>
                    <a:pt x="30" y="14"/>
                  </a:lnTo>
                  <a:lnTo>
                    <a:pt x="38" y="17"/>
                  </a:lnTo>
                  <a:lnTo>
                    <a:pt x="43" y="17"/>
                  </a:lnTo>
                  <a:lnTo>
                    <a:pt x="49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1" name="Freeform 98"/>
            <p:cNvSpPr>
              <a:spLocks/>
            </p:cNvSpPr>
            <p:nvPr/>
          </p:nvSpPr>
          <p:spPr bwMode="auto">
            <a:xfrm>
              <a:off x="879" y="1471"/>
              <a:ext cx="9" cy="5"/>
            </a:xfrm>
            <a:custGeom>
              <a:avLst/>
              <a:gdLst>
                <a:gd name="T0" fmla="*/ 0 w 19"/>
                <a:gd name="T1" fmla="*/ 8 h 11"/>
                <a:gd name="T2" fmla="*/ 2 w 19"/>
                <a:gd name="T3" fmla="*/ 8 h 11"/>
                <a:gd name="T4" fmla="*/ 10 w 19"/>
                <a:gd name="T5" fmla="*/ 10 h 11"/>
                <a:gd name="T6" fmla="*/ 16 w 19"/>
                <a:gd name="T7" fmla="*/ 11 h 11"/>
                <a:gd name="T8" fmla="*/ 19 w 19"/>
                <a:gd name="T9" fmla="*/ 11 h 11"/>
                <a:gd name="T10" fmla="*/ 16 w 19"/>
                <a:gd name="T11" fmla="*/ 11 h 11"/>
                <a:gd name="T12" fmla="*/ 10 w 19"/>
                <a:gd name="T13" fmla="*/ 10 h 11"/>
                <a:gd name="T14" fmla="*/ 6 w 19"/>
                <a:gd name="T15" fmla="*/ 8 h 11"/>
                <a:gd name="T16" fmla="*/ 2 w 19"/>
                <a:gd name="T17" fmla="*/ 8 h 11"/>
                <a:gd name="T18" fmla="*/ 12 w 19"/>
                <a:gd name="T19" fmla="*/ 0 h 11"/>
                <a:gd name="T20" fmla="*/ 0 w 19"/>
                <a:gd name="T21" fmla="*/ 8 h 11"/>
                <a:gd name="T22" fmla="*/ 0 w 19"/>
                <a:gd name="T23" fmla="*/ 8 h 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9"/>
                <a:gd name="T37" fmla="*/ 0 h 11"/>
                <a:gd name="T38" fmla="*/ 19 w 19"/>
                <a:gd name="T39" fmla="*/ 11 h 1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9" h="11">
                  <a:moveTo>
                    <a:pt x="0" y="8"/>
                  </a:moveTo>
                  <a:lnTo>
                    <a:pt x="2" y="8"/>
                  </a:lnTo>
                  <a:lnTo>
                    <a:pt x="10" y="10"/>
                  </a:lnTo>
                  <a:lnTo>
                    <a:pt x="16" y="11"/>
                  </a:lnTo>
                  <a:lnTo>
                    <a:pt x="19" y="11"/>
                  </a:lnTo>
                  <a:lnTo>
                    <a:pt x="16" y="11"/>
                  </a:lnTo>
                  <a:lnTo>
                    <a:pt x="10" y="10"/>
                  </a:lnTo>
                  <a:lnTo>
                    <a:pt x="6" y="8"/>
                  </a:lnTo>
                  <a:lnTo>
                    <a:pt x="2" y="8"/>
                  </a:lnTo>
                  <a:lnTo>
                    <a:pt x="12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2" name="Freeform 99"/>
            <p:cNvSpPr>
              <a:spLocks/>
            </p:cNvSpPr>
            <p:nvPr/>
          </p:nvSpPr>
          <p:spPr bwMode="auto">
            <a:xfrm>
              <a:off x="978" y="1464"/>
              <a:ext cx="146" cy="54"/>
            </a:xfrm>
            <a:custGeom>
              <a:avLst/>
              <a:gdLst>
                <a:gd name="T0" fmla="*/ 285 w 293"/>
                <a:gd name="T1" fmla="*/ 57 h 108"/>
                <a:gd name="T2" fmla="*/ 268 w 293"/>
                <a:gd name="T3" fmla="*/ 42 h 108"/>
                <a:gd name="T4" fmla="*/ 259 w 293"/>
                <a:gd name="T5" fmla="*/ 40 h 108"/>
                <a:gd name="T6" fmla="*/ 264 w 293"/>
                <a:gd name="T7" fmla="*/ 45 h 108"/>
                <a:gd name="T8" fmla="*/ 280 w 293"/>
                <a:gd name="T9" fmla="*/ 63 h 108"/>
                <a:gd name="T10" fmla="*/ 284 w 293"/>
                <a:gd name="T11" fmla="*/ 72 h 108"/>
                <a:gd name="T12" fmla="*/ 291 w 293"/>
                <a:gd name="T13" fmla="*/ 85 h 108"/>
                <a:gd name="T14" fmla="*/ 276 w 293"/>
                <a:gd name="T15" fmla="*/ 74 h 108"/>
                <a:gd name="T16" fmla="*/ 259 w 293"/>
                <a:gd name="T17" fmla="*/ 59 h 108"/>
                <a:gd name="T18" fmla="*/ 264 w 293"/>
                <a:gd name="T19" fmla="*/ 68 h 108"/>
                <a:gd name="T20" fmla="*/ 276 w 293"/>
                <a:gd name="T21" fmla="*/ 89 h 108"/>
                <a:gd name="T22" fmla="*/ 280 w 293"/>
                <a:gd name="T23" fmla="*/ 106 h 108"/>
                <a:gd name="T24" fmla="*/ 259 w 293"/>
                <a:gd name="T25" fmla="*/ 87 h 108"/>
                <a:gd name="T26" fmla="*/ 255 w 293"/>
                <a:gd name="T27" fmla="*/ 89 h 108"/>
                <a:gd name="T28" fmla="*/ 247 w 293"/>
                <a:gd name="T29" fmla="*/ 89 h 108"/>
                <a:gd name="T30" fmla="*/ 230 w 293"/>
                <a:gd name="T31" fmla="*/ 72 h 108"/>
                <a:gd name="T32" fmla="*/ 213 w 293"/>
                <a:gd name="T33" fmla="*/ 63 h 108"/>
                <a:gd name="T34" fmla="*/ 217 w 293"/>
                <a:gd name="T35" fmla="*/ 72 h 108"/>
                <a:gd name="T36" fmla="*/ 232 w 293"/>
                <a:gd name="T37" fmla="*/ 85 h 108"/>
                <a:gd name="T38" fmla="*/ 234 w 293"/>
                <a:gd name="T39" fmla="*/ 97 h 108"/>
                <a:gd name="T40" fmla="*/ 223 w 293"/>
                <a:gd name="T41" fmla="*/ 83 h 108"/>
                <a:gd name="T42" fmla="*/ 206 w 293"/>
                <a:gd name="T43" fmla="*/ 66 h 108"/>
                <a:gd name="T44" fmla="*/ 187 w 293"/>
                <a:gd name="T45" fmla="*/ 57 h 108"/>
                <a:gd name="T46" fmla="*/ 164 w 293"/>
                <a:gd name="T47" fmla="*/ 53 h 108"/>
                <a:gd name="T48" fmla="*/ 139 w 293"/>
                <a:gd name="T49" fmla="*/ 47 h 108"/>
                <a:gd name="T50" fmla="*/ 128 w 293"/>
                <a:gd name="T51" fmla="*/ 47 h 108"/>
                <a:gd name="T52" fmla="*/ 107 w 293"/>
                <a:gd name="T53" fmla="*/ 47 h 108"/>
                <a:gd name="T54" fmla="*/ 84 w 293"/>
                <a:gd name="T55" fmla="*/ 49 h 108"/>
                <a:gd name="T56" fmla="*/ 72 w 293"/>
                <a:gd name="T57" fmla="*/ 51 h 108"/>
                <a:gd name="T58" fmla="*/ 80 w 293"/>
                <a:gd name="T59" fmla="*/ 53 h 108"/>
                <a:gd name="T60" fmla="*/ 52 w 293"/>
                <a:gd name="T61" fmla="*/ 51 h 108"/>
                <a:gd name="T62" fmla="*/ 21 w 293"/>
                <a:gd name="T63" fmla="*/ 45 h 108"/>
                <a:gd name="T64" fmla="*/ 4 w 293"/>
                <a:gd name="T65" fmla="*/ 42 h 108"/>
                <a:gd name="T66" fmla="*/ 2 w 293"/>
                <a:gd name="T67" fmla="*/ 34 h 108"/>
                <a:gd name="T68" fmla="*/ 10 w 293"/>
                <a:gd name="T69" fmla="*/ 36 h 108"/>
                <a:gd name="T70" fmla="*/ 27 w 293"/>
                <a:gd name="T71" fmla="*/ 42 h 108"/>
                <a:gd name="T72" fmla="*/ 23 w 293"/>
                <a:gd name="T73" fmla="*/ 36 h 108"/>
                <a:gd name="T74" fmla="*/ 31 w 293"/>
                <a:gd name="T75" fmla="*/ 36 h 108"/>
                <a:gd name="T76" fmla="*/ 40 w 293"/>
                <a:gd name="T77" fmla="*/ 34 h 108"/>
                <a:gd name="T78" fmla="*/ 25 w 293"/>
                <a:gd name="T79" fmla="*/ 28 h 108"/>
                <a:gd name="T80" fmla="*/ 6 w 293"/>
                <a:gd name="T81" fmla="*/ 19 h 108"/>
                <a:gd name="T82" fmla="*/ 6 w 293"/>
                <a:gd name="T83" fmla="*/ 13 h 108"/>
                <a:gd name="T84" fmla="*/ 25 w 293"/>
                <a:gd name="T85" fmla="*/ 13 h 108"/>
                <a:gd name="T86" fmla="*/ 40 w 293"/>
                <a:gd name="T87" fmla="*/ 19 h 108"/>
                <a:gd name="T88" fmla="*/ 57 w 293"/>
                <a:gd name="T89" fmla="*/ 21 h 108"/>
                <a:gd name="T90" fmla="*/ 44 w 293"/>
                <a:gd name="T91" fmla="*/ 13 h 108"/>
                <a:gd name="T92" fmla="*/ 29 w 293"/>
                <a:gd name="T93" fmla="*/ 11 h 108"/>
                <a:gd name="T94" fmla="*/ 15 w 293"/>
                <a:gd name="T95" fmla="*/ 2 h 108"/>
                <a:gd name="T96" fmla="*/ 34 w 293"/>
                <a:gd name="T97" fmla="*/ 5 h 108"/>
                <a:gd name="T98" fmla="*/ 57 w 293"/>
                <a:gd name="T99" fmla="*/ 7 h 108"/>
                <a:gd name="T100" fmla="*/ 80 w 293"/>
                <a:gd name="T101" fmla="*/ 9 h 108"/>
                <a:gd name="T102" fmla="*/ 97 w 293"/>
                <a:gd name="T103" fmla="*/ 9 h 108"/>
                <a:gd name="T104" fmla="*/ 116 w 293"/>
                <a:gd name="T105" fmla="*/ 9 h 108"/>
                <a:gd name="T106" fmla="*/ 135 w 293"/>
                <a:gd name="T107" fmla="*/ 7 h 108"/>
                <a:gd name="T108" fmla="*/ 154 w 293"/>
                <a:gd name="T109" fmla="*/ 7 h 108"/>
                <a:gd name="T110" fmla="*/ 181 w 293"/>
                <a:gd name="T111" fmla="*/ 7 h 108"/>
                <a:gd name="T112" fmla="*/ 200 w 293"/>
                <a:gd name="T113" fmla="*/ 11 h 108"/>
                <a:gd name="T114" fmla="*/ 217 w 293"/>
                <a:gd name="T115" fmla="*/ 15 h 108"/>
                <a:gd name="T116" fmla="*/ 234 w 293"/>
                <a:gd name="T117" fmla="*/ 21 h 108"/>
                <a:gd name="T118" fmla="*/ 251 w 293"/>
                <a:gd name="T119" fmla="*/ 26 h 108"/>
                <a:gd name="T120" fmla="*/ 276 w 293"/>
                <a:gd name="T121" fmla="*/ 42 h 108"/>
                <a:gd name="T122" fmla="*/ 291 w 293"/>
                <a:gd name="T123" fmla="*/ 61 h 10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93"/>
                <a:gd name="T187" fmla="*/ 0 h 108"/>
                <a:gd name="T188" fmla="*/ 293 w 293"/>
                <a:gd name="T189" fmla="*/ 108 h 10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93" h="108">
                  <a:moveTo>
                    <a:pt x="293" y="68"/>
                  </a:moveTo>
                  <a:lnTo>
                    <a:pt x="291" y="68"/>
                  </a:lnTo>
                  <a:lnTo>
                    <a:pt x="287" y="63"/>
                  </a:lnTo>
                  <a:lnTo>
                    <a:pt x="285" y="57"/>
                  </a:lnTo>
                  <a:lnTo>
                    <a:pt x="282" y="53"/>
                  </a:lnTo>
                  <a:lnTo>
                    <a:pt x="278" y="49"/>
                  </a:lnTo>
                  <a:lnTo>
                    <a:pt x="274" y="45"/>
                  </a:lnTo>
                  <a:lnTo>
                    <a:pt x="268" y="42"/>
                  </a:lnTo>
                  <a:lnTo>
                    <a:pt x="264" y="40"/>
                  </a:lnTo>
                  <a:lnTo>
                    <a:pt x="261" y="36"/>
                  </a:lnTo>
                  <a:lnTo>
                    <a:pt x="257" y="38"/>
                  </a:lnTo>
                  <a:lnTo>
                    <a:pt x="259" y="40"/>
                  </a:lnTo>
                  <a:lnTo>
                    <a:pt x="261" y="40"/>
                  </a:lnTo>
                  <a:lnTo>
                    <a:pt x="261" y="42"/>
                  </a:lnTo>
                  <a:lnTo>
                    <a:pt x="261" y="40"/>
                  </a:lnTo>
                  <a:lnTo>
                    <a:pt x="264" y="45"/>
                  </a:lnTo>
                  <a:lnTo>
                    <a:pt x="270" y="49"/>
                  </a:lnTo>
                  <a:lnTo>
                    <a:pt x="276" y="55"/>
                  </a:lnTo>
                  <a:lnTo>
                    <a:pt x="280" y="61"/>
                  </a:lnTo>
                  <a:lnTo>
                    <a:pt x="280" y="63"/>
                  </a:lnTo>
                  <a:lnTo>
                    <a:pt x="280" y="66"/>
                  </a:lnTo>
                  <a:lnTo>
                    <a:pt x="282" y="68"/>
                  </a:lnTo>
                  <a:lnTo>
                    <a:pt x="284" y="70"/>
                  </a:lnTo>
                  <a:lnTo>
                    <a:pt x="284" y="72"/>
                  </a:lnTo>
                  <a:lnTo>
                    <a:pt x="285" y="74"/>
                  </a:lnTo>
                  <a:lnTo>
                    <a:pt x="287" y="74"/>
                  </a:lnTo>
                  <a:lnTo>
                    <a:pt x="287" y="76"/>
                  </a:lnTo>
                  <a:lnTo>
                    <a:pt x="291" y="85"/>
                  </a:lnTo>
                  <a:lnTo>
                    <a:pt x="289" y="83"/>
                  </a:lnTo>
                  <a:lnTo>
                    <a:pt x="285" y="82"/>
                  </a:lnTo>
                  <a:lnTo>
                    <a:pt x="282" y="78"/>
                  </a:lnTo>
                  <a:lnTo>
                    <a:pt x="276" y="74"/>
                  </a:lnTo>
                  <a:lnTo>
                    <a:pt x="270" y="68"/>
                  </a:lnTo>
                  <a:lnTo>
                    <a:pt x="266" y="63"/>
                  </a:lnTo>
                  <a:lnTo>
                    <a:pt x="261" y="61"/>
                  </a:lnTo>
                  <a:lnTo>
                    <a:pt x="259" y="59"/>
                  </a:lnTo>
                  <a:lnTo>
                    <a:pt x="259" y="64"/>
                  </a:lnTo>
                  <a:lnTo>
                    <a:pt x="261" y="63"/>
                  </a:lnTo>
                  <a:lnTo>
                    <a:pt x="263" y="66"/>
                  </a:lnTo>
                  <a:lnTo>
                    <a:pt x="264" y="68"/>
                  </a:lnTo>
                  <a:lnTo>
                    <a:pt x="268" y="74"/>
                  </a:lnTo>
                  <a:lnTo>
                    <a:pt x="270" y="78"/>
                  </a:lnTo>
                  <a:lnTo>
                    <a:pt x="274" y="85"/>
                  </a:lnTo>
                  <a:lnTo>
                    <a:pt x="276" y="89"/>
                  </a:lnTo>
                  <a:lnTo>
                    <a:pt x="282" y="95"/>
                  </a:lnTo>
                  <a:lnTo>
                    <a:pt x="284" y="102"/>
                  </a:lnTo>
                  <a:lnTo>
                    <a:pt x="284" y="108"/>
                  </a:lnTo>
                  <a:lnTo>
                    <a:pt x="280" y="106"/>
                  </a:lnTo>
                  <a:lnTo>
                    <a:pt x="276" y="102"/>
                  </a:lnTo>
                  <a:lnTo>
                    <a:pt x="270" y="97"/>
                  </a:lnTo>
                  <a:lnTo>
                    <a:pt x="264" y="91"/>
                  </a:lnTo>
                  <a:lnTo>
                    <a:pt x="259" y="87"/>
                  </a:lnTo>
                  <a:lnTo>
                    <a:pt x="255" y="85"/>
                  </a:lnTo>
                  <a:lnTo>
                    <a:pt x="255" y="87"/>
                  </a:lnTo>
                  <a:lnTo>
                    <a:pt x="255" y="89"/>
                  </a:lnTo>
                  <a:lnTo>
                    <a:pt x="259" y="95"/>
                  </a:lnTo>
                  <a:lnTo>
                    <a:pt x="255" y="95"/>
                  </a:lnTo>
                  <a:lnTo>
                    <a:pt x="251" y="93"/>
                  </a:lnTo>
                  <a:lnTo>
                    <a:pt x="247" y="89"/>
                  </a:lnTo>
                  <a:lnTo>
                    <a:pt x="244" y="87"/>
                  </a:lnTo>
                  <a:lnTo>
                    <a:pt x="238" y="82"/>
                  </a:lnTo>
                  <a:lnTo>
                    <a:pt x="234" y="76"/>
                  </a:lnTo>
                  <a:lnTo>
                    <a:pt x="230" y="72"/>
                  </a:lnTo>
                  <a:lnTo>
                    <a:pt x="228" y="70"/>
                  </a:lnTo>
                  <a:lnTo>
                    <a:pt x="223" y="66"/>
                  </a:lnTo>
                  <a:lnTo>
                    <a:pt x="219" y="64"/>
                  </a:lnTo>
                  <a:lnTo>
                    <a:pt x="213" y="63"/>
                  </a:lnTo>
                  <a:lnTo>
                    <a:pt x="207" y="63"/>
                  </a:lnTo>
                  <a:lnTo>
                    <a:pt x="211" y="66"/>
                  </a:lnTo>
                  <a:lnTo>
                    <a:pt x="213" y="70"/>
                  </a:lnTo>
                  <a:lnTo>
                    <a:pt x="217" y="72"/>
                  </a:lnTo>
                  <a:lnTo>
                    <a:pt x="223" y="76"/>
                  </a:lnTo>
                  <a:lnTo>
                    <a:pt x="225" y="78"/>
                  </a:lnTo>
                  <a:lnTo>
                    <a:pt x="228" y="82"/>
                  </a:lnTo>
                  <a:lnTo>
                    <a:pt x="232" y="85"/>
                  </a:lnTo>
                  <a:lnTo>
                    <a:pt x="236" y="89"/>
                  </a:lnTo>
                  <a:lnTo>
                    <a:pt x="238" y="89"/>
                  </a:lnTo>
                  <a:lnTo>
                    <a:pt x="240" y="97"/>
                  </a:lnTo>
                  <a:lnTo>
                    <a:pt x="234" y="97"/>
                  </a:lnTo>
                  <a:lnTo>
                    <a:pt x="232" y="93"/>
                  </a:lnTo>
                  <a:lnTo>
                    <a:pt x="230" y="89"/>
                  </a:lnTo>
                  <a:lnTo>
                    <a:pt x="226" y="83"/>
                  </a:lnTo>
                  <a:lnTo>
                    <a:pt x="223" y="83"/>
                  </a:lnTo>
                  <a:lnTo>
                    <a:pt x="219" y="78"/>
                  </a:lnTo>
                  <a:lnTo>
                    <a:pt x="215" y="74"/>
                  </a:lnTo>
                  <a:lnTo>
                    <a:pt x="211" y="70"/>
                  </a:lnTo>
                  <a:lnTo>
                    <a:pt x="206" y="66"/>
                  </a:lnTo>
                  <a:lnTo>
                    <a:pt x="202" y="63"/>
                  </a:lnTo>
                  <a:lnTo>
                    <a:pt x="196" y="61"/>
                  </a:lnTo>
                  <a:lnTo>
                    <a:pt x="190" y="59"/>
                  </a:lnTo>
                  <a:lnTo>
                    <a:pt x="187" y="57"/>
                  </a:lnTo>
                  <a:lnTo>
                    <a:pt x="179" y="55"/>
                  </a:lnTo>
                  <a:lnTo>
                    <a:pt x="173" y="55"/>
                  </a:lnTo>
                  <a:lnTo>
                    <a:pt x="168" y="53"/>
                  </a:lnTo>
                  <a:lnTo>
                    <a:pt x="164" y="53"/>
                  </a:lnTo>
                  <a:lnTo>
                    <a:pt x="156" y="51"/>
                  </a:lnTo>
                  <a:lnTo>
                    <a:pt x="150" y="51"/>
                  </a:lnTo>
                  <a:lnTo>
                    <a:pt x="145" y="49"/>
                  </a:lnTo>
                  <a:lnTo>
                    <a:pt x="139" y="47"/>
                  </a:lnTo>
                  <a:lnTo>
                    <a:pt x="137" y="47"/>
                  </a:lnTo>
                  <a:lnTo>
                    <a:pt x="135" y="47"/>
                  </a:lnTo>
                  <a:lnTo>
                    <a:pt x="131" y="47"/>
                  </a:lnTo>
                  <a:lnTo>
                    <a:pt x="128" y="47"/>
                  </a:lnTo>
                  <a:lnTo>
                    <a:pt x="122" y="47"/>
                  </a:lnTo>
                  <a:lnTo>
                    <a:pt x="118" y="47"/>
                  </a:lnTo>
                  <a:lnTo>
                    <a:pt x="112" y="47"/>
                  </a:lnTo>
                  <a:lnTo>
                    <a:pt x="107" y="47"/>
                  </a:lnTo>
                  <a:lnTo>
                    <a:pt x="99" y="47"/>
                  </a:lnTo>
                  <a:lnTo>
                    <a:pt x="93" y="47"/>
                  </a:lnTo>
                  <a:lnTo>
                    <a:pt x="90" y="47"/>
                  </a:lnTo>
                  <a:lnTo>
                    <a:pt x="84" y="49"/>
                  </a:lnTo>
                  <a:lnTo>
                    <a:pt x="80" y="49"/>
                  </a:lnTo>
                  <a:lnTo>
                    <a:pt x="76" y="49"/>
                  </a:lnTo>
                  <a:lnTo>
                    <a:pt x="74" y="51"/>
                  </a:lnTo>
                  <a:lnTo>
                    <a:pt x="72" y="51"/>
                  </a:lnTo>
                  <a:lnTo>
                    <a:pt x="74" y="53"/>
                  </a:lnTo>
                  <a:lnTo>
                    <a:pt x="78" y="53"/>
                  </a:lnTo>
                  <a:lnTo>
                    <a:pt x="80" y="53"/>
                  </a:lnTo>
                  <a:lnTo>
                    <a:pt x="72" y="51"/>
                  </a:lnTo>
                  <a:lnTo>
                    <a:pt x="65" y="51"/>
                  </a:lnTo>
                  <a:lnTo>
                    <a:pt x="57" y="51"/>
                  </a:lnTo>
                  <a:lnTo>
                    <a:pt x="52" y="51"/>
                  </a:lnTo>
                  <a:lnTo>
                    <a:pt x="42" y="49"/>
                  </a:lnTo>
                  <a:lnTo>
                    <a:pt x="36" y="47"/>
                  </a:lnTo>
                  <a:lnTo>
                    <a:pt x="29" y="45"/>
                  </a:lnTo>
                  <a:lnTo>
                    <a:pt x="21" y="45"/>
                  </a:lnTo>
                  <a:lnTo>
                    <a:pt x="17" y="44"/>
                  </a:lnTo>
                  <a:lnTo>
                    <a:pt x="14" y="44"/>
                  </a:lnTo>
                  <a:lnTo>
                    <a:pt x="10" y="42"/>
                  </a:lnTo>
                  <a:lnTo>
                    <a:pt x="4" y="42"/>
                  </a:lnTo>
                  <a:lnTo>
                    <a:pt x="2" y="40"/>
                  </a:lnTo>
                  <a:lnTo>
                    <a:pt x="0" y="38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6" y="34"/>
                  </a:lnTo>
                  <a:lnTo>
                    <a:pt x="10" y="36"/>
                  </a:lnTo>
                  <a:lnTo>
                    <a:pt x="12" y="36"/>
                  </a:lnTo>
                  <a:lnTo>
                    <a:pt x="10" y="36"/>
                  </a:lnTo>
                  <a:lnTo>
                    <a:pt x="14" y="38"/>
                  </a:lnTo>
                  <a:lnTo>
                    <a:pt x="19" y="40"/>
                  </a:lnTo>
                  <a:lnTo>
                    <a:pt x="25" y="40"/>
                  </a:lnTo>
                  <a:lnTo>
                    <a:pt x="27" y="42"/>
                  </a:lnTo>
                  <a:lnTo>
                    <a:pt x="29" y="40"/>
                  </a:lnTo>
                  <a:lnTo>
                    <a:pt x="31" y="38"/>
                  </a:lnTo>
                  <a:lnTo>
                    <a:pt x="25" y="36"/>
                  </a:lnTo>
                  <a:lnTo>
                    <a:pt x="23" y="36"/>
                  </a:lnTo>
                  <a:lnTo>
                    <a:pt x="19" y="36"/>
                  </a:lnTo>
                  <a:lnTo>
                    <a:pt x="21" y="36"/>
                  </a:lnTo>
                  <a:lnTo>
                    <a:pt x="25" y="36"/>
                  </a:lnTo>
                  <a:lnTo>
                    <a:pt x="31" y="36"/>
                  </a:lnTo>
                  <a:lnTo>
                    <a:pt x="36" y="36"/>
                  </a:lnTo>
                  <a:lnTo>
                    <a:pt x="40" y="36"/>
                  </a:lnTo>
                  <a:lnTo>
                    <a:pt x="42" y="36"/>
                  </a:lnTo>
                  <a:lnTo>
                    <a:pt x="40" y="34"/>
                  </a:lnTo>
                  <a:lnTo>
                    <a:pt x="34" y="34"/>
                  </a:lnTo>
                  <a:lnTo>
                    <a:pt x="31" y="32"/>
                  </a:lnTo>
                  <a:lnTo>
                    <a:pt x="31" y="30"/>
                  </a:lnTo>
                  <a:lnTo>
                    <a:pt x="25" y="28"/>
                  </a:lnTo>
                  <a:lnTo>
                    <a:pt x="19" y="26"/>
                  </a:lnTo>
                  <a:lnTo>
                    <a:pt x="14" y="24"/>
                  </a:lnTo>
                  <a:lnTo>
                    <a:pt x="10" y="23"/>
                  </a:lnTo>
                  <a:lnTo>
                    <a:pt x="6" y="19"/>
                  </a:lnTo>
                  <a:lnTo>
                    <a:pt x="4" y="15"/>
                  </a:lnTo>
                  <a:lnTo>
                    <a:pt x="0" y="11"/>
                  </a:lnTo>
                  <a:lnTo>
                    <a:pt x="2" y="13"/>
                  </a:lnTo>
                  <a:lnTo>
                    <a:pt x="6" y="13"/>
                  </a:lnTo>
                  <a:lnTo>
                    <a:pt x="10" y="13"/>
                  </a:lnTo>
                  <a:lnTo>
                    <a:pt x="15" y="13"/>
                  </a:lnTo>
                  <a:lnTo>
                    <a:pt x="19" y="13"/>
                  </a:lnTo>
                  <a:lnTo>
                    <a:pt x="25" y="13"/>
                  </a:lnTo>
                  <a:lnTo>
                    <a:pt x="29" y="15"/>
                  </a:lnTo>
                  <a:lnTo>
                    <a:pt x="33" y="15"/>
                  </a:lnTo>
                  <a:lnTo>
                    <a:pt x="36" y="17"/>
                  </a:lnTo>
                  <a:lnTo>
                    <a:pt x="40" y="19"/>
                  </a:lnTo>
                  <a:lnTo>
                    <a:pt x="44" y="21"/>
                  </a:lnTo>
                  <a:lnTo>
                    <a:pt x="48" y="23"/>
                  </a:lnTo>
                  <a:lnTo>
                    <a:pt x="55" y="23"/>
                  </a:lnTo>
                  <a:lnTo>
                    <a:pt x="57" y="21"/>
                  </a:lnTo>
                  <a:lnTo>
                    <a:pt x="57" y="19"/>
                  </a:lnTo>
                  <a:lnTo>
                    <a:pt x="53" y="15"/>
                  </a:lnTo>
                  <a:lnTo>
                    <a:pt x="50" y="15"/>
                  </a:lnTo>
                  <a:lnTo>
                    <a:pt x="44" y="13"/>
                  </a:lnTo>
                  <a:lnTo>
                    <a:pt x="42" y="13"/>
                  </a:lnTo>
                  <a:lnTo>
                    <a:pt x="36" y="13"/>
                  </a:lnTo>
                  <a:lnTo>
                    <a:pt x="33" y="13"/>
                  </a:lnTo>
                  <a:lnTo>
                    <a:pt x="29" y="11"/>
                  </a:lnTo>
                  <a:lnTo>
                    <a:pt x="25" y="11"/>
                  </a:lnTo>
                  <a:lnTo>
                    <a:pt x="19" y="7"/>
                  </a:lnTo>
                  <a:lnTo>
                    <a:pt x="15" y="5"/>
                  </a:lnTo>
                  <a:lnTo>
                    <a:pt x="15" y="2"/>
                  </a:lnTo>
                  <a:lnTo>
                    <a:pt x="17" y="0"/>
                  </a:lnTo>
                  <a:lnTo>
                    <a:pt x="25" y="2"/>
                  </a:lnTo>
                  <a:lnTo>
                    <a:pt x="31" y="4"/>
                  </a:lnTo>
                  <a:lnTo>
                    <a:pt x="34" y="5"/>
                  </a:lnTo>
                  <a:lnTo>
                    <a:pt x="40" y="5"/>
                  </a:lnTo>
                  <a:lnTo>
                    <a:pt x="46" y="5"/>
                  </a:lnTo>
                  <a:lnTo>
                    <a:pt x="52" y="5"/>
                  </a:lnTo>
                  <a:lnTo>
                    <a:pt x="57" y="7"/>
                  </a:lnTo>
                  <a:lnTo>
                    <a:pt x="63" y="7"/>
                  </a:lnTo>
                  <a:lnTo>
                    <a:pt x="69" y="7"/>
                  </a:lnTo>
                  <a:lnTo>
                    <a:pt x="74" y="7"/>
                  </a:lnTo>
                  <a:lnTo>
                    <a:pt x="80" y="9"/>
                  </a:lnTo>
                  <a:lnTo>
                    <a:pt x="84" y="9"/>
                  </a:lnTo>
                  <a:lnTo>
                    <a:pt x="88" y="9"/>
                  </a:lnTo>
                  <a:lnTo>
                    <a:pt x="91" y="9"/>
                  </a:lnTo>
                  <a:lnTo>
                    <a:pt x="97" y="9"/>
                  </a:lnTo>
                  <a:lnTo>
                    <a:pt x="101" y="9"/>
                  </a:lnTo>
                  <a:lnTo>
                    <a:pt x="107" y="9"/>
                  </a:lnTo>
                  <a:lnTo>
                    <a:pt x="112" y="9"/>
                  </a:lnTo>
                  <a:lnTo>
                    <a:pt x="116" y="9"/>
                  </a:lnTo>
                  <a:lnTo>
                    <a:pt x="122" y="7"/>
                  </a:lnTo>
                  <a:lnTo>
                    <a:pt x="126" y="7"/>
                  </a:lnTo>
                  <a:lnTo>
                    <a:pt x="131" y="7"/>
                  </a:lnTo>
                  <a:lnTo>
                    <a:pt x="135" y="7"/>
                  </a:lnTo>
                  <a:lnTo>
                    <a:pt x="139" y="7"/>
                  </a:lnTo>
                  <a:lnTo>
                    <a:pt x="145" y="7"/>
                  </a:lnTo>
                  <a:lnTo>
                    <a:pt x="149" y="7"/>
                  </a:lnTo>
                  <a:lnTo>
                    <a:pt x="154" y="7"/>
                  </a:lnTo>
                  <a:lnTo>
                    <a:pt x="169" y="9"/>
                  </a:lnTo>
                  <a:lnTo>
                    <a:pt x="177" y="9"/>
                  </a:lnTo>
                  <a:lnTo>
                    <a:pt x="181" y="9"/>
                  </a:lnTo>
                  <a:lnTo>
                    <a:pt x="181" y="7"/>
                  </a:lnTo>
                  <a:lnTo>
                    <a:pt x="185" y="9"/>
                  </a:lnTo>
                  <a:lnTo>
                    <a:pt x="192" y="9"/>
                  </a:lnTo>
                  <a:lnTo>
                    <a:pt x="196" y="9"/>
                  </a:lnTo>
                  <a:lnTo>
                    <a:pt x="200" y="11"/>
                  </a:lnTo>
                  <a:lnTo>
                    <a:pt x="204" y="13"/>
                  </a:lnTo>
                  <a:lnTo>
                    <a:pt x="207" y="13"/>
                  </a:lnTo>
                  <a:lnTo>
                    <a:pt x="211" y="13"/>
                  </a:lnTo>
                  <a:lnTo>
                    <a:pt x="217" y="15"/>
                  </a:lnTo>
                  <a:lnTo>
                    <a:pt x="221" y="15"/>
                  </a:lnTo>
                  <a:lnTo>
                    <a:pt x="225" y="19"/>
                  </a:lnTo>
                  <a:lnTo>
                    <a:pt x="228" y="19"/>
                  </a:lnTo>
                  <a:lnTo>
                    <a:pt x="234" y="21"/>
                  </a:lnTo>
                  <a:lnTo>
                    <a:pt x="238" y="23"/>
                  </a:lnTo>
                  <a:lnTo>
                    <a:pt x="244" y="24"/>
                  </a:lnTo>
                  <a:lnTo>
                    <a:pt x="247" y="26"/>
                  </a:lnTo>
                  <a:lnTo>
                    <a:pt x="251" y="26"/>
                  </a:lnTo>
                  <a:lnTo>
                    <a:pt x="255" y="30"/>
                  </a:lnTo>
                  <a:lnTo>
                    <a:pt x="261" y="32"/>
                  </a:lnTo>
                  <a:lnTo>
                    <a:pt x="266" y="36"/>
                  </a:lnTo>
                  <a:lnTo>
                    <a:pt x="276" y="42"/>
                  </a:lnTo>
                  <a:lnTo>
                    <a:pt x="282" y="47"/>
                  </a:lnTo>
                  <a:lnTo>
                    <a:pt x="287" y="53"/>
                  </a:lnTo>
                  <a:lnTo>
                    <a:pt x="287" y="57"/>
                  </a:lnTo>
                  <a:lnTo>
                    <a:pt x="291" y="61"/>
                  </a:lnTo>
                  <a:lnTo>
                    <a:pt x="291" y="64"/>
                  </a:lnTo>
                  <a:lnTo>
                    <a:pt x="293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3" name="Freeform 100"/>
            <p:cNvSpPr>
              <a:spLocks/>
            </p:cNvSpPr>
            <p:nvPr/>
          </p:nvSpPr>
          <p:spPr bwMode="auto">
            <a:xfrm>
              <a:off x="1059" y="1473"/>
              <a:ext cx="22" cy="6"/>
            </a:xfrm>
            <a:custGeom>
              <a:avLst/>
              <a:gdLst>
                <a:gd name="T0" fmla="*/ 0 w 43"/>
                <a:gd name="T1" fmla="*/ 2 h 11"/>
                <a:gd name="T2" fmla="*/ 0 w 43"/>
                <a:gd name="T3" fmla="*/ 0 h 11"/>
                <a:gd name="T4" fmla="*/ 0 w 43"/>
                <a:gd name="T5" fmla="*/ 0 h 11"/>
                <a:gd name="T6" fmla="*/ 5 w 43"/>
                <a:gd name="T7" fmla="*/ 0 h 11"/>
                <a:gd name="T8" fmla="*/ 9 w 43"/>
                <a:gd name="T9" fmla="*/ 0 h 11"/>
                <a:gd name="T10" fmla="*/ 13 w 43"/>
                <a:gd name="T11" fmla="*/ 2 h 11"/>
                <a:gd name="T12" fmla="*/ 19 w 43"/>
                <a:gd name="T13" fmla="*/ 2 h 11"/>
                <a:gd name="T14" fmla="*/ 23 w 43"/>
                <a:gd name="T15" fmla="*/ 4 h 11"/>
                <a:gd name="T16" fmla="*/ 28 w 43"/>
                <a:gd name="T17" fmla="*/ 5 h 11"/>
                <a:gd name="T18" fmla="*/ 32 w 43"/>
                <a:gd name="T19" fmla="*/ 5 h 11"/>
                <a:gd name="T20" fmla="*/ 38 w 43"/>
                <a:gd name="T21" fmla="*/ 7 h 11"/>
                <a:gd name="T22" fmla="*/ 40 w 43"/>
                <a:gd name="T23" fmla="*/ 7 h 11"/>
                <a:gd name="T24" fmla="*/ 43 w 43"/>
                <a:gd name="T25" fmla="*/ 9 h 11"/>
                <a:gd name="T26" fmla="*/ 43 w 43"/>
                <a:gd name="T27" fmla="*/ 11 h 11"/>
                <a:gd name="T28" fmla="*/ 42 w 43"/>
                <a:gd name="T29" fmla="*/ 11 h 11"/>
                <a:gd name="T30" fmla="*/ 38 w 43"/>
                <a:gd name="T31" fmla="*/ 11 h 11"/>
                <a:gd name="T32" fmla="*/ 28 w 43"/>
                <a:gd name="T33" fmla="*/ 7 h 11"/>
                <a:gd name="T34" fmla="*/ 21 w 43"/>
                <a:gd name="T35" fmla="*/ 7 h 11"/>
                <a:gd name="T36" fmla="*/ 0 w 43"/>
                <a:gd name="T37" fmla="*/ 2 h 11"/>
                <a:gd name="T38" fmla="*/ 0 w 43"/>
                <a:gd name="T39" fmla="*/ 2 h 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3"/>
                <a:gd name="T61" fmla="*/ 0 h 11"/>
                <a:gd name="T62" fmla="*/ 43 w 43"/>
                <a:gd name="T63" fmla="*/ 11 h 11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3" h="11">
                  <a:moveTo>
                    <a:pt x="0" y="2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9" y="0"/>
                  </a:lnTo>
                  <a:lnTo>
                    <a:pt x="13" y="2"/>
                  </a:lnTo>
                  <a:lnTo>
                    <a:pt x="19" y="2"/>
                  </a:lnTo>
                  <a:lnTo>
                    <a:pt x="23" y="4"/>
                  </a:lnTo>
                  <a:lnTo>
                    <a:pt x="28" y="5"/>
                  </a:lnTo>
                  <a:lnTo>
                    <a:pt x="32" y="5"/>
                  </a:lnTo>
                  <a:lnTo>
                    <a:pt x="38" y="7"/>
                  </a:lnTo>
                  <a:lnTo>
                    <a:pt x="40" y="7"/>
                  </a:lnTo>
                  <a:lnTo>
                    <a:pt x="43" y="9"/>
                  </a:lnTo>
                  <a:lnTo>
                    <a:pt x="43" y="11"/>
                  </a:lnTo>
                  <a:lnTo>
                    <a:pt x="42" y="11"/>
                  </a:lnTo>
                  <a:lnTo>
                    <a:pt x="38" y="11"/>
                  </a:lnTo>
                  <a:lnTo>
                    <a:pt x="28" y="7"/>
                  </a:lnTo>
                  <a:lnTo>
                    <a:pt x="21" y="7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4" name="Freeform 101"/>
            <p:cNvSpPr>
              <a:spLocks/>
            </p:cNvSpPr>
            <p:nvPr/>
          </p:nvSpPr>
          <p:spPr bwMode="auto">
            <a:xfrm>
              <a:off x="1018" y="1474"/>
              <a:ext cx="18" cy="2"/>
            </a:xfrm>
            <a:custGeom>
              <a:avLst/>
              <a:gdLst>
                <a:gd name="T0" fmla="*/ 0 w 36"/>
                <a:gd name="T1" fmla="*/ 3 h 3"/>
                <a:gd name="T2" fmla="*/ 2 w 36"/>
                <a:gd name="T3" fmla="*/ 3 h 3"/>
                <a:gd name="T4" fmla="*/ 8 w 36"/>
                <a:gd name="T5" fmla="*/ 3 h 3"/>
                <a:gd name="T6" fmla="*/ 11 w 36"/>
                <a:gd name="T7" fmla="*/ 3 h 3"/>
                <a:gd name="T8" fmla="*/ 17 w 36"/>
                <a:gd name="T9" fmla="*/ 3 h 3"/>
                <a:gd name="T10" fmla="*/ 23 w 36"/>
                <a:gd name="T11" fmla="*/ 3 h 3"/>
                <a:gd name="T12" fmla="*/ 27 w 36"/>
                <a:gd name="T13" fmla="*/ 3 h 3"/>
                <a:gd name="T14" fmla="*/ 32 w 36"/>
                <a:gd name="T15" fmla="*/ 2 h 3"/>
                <a:gd name="T16" fmla="*/ 36 w 36"/>
                <a:gd name="T17" fmla="*/ 0 h 3"/>
                <a:gd name="T18" fmla="*/ 32 w 36"/>
                <a:gd name="T19" fmla="*/ 0 h 3"/>
                <a:gd name="T20" fmla="*/ 29 w 36"/>
                <a:gd name="T21" fmla="*/ 0 h 3"/>
                <a:gd name="T22" fmla="*/ 23 w 36"/>
                <a:gd name="T23" fmla="*/ 0 h 3"/>
                <a:gd name="T24" fmla="*/ 17 w 36"/>
                <a:gd name="T25" fmla="*/ 0 h 3"/>
                <a:gd name="T26" fmla="*/ 10 w 36"/>
                <a:gd name="T27" fmla="*/ 0 h 3"/>
                <a:gd name="T28" fmla="*/ 6 w 36"/>
                <a:gd name="T29" fmla="*/ 0 h 3"/>
                <a:gd name="T30" fmla="*/ 0 w 36"/>
                <a:gd name="T31" fmla="*/ 2 h 3"/>
                <a:gd name="T32" fmla="*/ 0 w 36"/>
                <a:gd name="T33" fmla="*/ 3 h 3"/>
                <a:gd name="T34" fmla="*/ 0 w 36"/>
                <a:gd name="T35" fmla="*/ 3 h 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6"/>
                <a:gd name="T55" fmla="*/ 0 h 3"/>
                <a:gd name="T56" fmla="*/ 36 w 36"/>
                <a:gd name="T57" fmla="*/ 3 h 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6" h="3">
                  <a:moveTo>
                    <a:pt x="0" y="3"/>
                  </a:moveTo>
                  <a:lnTo>
                    <a:pt x="2" y="3"/>
                  </a:lnTo>
                  <a:lnTo>
                    <a:pt x="8" y="3"/>
                  </a:lnTo>
                  <a:lnTo>
                    <a:pt x="11" y="3"/>
                  </a:lnTo>
                  <a:lnTo>
                    <a:pt x="17" y="3"/>
                  </a:lnTo>
                  <a:lnTo>
                    <a:pt x="23" y="3"/>
                  </a:lnTo>
                  <a:lnTo>
                    <a:pt x="27" y="3"/>
                  </a:lnTo>
                  <a:lnTo>
                    <a:pt x="32" y="2"/>
                  </a:lnTo>
                  <a:lnTo>
                    <a:pt x="36" y="0"/>
                  </a:lnTo>
                  <a:lnTo>
                    <a:pt x="32" y="0"/>
                  </a:lnTo>
                  <a:lnTo>
                    <a:pt x="29" y="0"/>
                  </a:lnTo>
                  <a:lnTo>
                    <a:pt x="23" y="0"/>
                  </a:lnTo>
                  <a:lnTo>
                    <a:pt x="17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5" name="Freeform 102"/>
            <p:cNvSpPr>
              <a:spLocks/>
            </p:cNvSpPr>
            <p:nvPr/>
          </p:nvSpPr>
          <p:spPr bwMode="auto">
            <a:xfrm>
              <a:off x="1098" y="1498"/>
              <a:ext cx="7" cy="8"/>
            </a:xfrm>
            <a:custGeom>
              <a:avLst/>
              <a:gdLst>
                <a:gd name="T0" fmla="*/ 0 w 13"/>
                <a:gd name="T1" fmla="*/ 0 h 15"/>
                <a:gd name="T2" fmla="*/ 2 w 13"/>
                <a:gd name="T3" fmla="*/ 0 h 15"/>
                <a:gd name="T4" fmla="*/ 5 w 13"/>
                <a:gd name="T5" fmla="*/ 4 h 15"/>
                <a:gd name="T6" fmla="*/ 7 w 13"/>
                <a:gd name="T7" fmla="*/ 4 h 15"/>
                <a:gd name="T8" fmla="*/ 9 w 13"/>
                <a:gd name="T9" fmla="*/ 6 h 15"/>
                <a:gd name="T10" fmla="*/ 13 w 13"/>
                <a:gd name="T11" fmla="*/ 15 h 15"/>
                <a:gd name="T12" fmla="*/ 9 w 13"/>
                <a:gd name="T13" fmla="*/ 15 h 15"/>
                <a:gd name="T14" fmla="*/ 9 w 13"/>
                <a:gd name="T15" fmla="*/ 14 h 15"/>
                <a:gd name="T16" fmla="*/ 9 w 13"/>
                <a:gd name="T17" fmla="*/ 10 h 15"/>
                <a:gd name="T18" fmla="*/ 5 w 13"/>
                <a:gd name="T19" fmla="*/ 10 h 15"/>
                <a:gd name="T20" fmla="*/ 3 w 13"/>
                <a:gd name="T21" fmla="*/ 8 h 15"/>
                <a:gd name="T22" fmla="*/ 2 w 13"/>
                <a:gd name="T23" fmla="*/ 4 h 15"/>
                <a:gd name="T24" fmla="*/ 0 w 13"/>
                <a:gd name="T25" fmla="*/ 0 h 15"/>
                <a:gd name="T26" fmla="*/ 0 w 13"/>
                <a:gd name="T27" fmla="*/ 0 h 1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3"/>
                <a:gd name="T43" fmla="*/ 0 h 15"/>
                <a:gd name="T44" fmla="*/ 13 w 13"/>
                <a:gd name="T45" fmla="*/ 15 h 1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3" h="15">
                  <a:moveTo>
                    <a:pt x="0" y="0"/>
                  </a:moveTo>
                  <a:lnTo>
                    <a:pt x="2" y="0"/>
                  </a:lnTo>
                  <a:lnTo>
                    <a:pt x="5" y="4"/>
                  </a:lnTo>
                  <a:lnTo>
                    <a:pt x="7" y="4"/>
                  </a:lnTo>
                  <a:lnTo>
                    <a:pt x="9" y="6"/>
                  </a:lnTo>
                  <a:lnTo>
                    <a:pt x="13" y="15"/>
                  </a:lnTo>
                  <a:lnTo>
                    <a:pt x="9" y="15"/>
                  </a:lnTo>
                  <a:lnTo>
                    <a:pt x="9" y="14"/>
                  </a:lnTo>
                  <a:lnTo>
                    <a:pt x="9" y="10"/>
                  </a:lnTo>
                  <a:lnTo>
                    <a:pt x="5" y="10"/>
                  </a:lnTo>
                  <a:lnTo>
                    <a:pt x="3" y="8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6" name="Freeform 103"/>
            <p:cNvSpPr>
              <a:spLocks/>
            </p:cNvSpPr>
            <p:nvPr/>
          </p:nvSpPr>
          <p:spPr bwMode="auto">
            <a:xfrm>
              <a:off x="1223" y="1725"/>
              <a:ext cx="13" cy="11"/>
            </a:xfrm>
            <a:custGeom>
              <a:avLst/>
              <a:gdLst>
                <a:gd name="T0" fmla="*/ 24 w 26"/>
                <a:gd name="T1" fmla="*/ 0 h 23"/>
                <a:gd name="T2" fmla="*/ 21 w 26"/>
                <a:gd name="T3" fmla="*/ 2 h 23"/>
                <a:gd name="T4" fmla="*/ 19 w 26"/>
                <a:gd name="T5" fmla="*/ 6 h 23"/>
                <a:gd name="T6" fmla="*/ 15 w 26"/>
                <a:gd name="T7" fmla="*/ 8 h 23"/>
                <a:gd name="T8" fmla="*/ 11 w 26"/>
                <a:gd name="T9" fmla="*/ 12 h 23"/>
                <a:gd name="T10" fmla="*/ 4 w 26"/>
                <a:gd name="T11" fmla="*/ 15 h 23"/>
                <a:gd name="T12" fmla="*/ 0 w 26"/>
                <a:gd name="T13" fmla="*/ 23 h 23"/>
                <a:gd name="T14" fmla="*/ 7 w 26"/>
                <a:gd name="T15" fmla="*/ 19 h 23"/>
                <a:gd name="T16" fmla="*/ 13 w 26"/>
                <a:gd name="T17" fmla="*/ 15 h 23"/>
                <a:gd name="T18" fmla="*/ 19 w 26"/>
                <a:gd name="T19" fmla="*/ 10 h 23"/>
                <a:gd name="T20" fmla="*/ 26 w 26"/>
                <a:gd name="T21" fmla="*/ 4 h 23"/>
                <a:gd name="T22" fmla="*/ 24 w 26"/>
                <a:gd name="T23" fmla="*/ 4 h 23"/>
                <a:gd name="T24" fmla="*/ 24 w 26"/>
                <a:gd name="T25" fmla="*/ 2 h 23"/>
                <a:gd name="T26" fmla="*/ 24 w 26"/>
                <a:gd name="T27" fmla="*/ 0 h 23"/>
                <a:gd name="T28" fmla="*/ 24 w 26"/>
                <a:gd name="T29" fmla="*/ 0 h 23"/>
                <a:gd name="T30" fmla="*/ 24 w 26"/>
                <a:gd name="T31" fmla="*/ 0 h 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"/>
                <a:gd name="T49" fmla="*/ 0 h 23"/>
                <a:gd name="T50" fmla="*/ 26 w 26"/>
                <a:gd name="T51" fmla="*/ 23 h 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" h="23">
                  <a:moveTo>
                    <a:pt x="24" y="0"/>
                  </a:moveTo>
                  <a:lnTo>
                    <a:pt x="21" y="2"/>
                  </a:lnTo>
                  <a:lnTo>
                    <a:pt x="19" y="6"/>
                  </a:lnTo>
                  <a:lnTo>
                    <a:pt x="15" y="8"/>
                  </a:lnTo>
                  <a:lnTo>
                    <a:pt x="11" y="12"/>
                  </a:lnTo>
                  <a:lnTo>
                    <a:pt x="4" y="15"/>
                  </a:lnTo>
                  <a:lnTo>
                    <a:pt x="0" y="23"/>
                  </a:lnTo>
                  <a:lnTo>
                    <a:pt x="7" y="19"/>
                  </a:lnTo>
                  <a:lnTo>
                    <a:pt x="13" y="15"/>
                  </a:lnTo>
                  <a:lnTo>
                    <a:pt x="19" y="10"/>
                  </a:lnTo>
                  <a:lnTo>
                    <a:pt x="26" y="4"/>
                  </a:lnTo>
                  <a:lnTo>
                    <a:pt x="24" y="4"/>
                  </a:lnTo>
                  <a:lnTo>
                    <a:pt x="24" y="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7" name="Freeform 104"/>
            <p:cNvSpPr>
              <a:spLocks/>
            </p:cNvSpPr>
            <p:nvPr/>
          </p:nvSpPr>
          <p:spPr bwMode="auto">
            <a:xfrm>
              <a:off x="1240" y="1692"/>
              <a:ext cx="20" cy="30"/>
            </a:xfrm>
            <a:custGeom>
              <a:avLst/>
              <a:gdLst>
                <a:gd name="T0" fmla="*/ 40 w 40"/>
                <a:gd name="T1" fmla="*/ 0 h 59"/>
                <a:gd name="T2" fmla="*/ 38 w 40"/>
                <a:gd name="T3" fmla="*/ 2 h 59"/>
                <a:gd name="T4" fmla="*/ 38 w 40"/>
                <a:gd name="T5" fmla="*/ 6 h 59"/>
                <a:gd name="T6" fmla="*/ 38 w 40"/>
                <a:gd name="T7" fmla="*/ 10 h 59"/>
                <a:gd name="T8" fmla="*/ 36 w 40"/>
                <a:gd name="T9" fmla="*/ 16 h 59"/>
                <a:gd name="T10" fmla="*/ 34 w 40"/>
                <a:gd name="T11" fmla="*/ 19 h 59"/>
                <a:gd name="T12" fmla="*/ 32 w 40"/>
                <a:gd name="T13" fmla="*/ 23 h 59"/>
                <a:gd name="T14" fmla="*/ 28 w 40"/>
                <a:gd name="T15" fmla="*/ 27 h 59"/>
                <a:gd name="T16" fmla="*/ 27 w 40"/>
                <a:gd name="T17" fmla="*/ 33 h 59"/>
                <a:gd name="T18" fmla="*/ 21 w 40"/>
                <a:gd name="T19" fmla="*/ 37 h 59"/>
                <a:gd name="T20" fmla="*/ 17 w 40"/>
                <a:gd name="T21" fmla="*/ 40 h 59"/>
                <a:gd name="T22" fmla="*/ 13 w 40"/>
                <a:gd name="T23" fmla="*/ 44 h 59"/>
                <a:gd name="T24" fmla="*/ 11 w 40"/>
                <a:gd name="T25" fmla="*/ 50 h 59"/>
                <a:gd name="T26" fmla="*/ 4 w 40"/>
                <a:gd name="T27" fmla="*/ 56 h 59"/>
                <a:gd name="T28" fmla="*/ 0 w 40"/>
                <a:gd name="T29" fmla="*/ 59 h 59"/>
                <a:gd name="T30" fmla="*/ 2 w 40"/>
                <a:gd name="T31" fmla="*/ 56 h 59"/>
                <a:gd name="T32" fmla="*/ 6 w 40"/>
                <a:gd name="T33" fmla="*/ 52 h 59"/>
                <a:gd name="T34" fmla="*/ 8 w 40"/>
                <a:gd name="T35" fmla="*/ 48 h 59"/>
                <a:gd name="T36" fmla="*/ 11 w 40"/>
                <a:gd name="T37" fmla="*/ 44 h 59"/>
                <a:gd name="T38" fmla="*/ 15 w 40"/>
                <a:gd name="T39" fmla="*/ 38 h 59"/>
                <a:gd name="T40" fmla="*/ 19 w 40"/>
                <a:gd name="T41" fmla="*/ 33 h 59"/>
                <a:gd name="T42" fmla="*/ 23 w 40"/>
                <a:gd name="T43" fmla="*/ 27 h 59"/>
                <a:gd name="T44" fmla="*/ 27 w 40"/>
                <a:gd name="T45" fmla="*/ 23 h 59"/>
                <a:gd name="T46" fmla="*/ 28 w 40"/>
                <a:gd name="T47" fmla="*/ 18 h 59"/>
                <a:gd name="T48" fmla="*/ 32 w 40"/>
                <a:gd name="T49" fmla="*/ 12 h 59"/>
                <a:gd name="T50" fmla="*/ 34 w 40"/>
                <a:gd name="T51" fmla="*/ 8 h 59"/>
                <a:gd name="T52" fmla="*/ 36 w 40"/>
                <a:gd name="T53" fmla="*/ 4 h 59"/>
                <a:gd name="T54" fmla="*/ 38 w 40"/>
                <a:gd name="T55" fmla="*/ 0 h 59"/>
                <a:gd name="T56" fmla="*/ 40 w 40"/>
                <a:gd name="T57" fmla="*/ 0 h 59"/>
                <a:gd name="T58" fmla="*/ 40 w 40"/>
                <a:gd name="T59" fmla="*/ 0 h 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40"/>
                <a:gd name="T91" fmla="*/ 0 h 59"/>
                <a:gd name="T92" fmla="*/ 40 w 40"/>
                <a:gd name="T93" fmla="*/ 59 h 59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40" h="59">
                  <a:moveTo>
                    <a:pt x="40" y="0"/>
                  </a:moveTo>
                  <a:lnTo>
                    <a:pt x="38" y="2"/>
                  </a:lnTo>
                  <a:lnTo>
                    <a:pt x="38" y="6"/>
                  </a:lnTo>
                  <a:lnTo>
                    <a:pt x="38" y="10"/>
                  </a:lnTo>
                  <a:lnTo>
                    <a:pt x="36" y="16"/>
                  </a:lnTo>
                  <a:lnTo>
                    <a:pt x="34" y="19"/>
                  </a:lnTo>
                  <a:lnTo>
                    <a:pt x="32" y="23"/>
                  </a:lnTo>
                  <a:lnTo>
                    <a:pt x="28" y="27"/>
                  </a:lnTo>
                  <a:lnTo>
                    <a:pt x="27" y="33"/>
                  </a:lnTo>
                  <a:lnTo>
                    <a:pt x="21" y="37"/>
                  </a:lnTo>
                  <a:lnTo>
                    <a:pt x="17" y="40"/>
                  </a:lnTo>
                  <a:lnTo>
                    <a:pt x="13" y="44"/>
                  </a:lnTo>
                  <a:lnTo>
                    <a:pt x="11" y="50"/>
                  </a:lnTo>
                  <a:lnTo>
                    <a:pt x="4" y="56"/>
                  </a:lnTo>
                  <a:lnTo>
                    <a:pt x="0" y="59"/>
                  </a:lnTo>
                  <a:lnTo>
                    <a:pt x="2" y="56"/>
                  </a:lnTo>
                  <a:lnTo>
                    <a:pt x="6" y="52"/>
                  </a:lnTo>
                  <a:lnTo>
                    <a:pt x="8" y="48"/>
                  </a:lnTo>
                  <a:lnTo>
                    <a:pt x="11" y="44"/>
                  </a:lnTo>
                  <a:lnTo>
                    <a:pt x="15" y="38"/>
                  </a:lnTo>
                  <a:lnTo>
                    <a:pt x="19" y="33"/>
                  </a:lnTo>
                  <a:lnTo>
                    <a:pt x="23" y="27"/>
                  </a:lnTo>
                  <a:lnTo>
                    <a:pt x="27" y="23"/>
                  </a:lnTo>
                  <a:lnTo>
                    <a:pt x="28" y="18"/>
                  </a:lnTo>
                  <a:lnTo>
                    <a:pt x="32" y="12"/>
                  </a:lnTo>
                  <a:lnTo>
                    <a:pt x="34" y="8"/>
                  </a:lnTo>
                  <a:lnTo>
                    <a:pt x="36" y="4"/>
                  </a:lnTo>
                  <a:lnTo>
                    <a:pt x="38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8" name="Freeform 105"/>
            <p:cNvSpPr>
              <a:spLocks/>
            </p:cNvSpPr>
            <p:nvPr/>
          </p:nvSpPr>
          <p:spPr bwMode="auto">
            <a:xfrm>
              <a:off x="1068" y="1569"/>
              <a:ext cx="130" cy="213"/>
            </a:xfrm>
            <a:custGeom>
              <a:avLst/>
              <a:gdLst>
                <a:gd name="T0" fmla="*/ 217 w 260"/>
                <a:gd name="T1" fmla="*/ 0 h 424"/>
                <a:gd name="T2" fmla="*/ 239 w 260"/>
                <a:gd name="T3" fmla="*/ 6 h 424"/>
                <a:gd name="T4" fmla="*/ 239 w 260"/>
                <a:gd name="T5" fmla="*/ 19 h 424"/>
                <a:gd name="T6" fmla="*/ 224 w 260"/>
                <a:gd name="T7" fmla="*/ 21 h 424"/>
                <a:gd name="T8" fmla="*/ 207 w 260"/>
                <a:gd name="T9" fmla="*/ 21 h 424"/>
                <a:gd name="T10" fmla="*/ 190 w 260"/>
                <a:gd name="T11" fmla="*/ 23 h 424"/>
                <a:gd name="T12" fmla="*/ 173 w 260"/>
                <a:gd name="T13" fmla="*/ 27 h 424"/>
                <a:gd name="T14" fmla="*/ 156 w 260"/>
                <a:gd name="T15" fmla="*/ 30 h 424"/>
                <a:gd name="T16" fmla="*/ 129 w 260"/>
                <a:gd name="T17" fmla="*/ 44 h 424"/>
                <a:gd name="T18" fmla="*/ 101 w 260"/>
                <a:gd name="T19" fmla="*/ 63 h 424"/>
                <a:gd name="T20" fmla="*/ 76 w 260"/>
                <a:gd name="T21" fmla="*/ 87 h 424"/>
                <a:gd name="T22" fmla="*/ 55 w 260"/>
                <a:gd name="T23" fmla="*/ 114 h 424"/>
                <a:gd name="T24" fmla="*/ 44 w 260"/>
                <a:gd name="T25" fmla="*/ 133 h 424"/>
                <a:gd name="T26" fmla="*/ 38 w 260"/>
                <a:gd name="T27" fmla="*/ 150 h 424"/>
                <a:gd name="T28" fmla="*/ 32 w 260"/>
                <a:gd name="T29" fmla="*/ 167 h 424"/>
                <a:gd name="T30" fmla="*/ 25 w 260"/>
                <a:gd name="T31" fmla="*/ 186 h 424"/>
                <a:gd name="T32" fmla="*/ 21 w 260"/>
                <a:gd name="T33" fmla="*/ 209 h 424"/>
                <a:gd name="T34" fmla="*/ 19 w 260"/>
                <a:gd name="T35" fmla="*/ 230 h 424"/>
                <a:gd name="T36" fmla="*/ 21 w 260"/>
                <a:gd name="T37" fmla="*/ 251 h 424"/>
                <a:gd name="T38" fmla="*/ 26 w 260"/>
                <a:gd name="T39" fmla="*/ 272 h 424"/>
                <a:gd name="T40" fmla="*/ 36 w 260"/>
                <a:gd name="T41" fmla="*/ 293 h 424"/>
                <a:gd name="T42" fmla="*/ 47 w 260"/>
                <a:gd name="T43" fmla="*/ 314 h 424"/>
                <a:gd name="T44" fmla="*/ 63 w 260"/>
                <a:gd name="T45" fmla="*/ 331 h 424"/>
                <a:gd name="T46" fmla="*/ 78 w 260"/>
                <a:gd name="T47" fmla="*/ 348 h 424"/>
                <a:gd name="T48" fmla="*/ 95 w 260"/>
                <a:gd name="T49" fmla="*/ 363 h 424"/>
                <a:gd name="T50" fmla="*/ 114 w 260"/>
                <a:gd name="T51" fmla="*/ 377 h 424"/>
                <a:gd name="T52" fmla="*/ 135 w 260"/>
                <a:gd name="T53" fmla="*/ 386 h 424"/>
                <a:gd name="T54" fmla="*/ 156 w 260"/>
                <a:gd name="T55" fmla="*/ 394 h 424"/>
                <a:gd name="T56" fmla="*/ 179 w 260"/>
                <a:gd name="T57" fmla="*/ 400 h 424"/>
                <a:gd name="T58" fmla="*/ 201 w 260"/>
                <a:gd name="T59" fmla="*/ 401 h 424"/>
                <a:gd name="T60" fmla="*/ 222 w 260"/>
                <a:gd name="T61" fmla="*/ 400 h 424"/>
                <a:gd name="T62" fmla="*/ 253 w 260"/>
                <a:gd name="T63" fmla="*/ 400 h 424"/>
                <a:gd name="T64" fmla="*/ 253 w 260"/>
                <a:gd name="T65" fmla="*/ 415 h 424"/>
                <a:gd name="T66" fmla="*/ 230 w 260"/>
                <a:gd name="T67" fmla="*/ 422 h 424"/>
                <a:gd name="T68" fmla="*/ 207 w 260"/>
                <a:gd name="T69" fmla="*/ 424 h 424"/>
                <a:gd name="T70" fmla="*/ 182 w 260"/>
                <a:gd name="T71" fmla="*/ 424 h 424"/>
                <a:gd name="T72" fmla="*/ 160 w 260"/>
                <a:gd name="T73" fmla="*/ 419 h 424"/>
                <a:gd name="T74" fmla="*/ 135 w 260"/>
                <a:gd name="T75" fmla="*/ 411 h 424"/>
                <a:gd name="T76" fmla="*/ 112 w 260"/>
                <a:gd name="T77" fmla="*/ 400 h 424"/>
                <a:gd name="T78" fmla="*/ 91 w 260"/>
                <a:gd name="T79" fmla="*/ 386 h 424"/>
                <a:gd name="T80" fmla="*/ 72 w 260"/>
                <a:gd name="T81" fmla="*/ 373 h 424"/>
                <a:gd name="T82" fmla="*/ 53 w 260"/>
                <a:gd name="T83" fmla="*/ 356 h 424"/>
                <a:gd name="T84" fmla="*/ 38 w 260"/>
                <a:gd name="T85" fmla="*/ 335 h 424"/>
                <a:gd name="T86" fmla="*/ 23 w 260"/>
                <a:gd name="T87" fmla="*/ 314 h 424"/>
                <a:gd name="T88" fmla="*/ 13 w 260"/>
                <a:gd name="T89" fmla="*/ 293 h 424"/>
                <a:gd name="T90" fmla="*/ 6 w 260"/>
                <a:gd name="T91" fmla="*/ 270 h 424"/>
                <a:gd name="T92" fmla="*/ 0 w 260"/>
                <a:gd name="T93" fmla="*/ 247 h 424"/>
                <a:gd name="T94" fmla="*/ 0 w 260"/>
                <a:gd name="T95" fmla="*/ 223 h 424"/>
                <a:gd name="T96" fmla="*/ 4 w 260"/>
                <a:gd name="T97" fmla="*/ 198 h 424"/>
                <a:gd name="T98" fmla="*/ 7 w 260"/>
                <a:gd name="T99" fmla="*/ 179 h 424"/>
                <a:gd name="T100" fmla="*/ 11 w 260"/>
                <a:gd name="T101" fmla="*/ 162 h 424"/>
                <a:gd name="T102" fmla="*/ 17 w 260"/>
                <a:gd name="T103" fmla="*/ 146 h 424"/>
                <a:gd name="T104" fmla="*/ 25 w 260"/>
                <a:gd name="T105" fmla="*/ 129 h 424"/>
                <a:gd name="T106" fmla="*/ 32 w 260"/>
                <a:gd name="T107" fmla="*/ 114 h 424"/>
                <a:gd name="T108" fmla="*/ 49 w 260"/>
                <a:gd name="T109" fmla="*/ 87 h 424"/>
                <a:gd name="T110" fmla="*/ 72 w 260"/>
                <a:gd name="T111" fmla="*/ 59 h 424"/>
                <a:gd name="T112" fmla="*/ 99 w 260"/>
                <a:gd name="T113" fmla="*/ 34 h 424"/>
                <a:gd name="T114" fmla="*/ 118 w 260"/>
                <a:gd name="T115" fmla="*/ 23 h 424"/>
                <a:gd name="T116" fmla="*/ 141 w 260"/>
                <a:gd name="T117" fmla="*/ 11 h 424"/>
                <a:gd name="T118" fmla="*/ 158 w 260"/>
                <a:gd name="T119" fmla="*/ 8 h 424"/>
                <a:gd name="T120" fmla="*/ 175 w 260"/>
                <a:gd name="T121" fmla="*/ 4 h 424"/>
                <a:gd name="T122" fmla="*/ 192 w 260"/>
                <a:gd name="T123" fmla="*/ 4 h 424"/>
                <a:gd name="T124" fmla="*/ 207 w 260"/>
                <a:gd name="T125" fmla="*/ 0 h 42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0"/>
                <a:gd name="T190" fmla="*/ 0 h 424"/>
                <a:gd name="T191" fmla="*/ 260 w 260"/>
                <a:gd name="T192" fmla="*/ 424 h 424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0" h="424">
                  <a:moveTo>
                    <a:pt x="207" y="0"/>
                  </a:moveTo>
                  <a:lnTo>
                    <a:pt x="209" y="0"/>
                  </a:lnTo>
                  <a:lnTo>
                    <a:pt x="213" y="0"/>
                  </a:lnTo>
                  <a:lnTo>
                    <a:pt x="217" y="0"/>
                  </a:lnTo>
                  <a:lnTo>
                    <a:pt x="220" y="0"/>
                  </a:lnTo>
                  <a:lnTo>
                    <a:pt x="228" y="0"/>
                  </a:lnTo>
                  <a:lnTo>
                    <a:pt x="236" y="4"/>
                  </a:lnTo>
                  <a:lnTo>
                    <a:pt x="239" y="6"/>
                  </a:lnTo>
                  <a:lnTo>
                    <a:pt x="243" y="9"/>
                  </a:lnTo>
                  <a:lnTo>
                    <a:pt x="243" y="11"/>
                  </a:lnTo>
                  <a:lnTo>
                    <a:pt x="241" y="15"/>
                  </a:lnTo>
                  <a:lnTo>
                    <a:pt x="239" y="19"/>
                  </a:lnTo>
                  <a:lnTo>
                    <a:pt x="237" y="23"/>
                  </a:lnTo>
                  <a:lnTo>
                    <a:pt x="232" y="21"/>
                  </a:lnTo>
                  <a:lnTo>
                    <a:pt x="228" y="21"/>
                  </a:lnTo>
                  <a:lnTo>
                    <a:pt x="224" y="21"/>
                  </a:lnTo>
                  <a:lnTo>
                    <a:pt x="218" y="21"/>
                  </a:lnTo>
                  <a:lnTo>
                    <a:pt x="215" y="21"/>
                  </a:lnTo>
                  <a:lnTo>
                    <a:pt x="211" y="21"/>
                  </a:lnTo>
                  <a:lnTo>
                    <a:pt x="207" y="21"/>
                  </a:lnTo>
                  <a:lnTo>
                    <a:pt x="201" y="21"/>
                  </a:lnTo>
                  <a:lnTo>
                    <a:pt x="198" y="21"/>
                  </a:lnTo>
                  <a:lnTo>
                    <a:pt x="194" y="21"/>
                  </a:lnTo>
                  <a:lnTo>
                    <a:pt x="190" y="23"/>
                  </a:lnTo>
                  <a:lnTo>
                    <a:pt x="186" y="23"/>
                  </a:lnTo>
                  <a:lnTo>
                    <a:pt x="180" y="25"/>
                  </a:lnTo>
                  <a:lnTo>
                    <a:pt x="177" y="25"/>
                  </a:lnTo>
                  <a:lnTo>
                    <a:pt x="173" y="27"/>
                  </a:lnTo>
                  <a:lnTo>
                    <a:pt x="169" y="28"/>
                  </a:lnTo>
                  <a:lnTo>
                    <a:pt x="165" y="28"/>
                  </a:lnTo>
                  <a:lnTo>
                    <a:pt x="160" y="30"/>
                  </a:lnTo>
                  <a:lnTo>
                    <a:pt x="156" y="30"/>
                  </a:lnTo>
                  <a:lnTo>
                    <a:pt x="152" y="32"/>
                  </a:lnTo>
                  <a:lnTo>
                    <a:pt x="144" y="34"/>
                  </a:lnTo>
                  <a:lnTo>
                    <a:pt x="137" y="40"/>
                  </a:lnTo>
                  <a:lnTo>
                    <a:pt x="129" y="44"/>
                  </a:lnTo>
                  <a:lnTo>
                    <a:pt x="122" y="48"/>
                  </a:lnTo>
                  <a:lnTo>
                    <a:pt x="116" y="51"/>
                  </a:lnTo>
                  <a:lnTo>
                    <a:pt x="108" y="57"/>
                  </a:lnTo>
                  <a:lnTo>
                    <a:pt x="101" y="63"/>
                  </a:lnTo>
                  <a:lnTo>
                    <a:pt x="95" y="68"/>
                  </a:lnTo>
                  <a:lnTo>
                    <a:pt x="89" y="74"/>
                  </a:lnTo>
                  <a:lnTo>
                    <a:pt x="82" y="80"/>
                  </a:lnTo>
                  <a:lnTo>
                    <a:pt x="76" y="87"/>
                  </a:lnTo>
                  <a:lnTo>
                    <a:pt x="70" y="93"/>
                  </a:lnTo>
                  <a:lnTo>
                    <a:pt x="64" y="99"/>
                  </a:lnTo>
                  <a:lnTo>
                    <a:pt x="61" y="108"/>
                  </a:lnTo>
                  <a:lnTo>
                    <a:pt x="55" y="114"/>
                  </a:lnTo>
                  <a:lnTo>
                    <a:pt x="51" y="122"/>
                  </a:lnTo>
                  <a:lnTo>
                    <a:pt x="49" y="126"/>
                  </a:lnTo>
                  <a:lnTo>
                    <a:pt x="47" y="129"/>
                  </a:lnTo>
                  <a:lnTo>
                    <a:pt x="44" y="133"/>
                  </a:lnTo>
                  <a:lnTo>
                    <a:pt x="44" y="139"/>
                  </a:lnTo>
                  <a:lnTo>
                    <a:pt x="42" y="141"/>
                  </a:lnTo>
                  <a:lnTo>
                    <a:pt x="40" y="146"/>
                  </a:lnTo>
                  <a:lnTo>
                    <a:pt x="38" y="150"/>
                  </a:lnTo>
                  <a:lnTo>
                    <a:pt x="36" y="154"/>
                  </a:lnTo>
                  <a:lnTo>
                    <a:pt x="36" y="158"/>
                  </a:lnTo>
                  <a:lnTo>
                    <a:pt x="34" y="164"/>
                  </a:lnTo>
                  <a:lnTo>
                    <a:pt x="32" y="167"/>
                  </a:lnTo>
                  <a:lnTo>
                    <a:pt x="32" y="171"/>
                  </a:lnTo>
                  <a:lnTo>
                    <a:pt x="30" y="177"/>
                  </a:lnTo>
                  <a:lnTo>
                    <a:pt x="26" y="183"/>
                  </a:lnTo>
                  <a:lnTo>
                    <a:pt x="25" y="186"/>
                  </a:lnTo>
                  <a:lnTo>
                    <a:pt x="23" y="192"/>
                  </a:lnTo>
                  <a:lnTo>
                    <a:pt x="21" y="198"/>
                  </a:lnTo>
                  <a:lnTo>
                    <a:pt x="21" y="204"/>
                  </a:lnTo>
                  <a:lnTo>
                    <a:pt x="21" y="209"/>
                  </a:lnTo>
                  <a:lnTo>
                    <a:pt x="21" y="215"/>
                  </a:lnTo>
                  <a:lnTo>
                    <a:pt x="19" y="219"/>
                  </a:lnTo>
                  <a:lnTo>
                    <a:pt x="19" y="224"/>
                  </a:lnTo>
                  <a:lnTo>
                    <a:pt x="19" y="230"/>
                  </a:lnTo>
                  <a:lnTo>
                    <a:pt x="19" y="236"/>
                  </a:lnTo>
                  <a:lnTo>
                    <a:pt x="19" y="242"/>
                  </a:lnTo>
                  <a:lnTo>
                    <a:pt x="21" y="247"/>
                  </a:lnTo>
                  <a:lnTo>
                    <a:pt x="21" y="251"/>
                  </a:lnTo>
                  <a:lnTo>
                    <a:pt x="23" y="257"/>
                  </a:lnTo>
                  <a:lnTo>
                    <a:pt x="25" y="263"/>
                  </a:lnTo>
                  <a:lnTo>
                    <a:pt x="26" y="268"/>
                  </a:lnTo>
                  <a:lnTo>
                    <a:pt x="26" y="272"/>
                  </a:lnTo>
                  <a:lnTo>
                    <a:pt x="30" y="278"/>
                  </a:lnTo>
                  <a:lnTo>
                    <a:pt x="32" y="283"/>
                  </a:lnTo>
                  <a:lnTo>
                    <a:pt x="34" y="289"/>
                  </a:lnTo>
                  <a:lnTo>
                    <a:pt x="36" y="293"/>
                  </a:lnTo>
                  <a:lnTo>
                    <a:pt x="40" y="299"/>
                  </a:lnTo>
                  <a:lnTo>
                    <a:pt x="42" y="304"/>
                  </a:lnTo>
                  <a:lnTo>
                    <a:pt x="44" y="308"/>
                  </a:lnTo>
                  <a:lnTo>
                    <a:pt x="47" y="314"/>
                  </a:lnTo>
                  <a:lnTo>
                    <a:pt x="51" y="318"/>
                  </a:lnTo>
                  <a:lnTo>
                    <a:pt x="53" y="323"/>
                  </a:lnTo>
                  <a:lnTo>
                    <a:pt x="57" y="327"/>
                  </a:lnTo>
                  <a:lnTo>
                    <a:pt x="63" y="331"/>
                  </a:lnTo>
                  <a:lnTo>
                    <a:pt x="66" y="337"/>
                  </a:lnTo>
                  <a:lnTo>
                    <a:pt x="70" y="341"/>
                  </a:lnTo>
                  <a:lnTo>
                    <a:pt x="74" y="344"/>
                  </a:lnTo>
                  <a:lnTo>
                    <a:pt x="78" y="348"/>
                  </a:lnTo>
                  <a:lnTo>
                    <a:pt x="82" y="352"/>
                  </a:lnTo>
                  <a:lnTo>
                    <a:pt x="85" y="356"/>
                  </a:lnTo>
                  <a:lnTo>
                    <a:pt x="91" y="360"/>
                  </a:lnTo>
                  <a:lnTo>
                    <a:pt x="95" y="363"/>
                  </a:lnTo>
                  <a:lnTo>
                    <a:pt x="101" y="367"/>
                  </a:lnTo>
                  <a:lnTo>
                    <a:pt x="104" y="369"/>
                  </a:lnTo>
                  <a:lnTo>
                    <a:pt x="110" y="373"/>
                  </a:lnTo>
                  <a:lnTo>
                    <a:pt x="114" y="377"/>
                  </a:lnTo>
                  <a:lnTo>
                    <a:pt x="120" y="379"/>
                  </a:lnTo>
                  <a:lnTo>
                    <a:pt x="123" y="382"/>
                  </a:lnTo>
                  <a:lnTo>
                    <a:pt x="131" y="384"/>
                  </a:lnTo>
                  <a:lnTo>
                    <a:pt x="135" y="386"/>
                  </a:lnTo>
                  <a:lnTo>
                    <a:pt x="141" y="390"/>
                  </a:lnTo>
                  <a:lnTo>
                    <a:pt x="144" y="392"/>
                  </a:lnTo>
                  <a:lnTo>
                    <a:pt x="152" y="394"/>
                  </a:lnTo>
                  <a:lnTo>
                    <a:pt x="156" y="394"/>
                  </a:lnTo>
                  <a:lnTo>
                    <a:pt x="161" y="396"/>
                  </a:lnTo>
                  <a:lnTo>
                    <a:pt x="167" y="398"/>
                  </a:lnTo>
                  <a:lnTo>
                    <a:pt x="173" y="398"/>
                  </a:lnTo>
                  <a:lnTo>
                    <a:pt x="179" y="400"/>
                  </a:lnTo>
                  <a:lnTo>
                    <a:pt x="184" y="401"/>
                  </a:lnTo>
                  <a:lnTo>
                    <a:pt x="190" y="401"/>
                  </a:lnTo>
                  <a:lnTo>
                    <a:pt x="196" y="401"/>
                  </a:lnTo>
                  <a:lnTo>
                    <a:pt x="201" y="401"/>
                  </a:lnTo>
                  <a:lnTo>
                    <a:pt x="207" y="401"/>
                  </a:lnTo>
                  <a:lnTo>
                    <a:pt x="211" y="401"/>
                  </a:lnTo>
                  <a:lnTo>
                    <a:pt x="218" y="401"/>
                  </a:lnTo>
                  <a:lnTo>
                    <a:pt x="222" y="400"/>
                  </a:lnTo>
                  <a:lnTo>
                    <a:pt x="230" y="400"/>
                  </a:lnTo>
                  <a:lnTo>
                    <a:pt x="237" y="400"/>
                  </a:lnTo>
                  <a:lnTo>
                    <a:pt x="245" y="400"/>
                  </a:lnTo>
                  <a:lnTo>
                    <a:pt x="253" y="400"/>
                  </a:lnTo>
                  <a:lnTo>
                    <a:pt x="260" y="400"/>
                  </a:lnTo>
                  <a:lnTo>
                    <a:pt x="257" y="405"/>
                  </a:lnTo>
                  <a:lnTo>
                    <a:pt x="255" y="409"/>
                  </a:lnTo>
                  <a:lnTo>
                    <a:pt x="253" y="415"/>
                  </a:lnTo>
                  <a:lnTo>
                    <a:pt x="249" y="420"/>
                  </a:lnTo>
                  <a:lnTo>
                    <a:pt x="243" y="420"/>
                  </a:lnTo>
                  <a:lnTo>
                    <a:pt x="237" y="422"/>
                  </a:lnTo>
                  <a:lnTo>
                    <a:pt x="230" y="422"/>
                  </a:lnTo>
                  <a:lnTo>
                    <a:pt x="224" y="424"/>
                  </a:lnTo>
                  <a:lnTo>
                    <a:pt x="218" y="424"/>
                  </a:lnTo>
                  <a:lnTo>
                    <a:pt x="213" y="424"/>
                  </a:lnTo>
                  <a:lnTo>
                    <a:pt x="207" y="424"/>
                  </a:lnTo>
                  <a:lnTo>
                    <a:pt x="201" y="424"/>
                  </a:lnTo>
                  <a:lnTo>
                    <a:pt x="196" y="424"/>
                  </a:lnTo>
                  <a:lnTo>
                    <a:pt x="188" y="424"/>
                  </a:lnTo>
                  <a:lnTo>
                    <a:pt x="182" y="424"/>
                  </a:lnTo>
                  <a:lnTo>
                    <a:pt x="177" y="422"/>
                  </a:lnTo>
                  <a:lnTo>
                    <a:pt x="171" y="420"/>
                  </a:lnTo>
                  <a:lnTo>
                    <a:pt x="165" y="420"/>
                  </a:lnTo>
                  <a:lnTo>
                    <a:pt x="160" y="419"/>
                  </a:lnTo>
                  <a:lnTo>
                    <a:pt x="154" y="419"/>
                  </a:lnTo>
                  <a:lnTo>
                    <a:pt x="146" y="415"/>
                  </a:lnTo>
                  <a:lnTo>
                    <a:pt x="141" y="413"/>
                  </a:lnTo>
                  <a:lnTo>
                    <a:pt x="135" y="411"/>
                  </a:lnTo>
                  <a:lnTo>
                    <a:pt x="129" y="409"/>
                  </a:lnTo>
                  <a:lnTo>
                    <a:pt x="123" y="405"/>
                  </a:lnTo>
                  <a:lnTo>
                    <a:pt x="118" y="403"/>
                  </a:lnTo>
                  <a:lnTo>
                    <a:pt x="112" y="400"/>
                  </a:lnTo>
                  <a:lnTo>
                    <a:pt x="108" y="398"/>
                  </a:lnTo>
                  <a:lnTo>
                    <a:pt x="103" y="394"/>
                  </a:lnTo>
                  <a:lnTo>
                    <a:pt x="97" y="390"/>
                  </a:lnTo>
                  <a:lnTo>
                    <a:pt x="91" y="386"/>
                  </a:lnTo>
                  <a:lnTo>
                    <a:pt x="85" y="384"/>
                  </a:lnTo>
                  <a:lnTo>
                    <a:pt x="82" y="379"/>
                  </a:lnTo>
                  <a:lnTo>
                    <a:pt x="76" y="377"/>
                  </a:lnTo>
                  <a:lnTo>
                    <a:pt x="72" y="373"/>
                  </a:lnTo>
                  <a:lnTo>
                    <a:pt x="68" y="369"/>
                  </a:lnTo>
                  <a:lnTo>
                    <a:pt x="63" y="363"/>
                  </a:lnTo>
                  <a:lnTo>
                    <a:pt x="57" y="360"/>
                  </a:lnTo>
                  <a:lnTo>
                    <a:pt x="53" y="356"/>
                  </a:lnTo>
                  <a:lnTo>
                    <a:pt x="49" y="350"/>
                  </a:lnTo>
                  <a:lnTo>
                    <a:pt x="45" y="346"/>
                  </a:lnTo>
                  <a:lnTo>
                    <a:pt x="42" y="341"/>
                  </a:lnTo>
                  <a:lnTo>
                    <a:pt x="38" y="335"/>
                  </a:lnTo>
                  <a:lnTo>
                    <a:pt x="34" y="331"/>
                  </a:lnTo>
                  <a:lnTo>
                    <a:pt x="30" y="325"/>
                  </a:lnTo>
                  <a:lnTo>
                    <a:pt x="26" y="320"/>
                  </a:lnTo>
                  <a:lnTo>
                    <a:pt x="23" y="314"/>
                  </a:lnTo>
                  <a:lnTo>
                    <a:pt x="21" y="310"/>
                  </a:lnTo>
                  <a:lnTo>
                    <a:pt x="19" y="304"/>
                  </a:lnTo>
                  <a:lnTo>
                    <a:pt x="15" y="299"/>
                  </a:lnTo>
                  <a:lnTo>
                    <a:pt x="13" y="293"/>
                  </a:lnTo>
                  <a:lnTo>
                    <a:pt x="11" y="287"/>
                  </a:lnTo>
                  <a:lnTo>
                    <a:pt x="9" y="282"/>
                  </a:lnTo>
                  <a:lnTo>
                    <a:pt x="7" y="276"/>
                  </a:lnTo>
                  <a:lnTo>
                    <a:pt x="6" y="270"/>
                  </a:lnTo>
                  <a:lnTo>
                    <a:pt x="4" y="264"/>
                  </a:lnTo>
                  <a:lnTo>
                    <a:pt x="2" y="259"/>
                  </a:lnTo>
                  <a:lnTo>
                    <a:pt x="2" y="253"/>
                  </a:lnTo>
                  <a:lnTo>
                    <a:pt x="0" y="247"/>
                  </a:lnTo>
                  <a:lnTo>
                    <a:pt x="0" y="242"/>
                  </a:lnTo>
                  <a:lnTo>
                    <a:pt x="0" y="234"/>
                  </a:lnTo>
                  <a:lnTo>
                    <a:pt x="0" y="228"/>
                  </a:lnTo>
                  <a:lnTo>
                    <a:pt x="0" y="223"/>
                  </a:lnTo>
                  <a:lnTo>
                    <a:pt x="0" y="217"/>
                  </a:lnTo>
                  <a:lnTo>
                    <a:pt x="0" y="209"/>
                  </a:lnTo>
                  <a:lnTo>
                    <a:pt x="2" y="204"/>
                  </a:lnTo>
                  <a:lnTo>
                    <a:pt x="4" y="198"/>
                  </a:lnTo>
                  <a:lnTo>
                    <a:pt x="6" y="192"/>
                  </a:lnTo>
                  <a:lnTo>
                    <a:pt x="6" y="188"/>
                  </a:lnTo>
                  <a:lnTo>
                    <a:pt x="6" y="183"/>
                  </a:lnTo>
                  <a:lnTo>
                    <a:pt x="7" y="179"/>
                  </a:lnTo>
                  <a:lnTo>
                    <a:pt x="9" y="175"/>
                  </a:lnTo>
                  <a:lnTo>
                    <a:pt x="9" y="171"/>
                  </a:lnTo>
                  <a:lnTo>
                    <a:pt x="11" y="167"/>
                  </a:lnTo>
                  <a:lnTo>
                    <a:pt x="11" y="162"/>
                  </a:lnTo>
                  <a:lnTo>
                    <a:pt x="13" y="158"/>
                  </a:lnTo>
                  <a:lnTo>
                    <a:pt x="15" y="154"/>
                  </a:lnTo>
                  <a:lnTo>
                    <a:pt x="15" y="150"/>
                  </a:lnTo>
                  <a:lnTo>
                    <a:pt x="17" y="146"/>
                  </a:lnTo>
                  <a:lnTo>
                    <a:pt x="19" y="143"/>
                  </a:lnTo>
                  <a:lnTo>
                    <a:pt x="21" y="139"/>
                  </a:lnTo>
                  <a:lnTo>
                    <a:pt x="23" y="135"/>
                  </a:lnTo>
                  <a:lnTo>
                    <a:pt x="25" y="129"/>
                  </a:lnTo>
                  <a:lnTo>
                    <a:pt x="26" y="126"/>
                  </a:lnTo>
                  <a:lnTo>
                    <a:pt x="28" y="122"/>
                  </a:lnTo>
                  <a:lnTo>
                    <a:pt x="30" y="118"/>
                  </a:lnTo>
                  <a:lnTo>
                    <a:pt x="32" y="114"/>
                  </a:lnTo>
                  <a:lnTo>
                    <a:pt x="36" y="110"/>
                  </a:lnTo>
                  <a:lnTo>
                    <a:pt x="40" y="103"/>
                  </a:lnTo>
                  <a:lnTo>
                    <a:pt x="44" y="95"/>
                  </a:lnTo>
                  <a:lnTo>
                    <a:pt x="49" y="87"/>
                  </a:lnTo>
                  <a:lnTo>
                    <a:pt x="55" y="80"/>
                  </a:lnTo>
                  <a:lnTo>
                    <a:pt x="61" y="72"/>
                  </a:lnTo>
                  <a:lnTo>
                    <a:pt x="66" y="67"/>
                  </a:lnTo>
                  <a:lnTo>
                    <a:pt x="72" y="59"/>
                  </a:lnTo>
                  <a:lnTo>
                    <a:pt x="78" y="51"/>
                  </a:lnTo>
                  <a:lnTo>
                    <a:pt x="85" y="46"/>
                  </a:lnTo>
                  <a:lnTo>
                    <a:pt x="93" y="40"/>
                  </a:lnTo>
                  <a:lnTo>
                    <a:pt x="99" y="34"/>
                  </a:lnTo>
                  <a:lnTo>
                    <a:pt x="106" y="30"/>
                  </a:lnTo>
                  <a:lnTo>
                    <a:pt x="110" y="27"/>
                  </a:lnTo>
                  <a:lnTo>
                    <a:pt x="112" y="25"/>
                  </a:lnTo>
                  <a:lnTo>
                    <a:pt x="118" y="23"/>
                  </a:lnTo>
                  <a:lnTo>
                    <a:pt x="122" y="21"/>
                  </a:lnTo>
                  <a:lnTo>
                    <a:pt x="129" y="17"/>
                  </a:lnTo>
                  <a:lnTo>
                    <a:pt x="137" y="13"/>
                  </a:lnTo>
                  <a:lnTo>
                    <a:pt x="141" y="11"/>
                  </a:lnTo>
                  <a:lnTo>
                    <a:pt x="144" y="9"/>
                  </a:lnTo>
                  <a:lnTo>
                    <a:pt x="148" y="9"/>
                  </a:lnTo>
                  <a:lnTo>
                    <a:pt x="154" y="8"/>
                  </a:lnTo>
                  <a:lnTo>
                    <a:pt x="158" y="8"/>
                  </a:lnTo>
                  <a:lnTo>
                    <a:pt x="161" y="6"/>
                  </a:lnTo>
                  <a:lnTo>
                    <a:pt x="165" y="6"/>
                  </a:lnTo>
                  <a:lnTo>
                    <a:pt x="171" y="6"/>
                  </a:lnTo>
                  <a:lnTo>
                    <a:pt x="175" y="4"/>
                  </a:lnTo>
                  <a:lnTo>
                    <a:pt x="180" y="4"/>
                  </a:lnTo>
                  <a:lnTo>
                    <a:pt x="184" y="4"/>
                  </a:lnTo>
                  <a:lnTo>
                    <a:pt x="190" y="4"/>
                  </a:lnTo>
                  <a:lnTo>
                    <a:pt x="192" y="4"/>
                  </a:lnTo>
                  <a:lnTo>
                    <a:pt x="198" y="2"/>
                  </a:lnTo>
                  <a:lnTo>
                    <a:pt x="201" y="2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9" name="Freeform 106"/>
            <p:cNvSpPr>
              <a:spLocks/>
            </p:cNvSpPr>
            <p:nvPr/>
          </p:nvSpPr>
          <p:spPr bwMode="auto">
            <a:xfrm>
              <a:off x="1237" y="1589"/>
              <a:ext cx="55" cy="167"/>
            </a:xfrm>
            <a:custGeom>
              <a:avLst/>
              <a:gdLst>
                <a:gd name="T0" fmla="*/ 14 w 111"/>
                <a:gd name="T1" fmla="*/ 6 h 333"/>
                <a:gd name="T2" fmla="*/ 31 w 111"/>
                <a:gd name="T3" fmla="*/ 13 h 333"/>
                <a:gd name="T4" fmla="*/ 46 w 111"/>
                <a:gd name="T5" fmla="*/ 25 h 333"/>
                <a:gd name="T6" fmla="*/ 59 w 111"/>
                <a:gd name="T7" fmla="*/ 36 h 333"/>
                <a:gd name="T8" fmla="*/ 71 w 111"/>
                <a:gd name="T9" fmla="*/ 49 h 333"/>
                <a:gd name="T10" fmla="*/ 82 w 111"/>
                <a:gd name="T11" fmla="*/ 65 h 333"/>
                <a:gd name="T12" fmla="*/ 92 w 111"/>
                <a:gd name="T13" fmla="*/ 80 h 333"/>
                <a:gd name="T14" fmla="*/ 97 w 111"/>
                <a:gd name="T15" fmla="*/ 95 h 333"/>
                <a:gd name="T16" fmla="*/ 103 w 111"/>
                <a:gd name="T17" fmla="*/ 112 h 333"/>
                <a:gd name="T18" fmla="*/ 107 w 111"/>
                <a:gd name="T19" fmla="*/ 131 h 333"/>
                <a:gd name="T20" fmla="*/ 111 w 111"/>
                <a:gd name="T21" fmla="*/ 150 h 333"/>
                <a:gd name="T22" fmla="*/ 111 w 111"/>
                <a:gd name="T23" fmla="*/ 167 h 333"/>
                <a:gd name="T24" fmla="*/ 109 w 111"/>
                <a:gd name="T25" fmla="*/ 186 h 333"/>
                <a:gd name="T26" fmla="*/ 107 w 111"/>
                <a:gd name="T27" fmla="*/ 203 h 333"/>
                <a:gd name="T28" fmla="*/ 103 w 111"/>
                <a:gd name="T29" fmla="*/ 223 h 333"/>
                <a:gd name="T30" fmla="*/ 97 w 111"/>
                <a:gd name="T31" fmla="*/ 240 h 333"/>
                <a:gd name="T32" fmla="*/ 92 w 111"/>
                <a:gd name="T33" fmla="*/ 257 h 333"/>
                <a:gd name="T34" fmla="*/ 82 w 111"/>
                <a:gd name="T35" fmla="*/ 274 h 333"/>
                <a:gd name="T36" fmla="*/ 74 w 111"/>
                <a:gd name="T37" fmla="*/ 291 h 333"/>
                <a:gd name="T38" fmla="*/ 61 w 111"/>
                <a:gd name="T39" fmla="*/ 304 h 333"/>
                <a:gd name="T40" fmla="*/ 48 w 111"/>
                <a:gd name="T41" fmla="*/ 318 h 333"/>
                <a:gd name="T42" fmla="*/ 34 w 111"/>
                <a:gd name="T43" fmla="*/ 329 h 333"/>
                <a:gd name="T44" fmla="*/ 19 w 111"/>
                <a:gd name="T45" fmla="*/ 333 h 333"/>
                <a:gd name="T46" fmla="*/ 23 w 111"/>
                <a:gd name="T47" fmla="*/ 321 h 333"/>
                <a:gd name="T48" fmla="*/ 36 w 111"/>
                <a:gd name="T49" fmla="*/ 302 h 333"/>
                <a:gd name="T50" fmla="*/ 54 w 111"/>
                <a:gd name="T51" fmla="*/ 280 h 333"/>
                <a:gd name="T52" fmla="*/ 71 w 111"/>
                <a:gd name="T53" fmla="*/ 259 h 333"/>
                <a:gd name="T54" fmla="*/ 80 w 111"/>
                <a:gd name="T55" fmla="*/ 240 h 333"/>
                <a:gd name="T56" fmla="*/ 84 w 111"/>
                <a:gd name="T57" fmla="*/ 228 h 333"/>
                <a:gd name="T58" fmla="*/ 86 w 111"/>
                <a:gd name="T59" fmla="*/ 215 h 333"/>
                <a:gd name="T60" fmla="*/ 88 w 111"/>
                <a:gd name="T61" fmla="*/ 196 h 333"/>
                <a:gd name="T62" fmla="*/ 88 w 111"/>
                <a:gd name="T63" fmla="*/ 173 h 333"/>
                <a:gd name="T64" fmla="*/ 88 w 111"/>
                <a:gd name="T65" fmla="*/ 152 h 333"/>
                <a:gd name="T66" fmla="*/ 86 w 111"/>
                <a:gd name="T67" fmla="*/ 131 h 333"/>
                <a:gd name="T68" fmla="*/ 80 w 111"/>
                <a:gd name="T69" fmla="*/ 110 h 333"/>
                <a:gd name="T70" fmla="*/ 73 w 111"/>
                <a:gd name="T71" fmla="*/ 91 h 333"/>
                <a:gd name="T72" fmla="*/ 63 w 111"/>
                <a:gd name="T73" fmla="*/ 74 h 333"/>
                <a:gd name="T74" fmla="*/ 50 w 111"/>
                <a:gd name="T75" fmla="*/ 57 h 333"/>
                <a:gd name="T76" fmla="*/ 34 w 111"/>
                <a:gd name="T77" fmla="*/ 42 h 333"/>
                <a:gd name="T78" fmla="*/ 17 w 111"/>
                <a:gd name="T79" fmla="*/ 28 h 333"/>
                <a:gd name="T80" fmla="*/ 0 w 111"/>
                <a:gd name="T81" fmla="*/ 17 h 333"/>
                <a:gd name="T82" fmla="*/ 2 w 111"/>
                <a:gd name="T83" fmla="*/ 4 h 3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11"/>
                <a:gd name="T127" fmla="*/ 0 h 333"/>
                <a:gd name="T128" fmla="*/ 111 w 111"/>
                <a:gd name="T129" fmla="*/ 333 h 3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11" h="333">
                  <a:moveTo>
                    <a:pt x="4" y="0"/>
                  </a:moveTo>
                  <a:lnTo>
                    <a:pt x="8" y="2"/>
                  </a:lnTo>
                  <a:lnTo>
                    <a:pt x="14" y="6"/>
                  </a:lnTo>
                  <a:lnTo>
                    <a:pt x="19" y="8"/>
                  </a:lnTo>
                  <a:lnTo>
                    <a:pt x="27" y="11"/>
                  </a:lnTo>
                  <a:lnTo>
                    <a:pt x="31" y="13"/>
                  </a:lnTo>
                  <a:lnTo>
                    <a:pt x="36" y="17"/>
                  </a:lnTo>
                  <a:lnTo>
                    <a:pt x="40" y="21"/>
                  </a:lnTo>
                  <a:lnTo>
                    <a:pt x="46" y="25"/>
                  </a:lnTo>
                  <a:lnTo>
                    <a:pt x="52" y="28"/>
                  </a:lnTo>
                  <a:lnTo>
                    <a:pt x="55" y="32"/>
                  </a:lnTo>
                  <a:lnTo>
                    <a:pt x="59" y="36"/>
                  </a:lnTo>
                  <a:lnTo>
                    <a:pt x="65" y="42"/>
                  </a:lnTo>
                  <a:lnTo>
                    <a:pt x="67" y="46"/>
                  </a:lnTo>
                  <a:lnTo>
                    <a:pt x="71" y="49"/>
                  </a:lnTo>
                  <a:lnTo>
                    <a:pt x="74" y="55"/>
                  </a:lnTo>
                  <a:lnTo>
                    <a:pt x="78" y="59"/>
                  </a:lnTo>
                  <a:lnTo>
                    <a:pt x="82" y="65"/>
                  </a:lnTo>
                  <a:lnTo>
                    <a:pt x="86" y="68"/>
                  </a:lnTo>
                  <a:lnTo>
                    <a:pt x="88" y="74"/>
                  </a:lnTo>
                  <a:lnTo>
                    <a:pt x="92" y="80"/>
                  </a:lnTo>
                  <a:lnTo>
                    <a:pt x="93" y="86"/>
                  </a:lnTo>
                  <a:lnTo>
                    <a:pt x="95" y="91"/>
                  </a:lnTo>
                  <a:lnTo>
                    <a:pt x="97" y="95"/>
                  </a:lnTo>
                  <a:lnTo>
                    <a:pt x="101" y="103"/>
                  </a:lnTo>
                  <a:lnTo>
                    <a:pt x="101" y="106"/>
                  </a:lnTo>
                  <a:lnTo>
                    <a:pt x="103" y="112"/>
                  </a:lnTo>
                  <a:lnTo>
                    <a:pt x="105" y="118"/>
                  </a:lnTo>
                  <a:lnTo>
                    <a:pt x="107" y="125"/>
                  </a:lnTo>
                  <a:lnTo>
                    <a:pt x="107" y="131"/>
                  </a:lnTo>
                  <a:lnTo>
                    <a:pt x="109" y="137"/>
                  </a:lnTo>
                  <a:lnTo>
                    <a:pt x="109" y="143"/>
                  </a:lnTo>
                  <a:lnTo>
                    <a:pt x="111" y="150"/>
                  </a:lnTo>
                  <a:lnTo>
                    <a:pt x="111" y="156"/>
                  </a:lnTo>
                  <a:lnTo>
                    <a:pt x="111" y="162"/>
                  </a:lnTo>
                  <a:lnTo>
                    <a:pt x="111" y="167"/>
                  </a:lnTo>
                  <a:lnTo>
                    <a:pt x="111" y="173"/>
                  </a:lnTo>
                  <a:lnTo>
                    <a:pt x="109" y="179"/>
                  </a:lnTo>
                  <a:lnTo>
                    <a:pt x="109" y="186"/>
                  </a:lnTo>
                  <a:lnTo>
                    <a:pt x="109" y="192"/>
                  </a:lnTo>
                  <a:lnTo>
                    <a:pt x="109" y="198"/>
                  </a:lnTo>
                  <a:lnTo>
                    <a:pt x="107" y="203"/>
                  </a:lnTo>
                  <a:lnTo>
                    <a:pt x="107" y="209"/>
                  </a:lnTo>
                  <a:lnTo>
                    <a:pt x="105" y="215"/>
                  </a:lnTo>
                  <a:lnTo>
                    <a:pt x="103" y="223"/>
                  </a:lnTo>
                  <a:lnTo>
                    <a:pt x="101" y="228"/>
                  </a:lnTo>
                  <a:lnTo>
                    <a:pt x="101" y="234"/>
                  </a:lnTo>
                  <a:lnTo>
                    <a:pt x="97" y="240"/>
                  </a:lnTo>
                  <a:lnTo>
                    <a:pt x="97" y="247"/>
                  </a:lnTo>
                  <a:lnTo>
                    <a:pt x="93" y="251"/>
                  </a:lnTo>
                  <a:lnTo>
                    <a:pt x="92" y="257"/>
                  </a:lnTo>
                  <a:lnTo>
                    <a:pt x="88" y="262"/>
                  </a:lnTo>
                  <a:lnTo>
                    <a:pt x="86" y="268"/>
                  </a:lnTo>
                  <a:lnTo>
                    <a:pt x="82" y="274"/>
                  </a:lnTo>
                  <a:lnTo>
                    <a:pt x="78" y="280"/>
                  </a:lnTo>
                  <a:lnTo>
                    <a:pt x="76" y="285"/>
                  </a:lnTo>
                  <a:lnTo>
                    <a:pt x="74" y="291"/>
                  </a:lnTo>
                  <a:lnTo>
                    <a:pt x="69" y="295"/>
                  </a:lnTo>
                  <a:lnTo>
                    <a:pt x="65" y="301"/>
                  </a:lnTo>
                  <a:lnTo>
                    <a:pt x="61" y="304"/>
                  </a:lnTo>
                  <a:lnTo>
                    <a:pt x="57" y="310"/>
                  </a:lnTo>
                  <a:lnTo>
                    <a:pt x="54" y="314"/>
                  </a:lnTo>
                  <a:lnTo>
                    <a:pt x="48" y="318"/>
                  </a:lnTo>
                  <a:lnTo>
                    <a:pt x="44" y="323"/>
                  </a:lnTo>
                  <a:lnTo>
                    <a:pt x="40" y="327"/>
                  </a:lnTo>
                  <a:lnTo>
                    <a:pt x="34" y="329"/>
                  </a:lnTo>
                  <a:lnTo>
                    <a:pt x="29" y="331"/>
                  </a:lnTo>
                  <a:lnTo>
                    <a:pt x="25" y="331"/>
                  </a:lnTo>
                  <a:lnTo>
                    <a:pt x="19" y="333"/>
                  </a:lnTo>
                  <a:lnTo>
                    <a:pt x="19" y="329"/>
                  </a:lnTo>
                  <a:lnTo>
                    <a:pt x="21" y="325"/>
                  </a:lnTo>
                  <a:lnTo>
                    <a:pt x="23" y="321"/>
                  </a:lnTo>
                  <a:lnTo>
                    <a:pt x="27" y="318"/>
                  </a:lnTo>
                  <a:lnTo>
                    <a:pt x="31" y="310"/>
                  </a:lnTo>
                  <a:lnTo>
                    <a:pt x="36" y="302"/>
                  </a:lnTo>
                  <a:lnTo>
                    <a:pt x="40" y="295"/>
                  </a:lnTo>
                  <a:lnTo>
                    <a:pt x="46" y="287"/>
                  </a:lnTo>
                  <a:lnTo>
                    <a:pt x="54" y="280"/>
                  </a:lnTo>
                  <a:lnTo>
                    <a:pt x="59" y="274"/>
                  </a:lnTo>
                  <a:lnTo>
                    <a:pt x="65" y="266"/>
                  </a:lnTo>
                  <a:lnTo>
                    <a:pt x="71" y="259"/>
                  </a:lnTo>
                  <a:lnTo>
                    <a:pt x="74" y="251"/>
                  </a:lnTo>
                  <a:lnTo>
                    <a:pt x="78" y="243"/>
                  </a:lnTo>
                  <a:lnTo>
                    <a:pt x="80" y="240"/>
                  </a:lnTo>
                  <a:lnTo>
                    <a:pt x="82" y="236"/>
                  </a:lnTo>
                  <a:lnTo>
                    <a:pt x="82" y="232"/>
                  </a:lnTo>
                  <a:lnTo>
                    <a:pt x="84" y="228"/>
                  </a:lnTo>
                  <a:lnTo>
                    <a:pt x="84" y="223"/>
                  </a:lnTo>
                  <a:lnTo>
                    <a:pt x="86" y="219"/>
                  </a:lnTo>
                  <a:lnTo>
                    <a:pt x="86" y="215"/>
                  </a:lnTo>
                  <a:lnTo>
                    <a:pt x="86" y="211"/>
                  </a:lnTo>
                  <a:lnTo>
                    <a:pt x="86" y="203"/>
                  </a:lnTo>
                  <a:lnTo>
                    <a:pt x="88" y="196"/>
                  </a:lnTo>
                  <a:lnTo>
                    <a:pt x="88" y="188"/>
                  </a:lnTo>
                  <a:lnTo>
                    <a:pt x="90" y="181"/>
                  </a:lnTo>
                  <a:lnTo>
                    <a:pt x="88" y="173"/>
                  </a:lnTo>
                  <a:lnTo>
                    <a:pt x="88" y="165"/>
                  </a:lnTo>
                  <a:lnTo>
                    <a:pt x="88" y="160"/>
                  </a:lnTo>
                  <a:lnTo>
                    <a:pt x="88" y="152"/>
                  </a:lnTo>
                  <a:lnTo>
                    <a:pt x="88" y="145"/>
                  </a:lnTo>
                  <a:lnTo>
                    <a:pt x="86" y="137"/>
                  </a:lnTo>
                  <a:lnTo>
                    <a:pt x="86" y="131"/>
                  </a:lnTo>
                  <a:lnTo>
                    <a:pt x="84" y="125"/>
                  </a:lnTo>
                  <a:lnTo>
                    <a:pt x="82" y="118"/>
                  </a:lnTo>
                  <a:lnTo>
                    <a:pt x="80" y="110"/>
                  </a:lnTo>
                  <a:lnTo>
                    <a:pt x="78" y="105"/>
                  </a:lnTo>
                  <a:lnTo>
                    <a:pt x="76" y="99"/>
                  </a:lnTo>
                  <a:lnTo>
                    <a:pt x="73" y="91"/>
                  </a:lnTo>
                  <a:lnTo>
                    <a:pt x="69" y="86"/>
                  </a:lnTo>
                  <a:lnTo>
                    <a:pt x="65" y="80"/>
                  </a:lnTo>
                  <a:lnTo>
                    <a:pt x="63" y="74"/>
                  </a:lnTo>
                  <a:lnTo>
                    <a:pt x="59" y="66"/>
                  </a:lnTo>
                  <a:lnTo>
                    <a:pt x="54" y="63"/>
                  </a:lnTo>
                  <a:lnTo>
                    <a:pt x="50" y="57"/>
                  </a:lnTo>
                  <a:lnTo>
                    <a:pt x="46" y="51"/>
                  </a:lnTo>
                  <a:lnTo>
                    <a:pt x="40" y="46"/>
                  </a:lnTo>
                  <a:lnTo>
                    <a:pt x="34" y="42"/>
                  </a:lnTo>
                  <a:lnTo>
                    <a:pt x="29" y="36"/>
                  </a:lnTo>
                  <a:lnTo>
                    <a:pt x="25" y="32"/>
                  </a:lnTo>
                  <a:lnTo>
                    <a:pt x="17" y="28"/>
                  </a:lnTo>
                  <a:lnTo>
                    <a:pt x="12" y="23"/>
                  </a:lnTo>
                  <a:lnTo>
                    <a:pt x="6" y="19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0" y="9"/>
                  </a:lnTo>
                  <a:lnTo>
                    <a:pt x="2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0" name="Freeform 107"/>
            <p:cNvSpPr>
              <a:spLocks/>
            </p:cNvSpPr>
            <p:nvPr/>
          </p:nvSpPr>
          <p:spPr bwMode="auto">
            <a:xfrm>
              <a:off x="1086" y="1634"/>
              <a:ext cx="50" cy="20"/>
            </a:xfrm>
            <a:custGeom>
              <a:avLst/>
              <a:gdLst>
                <a:gd name="T0" fmla="*/ 6 w 101"/>
                <a:gd name="T1" fmla="*/ 0 h 40"/>
                <a:gd name="T2" fmla="*/ 9 w 101"/>
                <a:gd name="T3" fmla="*/ 2 h 40"/>
                <a:gd name="T4" fmla="*/ 15 w 101"/>
                <a:gd name="T5" fmla="*/ 6 h 40"/>
                <a:gd name="T6" fmla="*/ 21 w 101"/>
                <a:gd name="T7" fmla="*/ 8 h 40"/>
                <a:gd name="T8" fmla="*/ 27 w 101"/>
                <a:gd name="T9" fmla="*/ 12 h 40"/>
                <a:gd name="T10" fmla="*/ 32 w 101"/>
                <a:gd name="T11" fmla="*/ 12 h 40"/>
                <a:gd name="T12" fmla="*/ 38 w 101"/>
                <a:gd name="T13" fmla="*/ 14 h 40"/>
                <a:gd name="T14" fmla="*/ 44 w 101"/>
                <a:gd name="T15" fmla="*/ 16 h 40"/>
                <a:gd name="T16" fmla="*/ 49 w 101"/>
                <a:gd name="T17" fmla="*/ 17 h 40"/>
                <a:gd name="T18" fmla="*/ 55 w 101"/>
                <a:gd name="T19" fmla="*/ 17 h 40"/>
                <a:gd name="T20" fmla="*/ 61 w 101"/>
                <a:gd name="T21" fmla="*/ 19 h 40"/>
                <a:gd name="T22" fmla="*/ 68 w 101"/>
                <a:gd name="T23" fmla="*/ 19 h 40"/>
                <a:gd name="T24" fmla="*/ 74 w 101"/>
                <a:gd name="T25" fmla="*/ 21 h 40"/>
                <a:gd name="T26" fmla="*/ 82 w 101"/>
                <a:gd name="T27" fmla="*/ 21 h 40"/>
                <a:gd name="T28" fmla="*/ 87 w 101"/>
                <a:gd name="T29" fmla="*/ 21 h 40"/>
                <a:gd name="T30" fmla="*/ 95 w 101"/>
                <a:gd name="T31" fmla="*/ 21 h 40"/>
                <a:gd name="T32" fmla="*/ 101 w 101"/>
                <a:gd name="T33" fmla="*/ 23 h 40"/>
                <a:gd name="T34" fmla="*/ 101 w 101"/>
                <a:gd name="T35" fmla="*/ 25 h 40"/>
                <a:gd name="T36" fmla="*/ 101 w 101"/>
                <a:gd name="T37" fmla="*/ 29 h 40"/>
                <a:gd name="T38" fmla="*/ 101 w 101"/>
                <a:gd name="T39" fmla="*/ 33 h 40"/>
                <a:gd name="T40" fmla="*/ 101 w 101"/>
                <a:gd name="T41" fmla="*/ 36 h 40"/>
                <a:gd name="T42" fmla="*/ 97 w 101"/>
                <a:gd name="T43" fmla="*/ 36 h 40"/>
                <a:gd name="T44" fmla="*/ 91 w 101"/>
                <a:gd name="T45" fmla="*/ 36 h 40"/>
                <a:gd name="T46" fmla="*/ 87 w 101"/>
                <a:gd name="T47" fmla="*/ 36 h 40"/>
                <a:gd name="T48" fmla="*/ 84 w 101"/>
                <a:gd name="T49" fmla="*/ 38 h 40"/>
                <a:gd name="T50" fmla="*/ 80 w 101"/>
                <a:gd name="T51" fmla="*/ 38 h 40"/>
                <a:gd name="T52" fmla="*/ 76 w 101"/>
                <a:gd name="T53" fmla="*/ 38 h 40"/>
                <a:gd name="T54" fmla="*/ 72 w 101"/>
                <a:gd name="T55" fmla="*/ 38 h 40"/>
                <a:gd name="T56" fmla="*/ 68 w 101"/>
                <a:gd name="T57" fmla="*/ 38 h 40"/>
                <a:gd name="T58" fmla="*/ 65 w 101"/>
                <a:gd name="T59" fmla="*/ 38 h 40"/>
                <a:gd name="T60" fmla="*/ 61 w 101"/>
                <a:gd name="T61" fmla="*/ 38 h 40"/>
                <a:gd name="T62" fmla="*/ 55 w 101"/>
                <a:gd name="T63" fmla="*/ 38 h 40"/>
                <a:gd name="T64" fmla="*/ 51 w 101"/>
                <a:gd name="T65" fmla="*/ 40 h 40"/>
                <a:gd name="T66" fmla="*/ 47 w 101"/>
                <a:gd name="T67" fmla="*/ 38 h 40"/>
                <a:gd name="T68" fmla="*/ 44 w 101"/>
                <a:gd name="T69" fmla="*/ 38 h 40"/>
                <a:gd name="T70" fmla="*/ 38 w 101"/>
                <a:gd name="T71" fmla="*/ 38 h 40"/>
                <a:gd name="T72" fmla="*/ 34 w 101"/>
                <a:gd name="T73" fmla="*/ 36 h 40"/>
                <a:gd name="T74" fmla="*/ 28 w 101"/>
                <a:gd name="T75" fmla="*/ 35 h 40"/>
                <a:gd name="T76" fmla="*/ 23 w 101"/>
                <a:gd name="T77" fmla="*/ 33 h 40"/>
                <a:gd name="T78" fmla="*/ 19 w 101"/>
                <a:gd name="T79" fmla="*/ 31 h 40"/>
                <a:gd name="T80" fmla="*/ 15 w 101"/>
                <a:gd name="T81" fmla="*/ 29 h 40"/>
                <a:gd name="T82" fmla="*/ 9 w 101"/>
                <a:gd name="T83" fmla="*/ 27 h 40"/>
                <a:gd name="T84" fmla="*/ 6 w 101"/>
                <a:gd name="T85" fmla="*/ 23 h 40"/>
                <a:gd name="T86" fmla="*/ 2 w 101"/>
                <a:gd name="T87" fmla="*/ 19 h 40"/>
                <a:gd name="T88" fmla="*/ 0 w 101"/>
                <a:gd name="T89" fmla="*/ 17 h 40"/>
                <a:gd name="T90" fmla="*/ 0 w 101"/>
                <a:gd name="T91" fmla="*/ 12 h 40"/>
                <a:gd name="T92" fmla="*/ 0 w 101"/>
                <a:gd name="T93" fmla="*/ 8 h 40"/>
                <a:gd name="T94" fmla="*/ 2 w 101"/>
                <a:gd name="T95" fmla="*/ 4 h 40"/>
                <a:gd name="T96" fmla="*/ 6 w 101"/>
                <a:gd name="T97" fmla="*/ 0 h 40"/>
                <a:gd name="T98" fmla="*/ 6 w 101"/>
                <a:gd name="T99" fmla="*/ 0 h 4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01"/>
                <a:gd name="T151" fmla="*/ 0 h 40"/>
                <a:gd name="T152" fmla="*/ 101 w 101"/>
                <a:gd name="T153" fmla="*/ 40 h 40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01" h="40">
                  <a:moveTo>
                    <a:pt x="6" y="0"/>
                  </a:moveTo>
                  <a:lnTo>
                    <a:pt x="9" y="2"/>
                  </a:lnTo>
                  <a:lnTo>
                    <a:pt x="15" y="6"/>
                  </a:lnTo>
                  <a:lnTo>
                    <a:pt x="21" y="8"/>
                  </a:lnTo>
                  <a:lnTo>
                    <a:pt x="27" y="12"/>
                  </a:lnTo>
                  <a:lnTo>
                    <a:pt x="32" y="12"/>
                  </a:lnTo>
                  <a:lnTo>
                    <a:pt x="38" y="14"/>
                  </a:lnTo>
                  <a:lnTo>
                    <a:pt x="44" y="16"/>
                  </a:lnTo>
                  <a:lnTo>
                    <a:pt x="49" y="17"/>
                  </a:lnTo>
                  <a:lnTo>
                    <a:pt x="55" y="17"/>
                  </a:lnTo>
                  <a:lnTo>
                    <a:pt x="61" y="19"/>
                  </a:lnTo>
                  <a:lnTo>
                    <a:pt x="68" y="19"/>
                  </a:lnTo>
                  <a:lnTo>
                    <a:pt x="74" y="21"/>
                  </a:lnTo>
                  <a:lnTo>
                    <a:pt x="82" y="21"/>
                  </a:lnTo>
                  <a:lnTo>
                    <a:pt x="87" y="21"/>
                  </a:lnTo>
                  <a:lnTo>
                    <a:pt x="95" y="21"/>
                  </a:lnTo>
                  <a:lnTo>
                    <a:pt x="101" y="23"/>
                  </a:lnTo>
                  <a:lnTo>
                    <a:pt x="101" y="25"/>
                  </a:lnTo>
                  <a:lnTo>
                    <a:pt x="101" y="29"/>
                  </a:lnTo>
                  <a:lnTo>
                    <a:pt x="101" y="33"/>
                  </a:lnTo>
                  <a:lnTo>
                    <a:pt x="101" y="36"/>
                  </a:lnTo>
                  <a:lnTo>
                    <a:pt x="97" y="36"/>
                  </a:lnTo>
                  <a:lnTo>
                    <a:pt x="91" y="36"/>
                  </a:lnTo>
                  <a:lnTo>
                    <a:pt x="87" y="36"/>
                  </a:lnTo>
                  <a:lnTo>
                    <a:pt x="84" y="38"/>
                  </a:lnTo>
                  <a:lnTo>
                    <a:pt x="80" y="38"/>
                  </a:lnTo>
                  <a:lnTo>
                    <a:pt x="76" y="38"/>
                  </a:lnTo>
                  <a:lnTo>
                    <a:pt x="72" y="38"/>
                  </a:lnTo>
                  <a:lnTo>
                    <a:pt x="68" y="38"/>
                  </a:lnTo>
                  <a:lnTo>
                    <a:pt x="65" y="38"/>
                  </a:lnTo>
                  <a:lnTo>
                    <a:pt x="61" y="38"/>
                  </a:lnTo>
                  <a:lnTo>
                    <a:pt x="55" y="38"/>
                  </a:lnTo>
                  <a:lnTo>
                    <a:pt x="51" y="40"/>
                  </a:lnTo>
                  <a:lnTo>
                    <a:pt x="47" y="38"/>
                  </a:lnTo>
                  <a:lnTo>
                    <a:pt x="44" y="38"/>
                  </a:lnTo>
                  <a:lnTo>
                    <a:pt x="38" y="38"/>
                  </a:lnTo>
                  <a:lnTo>
                    <a:pt x="34" y="36"/>
                  </a:lnTo>
                  <a:lnTo>
                    <a:pt x="28" y="35"/>
                  </a:lnTo>
                  <a:lnTo>
                    <a:pt x="23" y="33"/>
                  </a:lnTo>
                  <a:lnTo>
                    <a:pt x="19" y="31"/>
                  </a:lnTo>
                  <a:lnTo>
                    <a:pt x="15" y="29"/>
                  </a:lnTo>
                  <a:lnTo>
                    <a:pt x="9" y="27"/>
                  </a:lnTo>
                  <a:lnTo>
                    <a:pt x="6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1" name="Freeform 108"/>
            <p:cNvSpPr>
              <a:spLocks/>
            </p:cNvSpPr>
            <p:nvPr/>
          </p:nvSpPr>
          <p:spPr bwMode="auto">
            <a:xfrm>
              <a:off x="1077" y="1667"/>
              <a:ext cx="53" cy="15"/>
            </a:xfrm>
            <a:custGeom>
              <a:avLst/>
              <a:gdLst>
                <a:gd name="T0" fmla="*/ 6 w 104"/>
                <a:gd name="T1" fmla="*/ 0 h 30"/>
                <a:gd name="T2" fmla="*/ 11 w 104"/>
                <a:gd name="T3" fmla="*/ 2 h 30"/>
                <a:gd name="T4" fmla="*/ 15 w 104"/>
                <a:gd name="T5" fmla="*/ 2 h 30"/>
                <a:gd name="T6" fmla="*/ 19 w 104"/>
                <a:gd name="T7" fmla="*/ 4 h 30"/>
                <a:gd name="T8" fmla="*/ 25 w 104"/>
                <a:gd name="T9" fmla="*/ 4 h 30"/>
                <a:gd name="T10" fmla="*/ 28 w 104"/>
                <a:gd name="T11" fmla="*/ 4 h 30"/>
                <a:gd name="T12" fmla="*/ 34 w 104"/>
                <a:gd name="T13" fmla="*/ 6 h 30"/>
                <a:gd name="T14" fmla="*/ 38 w 104"/>
                <a:gd name="T15" fmla="*/ 6 h 30"/>
                <a:gd name="T16" fmla="*/ 44 w 104"/>
                <a:gd name="T17" fmla="*/ 6 h 30"/>
                <a:gd name="T18" fmla="*/ 47 w 104"/>
                <a:gd name="T19" fmla="*/ 6 h 30"/>
                <a:gd name="T20" fmla="*/ 53 w 104"/>
                <a:gd name="T21" fmla="*/ 6 h 30"/>
                <a:gd name="T22" fmla="*/ 59 w 104"/>
                <a:gd name="T23" fmla="*/ 6 h 30"/>
                <a:gd name="T24" fmla="*/ 63 w 104"/>
                <a:gd name="T25" fmla="*/ 6 h 30"/>
                <a:gd name="T26" fmla="*/ 66 w 104"/>
                <a:gd name="T27" fmla="*/ 4 h 30"/>
                <a:gd name="T28" fmla="*/ 72 w 104"/>
                <a:gd name="T29" fmla="*/ 4 h 30"/>
                <a:gd name="T30" fmla="*/ 78 w 104"/>
                <a:gd name="T31" fmla="*/ 4 h 30"/>
                <a:gd name="T32" fmla="*/ 82 w 104"/>
                <a:gd name="T33" fmla="*/ 2 h 30"/>
                <a:gd name="T34" fmla="*/ 87 w 104"/>
                <a:gd name="T35" fmla="*/ 4 h 30"/>
                <a:gd name="T36" fmla="*/ 93 w 104"/>
                <a:gd name="T37" fmla="*/ 6 h 30"/>
                <a:gd name="T38" fmla="*/ 99 w 104"/>
                <a:gd name="T39" fmla="*/ 10 h 30"/>
                <a:gd name="T40" fmla="*/ 104 w 104"/>
                <a:gd name="T41" fmla="*/ 13 h 30"/>
                <a:gd name="T42" fmla="*/ 99 w 104"/>
                <a:gd name="T43" fmla="*/ 15 h 30"/>
                <a:gd name="T44" fmla="*/ 93 w 104"/>
                <a:gd name="T45" fmla="*/ 19 h 30"/>
                <a:gd name="T46" fmla="*/ 85 w 104"/>
                <a:gd name="T47" fmla="*/ 21 h 30"/>
                <a:gd name="T48" fmla="*/ 80 w 104"/>
                <a:gd name="T49" fmla="*/ 25 h 30"/>
                <a:gd name="T50" fmla="*/ 72 w 104"/>
                <a:gd name="T51" fmla="*/ 25 h 30"/>
                <a:gd name="T52" fmla="*/ 64 w 104"/>
                <a:gd name="T53" fmla="*/ 27 h 30"/>
                <a:gd name="T54" fmla="*/ 57 w 104"/>
                <a:gd name="T55" fmla="*/ 29 h 30"/>
                <a:gd name="T56" fmla="*/ 51 w 104"/>
                <a:gd name="T57" fmla="*/ 30 h 30"/>
                <a:gd name="T58" fmla="*/ 44 w 104"/>
                <a:gd name="T59" fmla="*/ 29 h 30"/>
                <a:gd name="T60" fmla="*/ 36 w 104"/>
                <a:gd name="T61" fmla="*/ 29 h 30"/>
                <a:gd name="T62" fmla="*/ 28 w 104"/>
                <a:gd name="T63" fmla="*/ 27 h 30"/>
                <a:gd name="T64" fmla="*/ 23 w 104"/>
                <a:gd name="T65" fmla="*/ 27 h 30"/>
                <a:gd name="T66" fmla="*/ 15 w 104"/>
                <a:gd name="T67" fmla="*/ 23 h 30"/>
                <a:gd name="T68" fmla="*/ 9 w 104"/>
                <a:gd name="T69" fmla="*/ 19 h 30"/>
                <a:gd name="T70" fmla="*/ 4 w 104"/>
                <a:gd name="T71" fmla="*/ 13 h 30"/>
                <a:gd name="T72" fmla="*/ 0 w 104"/>
                <a:gd name="T73" fmla="*/ 8 h 30"/>
                <a:gd name="T74" fmla="*/ 2 w 104"/>
                <a:gd name="T75" fmla="*/ 4 h 30"/>
                <a:gd name="T76" fmla="*/ 6 w 104"/>
                <a:gd name="T77" fmla="*/ 0 h 30"/>
                <a:gd name="T78" fmla="*/ 6 w 104"/>
                <a:gd name="T79" fmla="*/ 0 h 3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04"/>
                <a:gd name="T121" fmla="*/ 0 h 30"/>
                <a:gd name="T122" fmla="*/ 104 w 104"/>
                <a:gd name="T123" fmla="*/ 30 h 3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04" h="30">
                  <a:moveTo>
                    <a:pt x="6" y="0"/>
                  </a:moveTo>
                  <a:lnTo>
                    <a:pt x="11" y="2"/>
                  </a:lnTo>
                  <a:lnTo>
                    <a:pt x="15" y="2"/>
                  </a:lnTo>
                  <a:lnTo>
                    <a:pt x="19" y="4"/>
                  </a:lnTo>
                  <a:lnTo>
                    <a:pt x="25" y="4"/>
                  </a:lnTo>
                  <a:lnTo>
                    <a:pt x="28" y="4"/>
                  </a:lnTo>
                  <a:lnTo>
                    <a:pt x="34" y="6"/>
                  </a:lnTo>
                  <a:lnTo>
                    <a:pt x="38" y="6"/>
                  </a:lnTo>
                  <a:lnTo>
                    <a:pt x="44" y="6"/>
                  </a:lnTo>
                  <a:lnTo>
                    <a:pt x="47" y="6"/>
                  </a:lnTo>
                  <a:lnTo>
                    <a:pt x="53" y="6"/>
                  </a:lnTo>
                  <a:lnTo>
                    <a:pt x="59" y="6"/>
                  </a:lnTo>
                  <a:lnTo>
                    <a:pt x="63" y="6"/>
                  </a:lnTo>
                  <a:lnTo>
                    <a:pt x="66" y="4"/>
                  </a:lnTo>
                  <a:lnTo>
                    <a:pt x="72" y="4"/>
                  </a:lnTo>
                  <a:lnTo>
                    <a:pt x="78" y="4"/>
                  </a:lnTo>
                  <a:lnTo>
                    <a:pt x="82" y="2"/>
                  </a:lnTo>
                  <a:lnTo>
                    <a:pt x="87" y="4"/>
                  </a:lnTo>
                  <a:lnTo>
                    <a:pt x="93" y="6"/>
                  </a:lnTo>
                  <a:lnTo>
                    <a:pt x="99" y="10"/>
                  </a:lnTo>
                  <a:lnTo>
                    <a:pt x="104" y="13"/>
                  </a:lnTo>
                  <a:lnTo>
                    <a:pt x="99" y="15"/>
                  </a:lnTo>
                  <a:lnTo>
                    <a:pt x="93" y="19"/>
                  </a:lnTo>
                  <a:lnTo>
                    <a:pt x="85" y="21"/>
                  </a:lnTo>
                  <a:lnTo>
                    <a:pt x="80" y="25"/>
                  </a:lnTo>
                  <a:lnTo>
                    <a:pt x="72" y="25"/>
                  </a:lnTo>
                  <a:lnTo>
                    <a:pt x="64" y="27"/>
                  </a:lnTo>
                  <a:lnTo>
                    <a:pt x="57" y="29"/>
                  </a:lnTo>
                  <a:lnTo>
                    <a:pt x="51" y="30"/>
                  </a:lnTo>
                  <a:lnTo>
                    <a:pt x="44" y="29"/>
                  </a:lnTo>
                  <a:lnTo>
                    <a:pt x="36" y="29"/>
                  </a:lnTo>
                  <a:lnTo>
                    <a:pt x="28" y="27"/>
                  </a:lnTo>
                  <a:lnTo>
                    <a:pt x="23" y="27"/>
                  </a:lnTo>
                  <a:lnTo>
                    <a:pt x="15" y="23"/>
                  </a:lnTo>
                  <a:lnTo>
                    <a:pt x="9" y="19"/>
                  </a:lnTo>
                  <a:lnTo>
                    <a:pt x="4" y="13"/>
                  </a:lnTo>
                  <a:lnTo>
                    <a:pt x="0" y="8"/>
                  </a:lnTo>
                  <a:lnTo>
                    <a:pt x="2" y="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2" name="Freeform 109"/>
            <p:cNvSpPr>
              <a:spLocks/>
            </p:cNvSpPr>
            <p:nvPr/>
          </p:nvSpPr>
          <p:spPr bwMode="auto">
            <a:xfrm>
              <a:off x="1078" y="1690"/>
              <a:ext cx="57" cy="22"/>
            </a:xfrm>
            <a:custGeom>
              <a:avLst/>
              <a:gdLst>
                <a:gd name="T0" fmla="*/ 97 w 114"/>
                <a:gd name="T1" fmla="*/ 0 h 43"/>
                <a:gd name="T2" fmla="*/ 97 w 114"/>
                <a:gd name="T3" fmla="*/ 0 h 43"/>
                <a:gd name="T4" fmla="*/ 102 w 114"/>
                <a:gd name="T5" fmla="*/ 1 h 43"/>
                <a:gd name="T6" fmla="*/ 108 w 114"/>
                <a:gd name="T7" fmla="*/ 3 h 43"/>
                <a:gd name="T8" fmla="*/ 114 w 114"/>
                <a:gd name="T9" fmla="*/ 5 h 43"/>
                <a:gd name="T10" fmla="*/ 108 w 114"/>
                <a:gd name="T11" fmla="*/ 13 h 43"/>
                <a:gd name="T12" fmla="*/ 102 w 114"/>
                <a:gd name="T13" fmla="*/ 19 h 43"/>
                <a:gd name="T14" fmla="*/ 97 w 114"/>
                <a:gd name="T15" fmla="*/ 22 h 43"/>
                <a:gd name="T16" fmla="*/ 91 w 114"/>
                <a:gd name="T17" fmla="*/ 28 h 43"/>
                <a:gd name="T18" fmla="*/ 83 w 114"/>
                <a:gd name="T19" fmla="*/ 32 h 43"/>
                <a:gd name="T20" fmla="*/ 76 w 114"/>
                <a:gd name="T21" fmla="*/ 36 h 43"/>
                <a:gd name="T22" fmla="*/ 68 w 114"/>
                <a:gd name="T23" fmla="*/ 38 h 43"/>
                <a:gd name="T24" fmla="*/ 61 w 114"/>
                <a:gd name="T25" fmla="*/ 41 h 43"/>
                <a:gd name="T26" fmla="*/ 57 w 114"/>
                <a:gd name="T27" fmla="*/ 41 h 43"/>
                <a:gd name="T28" fmla="*/ 53 w 114"/>
                <a:gd name="T29" fmla="*/ 41 h 43"/>
                <a:gd name="T30" fmla="*/ 49 w 114"/>
                <a:gd name="T31" fmla="*/ 41 h 43"/>
                <a:gd name="T32" fmla="*/ 45 w 114"/>
                <a:gd name="T33" fmla="*/ 43 h 43"/>
                <a:gd name="T34" fmla="*/ 42 w 114"/>
                <a:gd name="T35" fmla="*/ 43 h 43"/>
                <a:gd name="T36" fmla="*/ 38 w 114"/>
                <a:gd name="T37" fmla="*/ 43 h 43"/>
                <a:gd name="T38" fmla="*/ 32 w 114"/>
                <a:gd name="T39" fmla="*/ 43 h 43"/>
                <a:gd name="T40" fmla="*/ 30 w 114"/>
                <a:gd name="T41" fmla="*/ 43 h 43"/>
                <a:gd name="T42" fmla="*/ 21 w 114"/>
                <a:gd name="T43" fmla="*/ 41 h 43"/>
                <a:gd name="T44" fmla="*/ 15 w 114"/>
                <a:gd name="T45" fmla="*/ 41 h 43"/>
                <a:gd name="T46" fmla="*/ 5 w 114"/>
                <a:gd name="T47" fmla="*/ 40 h 43"/>
                <a:gd name="T48" fmla="*/ 0 w 114"/>
                <a:gd name="T49" fmla="*/ 36 h 43"/>
                <a:gd name="T50" fmla="*/ 4 w 114"/>
                <a:gd name="T51" fmla="*/ 30 h 43"/>
                <a:gd name="T52" fmla="*/ 9 w 114"/>
                <a:gd name="T53" fmla="*/ 26 h 43"/>
                <a:gd name="T54" fmla="*/ 15 w 114"/>
                <a:gd name="T55" fmla="*/ 22 h 43"/>
                <a:gd name="T56" fmla="*/ 21 w 114"/>
                <a:gd name="T57" fmla="*/ 21 h 43"/>
                <a:gd name="T58" fmla="*/ 26 w 114"/>
                <a:gd name="T59" fmla="*/ 19 h 43"/>
                <a:gd name="T60" fmla="*/ 32 w 114"/>
                <a:gd name="T61" fmla="*/ 19 h 43"/>
                <a:gd name="T62" fmla="*/ 40 w 114"/>
                <a:gd name="T63" fmla="*/ 19 h 43"/>
                <a:gd name="T64" fmla="*/ 47 w 114"/>
                <a:gd name="T65" fmla="*/ 19 h 43"/>
                <a:gd name="T66" fmla="*/ 53 w 114"/>
                <a:gd name="T67" fmla="*/ 17 h 43"/>
                <a:gd name="T68" fmla="*/ 59 w 114"/>
                <a:gd name="T69" fmla="*/ 17 h 43"/>
                <a:gd name="T70" fmla="*/ 66 w 114"/>
                <a:gd name="T71" fmla="*/ 15 h 43"/>
                <a:gd name="T72" fmla="*/ 74 w 114"/>
                <a:gd name="T73" fmla="*/ 15 h 43"/>
                <a:gd name="T74" fmla="*/ 80 w 114"/>
                <a:gd name="T75" fmla="*/ 11 h 43"/>
                <a:gd name="T76" fmla="*/ 85 w 114"/>
                <a:gd name="T77" fmla="*/ 9 h 43"/>
                <a:gd name="T78" fmla="*/ 91 w 114"/>
                <a:gd name="T79" fmla="*/ 5 h 43"/>
                <a:gd name="T80" fmla="*/ 97 w 114"/>
                <a:gd name="T81" fmla="*/ 0 h 43"/>
                <a:gd name="T82" fmla="*/ 97 w 114"/>
                <a:gd name="T83" fmla="*/ 0 h 4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14"/>
                <a:gd name="T127" fmla="*/ 0 h 43"/>
                <a:gd name="T128" fmla="*/ 114 w 114"/>
                <a:gd name="T129" fmla="*/ 43 h 4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14" h="43">
                  <a:moveTo>
                    <a:pt x="97" y="0"/>
                  </a:moveTo>
                  <a:lnTo>
                    <a:pt x="97" y="0"/>
                  </a:lnTo>
                  <a:lnTo>
                    <a:pt x="102" y="1"/>
                  </a:lnTo>
                  <a:lnTo>
                    <a:pt x="108" y="3"/>
                  </a:lnTo>
                  <a:lnTo>
                    <a:pt x="114" y="5"/>
                  </a:lnTo>
                  <a:lnTo>
                    <a:pt x="108" y="13"/>
                  </a:lnTo>
                  <a:lnTo>
                    <a:pt x="102" y="19"/>
                  </a:lnTo>
                  <a:lnTo>
                    <a:pt x="97" y="22"/>
                  </a:lnTo>
                  <a:lnTo>
                    <a:pt x="91" y="28"/>
                  </a:lnTo>
                  <a:lnTo>
                    <a:pt x="83" y="32"/>
                  </a:lnTo>
                  <a:lnTo>
                    <a:pt x="76" y="36"/>
                  </a:lnTo>
                  <a:lnTo>
                    <a:pt x="68" y="38"/>
                  </a:lnTo>
                  <a:lnTo>
                    <a:pt x="61" y="41"/>
                  </a:lnTo>
                  <a:lnTo>
                    <a:pt x="57" y="41"/>
                  </a:lnTo>
                  <a:lnTo>
                    <a:pt x="53" y="41"/>
                  </a:lnTo>
                  <a:lnTo>
                    <a:pt x="49" y="41"/>
                  </a:lnTo>
                  <a:lnTo>
                    <a:pt x="45" y="43"/>
                  </a:lnTo>
                  <a:lnTo>
                    <a:pt x="42" y="43"/>
                  </a:lnTo>
                  <a:lnTo>
                    <a:pt x="38" y="43"/>
                  </a:lnTo>
                  <a:lnTo>
                    <a:pt x="32" y="43"/>
                  </a:lnTo>
                  <a:lnTo>
                    <a:pt x="30" y="43"/>
                  </a:lnTo>
                  <a:lnTo>
                    <a:pt x="21" y="41"/>
                  </a:lnTo>
                  <a:lnTo>
                    <a:pt x="15" y="41"/>
                  </a:lnTo>
                  <a:lnTo>
                    <a:pt x="5" y="40"/>
                  </a:lnTo>
                  <a:lnTo>
                    <a:pt x="0" y="36"/>
                  </a:lnTo>
                  <a:lnTo>
                    <a:pt x="4" y="30"/>
                  </a:lnTo>
                  <a:lnTo>
                    <a:pt x="9" y="26"/>
                  </a:lnTo>
                  <a:lnTo>
                    <a:pt x="15" y="22"/>
                  </a:lnTo>
                  <a:lnTo>
                    <a:pt x="21" y="21"/>
                  </a:lnTo>
                  <a:lnTo>
                    <a:pt x="26" y="19"/>
                  </a:lnTo>
                  <a:lnTo>
                    <a:pt x="32" y="19"/>
                  </a:lnTo>
                  <a:lnTo>
                    <a:pt x="40" y="19"/>
                  </a:lnTo>
                  <a:lnTo>
                    <a:pt x="47" y="19"/>
                  </a:lnTo>
                  <a:lnTo>
                    <a:pt x="53" y="17"/>
                  </a:lnTo>
                  <a:lnTo>
                    <a:pt x="59" y="17"/>
                  </a:lnTo>
                  <a:lnTo>
                    <a:pt x="66" y="15"/>
                  </a:lnTo>
                  <a:lnTo>
                    <a:pt x="74" y="15"/>
                  </a:lnTo>
                  <a:lnTo>
                    <a:pt x="80" y="11"/>
                  </a:lnTo>
                  <a:lnTo>
                    <a:pt x="85" y="9"/>
                  </a:lnTo>
                  <a:lnTo>
                    <a:pt x="91" y="5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3" name="Freeform 110"/>
            <p:cNvSpPr>
              <a:spLocks/>
            </p:cNvSpPr>
            <p:nvPr/>
          </p:nvSpPr>
          <p:spPr bwMode="auto">
            <a:xfrm>
              <a:off x="1091" y="1717"/>
              <a:ext cx="48" cy="25"/>
            </a:xfrm>
            <a:custGeom>
              <a:avLst/>
              <a:gdLst>
                <a:gd name="T0" fmla="*/ 92 w 97"/>
                <a:gd name="T1" fmla="*/ 0 h 49"/>
                <a:gd name="T2" fmla="*/ 96 w 97"/>
                <a:gd name="T3" fmla="*/ 4 h 49"/>
                <a:gd name="T4" fmla="*/ 97 w 97"/>
                <a:gd name="T5" fmla="*/ 9 h 49"/>
                <a:gd name="T6" fmla="*/ 97 w 97"/>
                <a:gd name="T7" fmla="*/ 13 h 49"/>
                <a:gd name="T8" fmla="*/ 97 w 97"/>
                <a:gd name="T9" fmla="*/ 17 h 49"/>
                <a:gd name="T10" fmla="*/ 94 w 97"/>
                <a:gd name="T11" fmla="*/ 21 h 49"/>
                <a:gd name="T12" fmla="*/ 92 w 97"/>
                <a:gd name="T13" fmla="*/ 25 h 49"/>
                <a:gd name="T14" fmla="*/ 86 w 97"/>
                <a:gd name="T15" fmla="*/ 28 h 49"/>
                <a:gd name="T16" fmla="*/ 80 w 97"/>
                <a:gd name="T17" fmla="*/ 32 h 49"/>
                <a:gd name="T18" fmla="*/ 75 w 97"/>
                <a:gd name="T19" fmla="*/ 34 h 49"/>
                <a:gd name="T20" fmla="*/ 67 w 97"/>
                <a:gd name="T21" fmla="*/ 38 h 49"/>
                <a:gd name="T22" fmla="*/ 61 w 97"/>
                <a:gd name="T23" fmla="*/ 40 h 49"/>
                <a:gd name="T24" fmla="*/ 56 w 97"/>
                <a:gd name="T25" fmla="*/ 42 h 49"/>
                <a:gd name="T26" fmla="*/ 48 w 97"/>
                <a:gd name="T27" fmla="*/ 44 h 49"/>
                <a:gd name="T28" fmla="*/ 44 w 97"/>
                <a:gd name="T29" fmla="*/ 46 h 49"/>
                <a:gd name="T30" fmla="*/ 38 w 97"/>
                <a:gd name="T31" fmla="*/ 47 h 49"/>
                <a:gd name="T32" fmla="*/ 37 w 97"/>
                <a:gd name="T33" fmla="*/ 49 h 49"/>
                <a:gd name="T34" fmla="*/ 31 w 97"/>
                <a:gd name="T35" fmla="*/ 49 h 49"/>
                <a:gd name="T36" fmla="*/ 25 w 97"/>
                <a:gd name="T37" fmla="*/ 47 h 49"/>
                <a:gd name="T38" fmla="*/ 21 w 97"/>
                <a:gd name="T39" fmla="*/ 47 h 49"/>
                <a:gd name="T40" fmla="*/ 18 w 97"/>
                <a:gd name="T41" fmla="*/ 47 h 49"/>
                <a:gd name="T42" fmla="*/ 12 w 97"/>
                <a:gd name="T43" fmla="*/ 47 h 49"/>
                <a:gd name="T44" fmla="*/ 8 w 97"/>
                <a:gd name="T45" fmla="*/ 47 h 49"/>
                <a:gd name="T46" fmla="*/ 4 w 97"/>
                <a:gd name="T47" fmla="*/ 47 h 49"/>
                <a:gd name="T48" fmla="*/ 0 w 97"/>
                <a:gd name="T49" fmla="*/ 47 h 49"/>
                <a:gd name="T50" fmla="*/ 0 w 97"/>
                <a:gd name="T51" fmla="*/ 42 h 49"/>
                <a:gd name="T52" fmla="*/ 2 w 97"/>
                <a:gd name="T53" fmla="*/ 38 h 49"/>
                <a:gd name="T54" fmla="*/ 4 w 97"/>
                <a:gd name="T55" fmla="*/ 32 h 49"/>
                <a:gd name="T56" fmla="*/ 6 w 97"/>
                <a:gd name="T57" fmla="*/ 30 h 49"/>
                <a:gd name="T58" fmla="*/ 12 w 97"/>
                <a:gd name="T59" fmla="*/ 30 h 49"/>
                <a:gd name="T60" fmla="*/ 18 w 97"/>
                <a:gd name="T61" fmla="*/ 30 h 49"/>
                <a:gd name="T62" fmla="*/ 23 w 97"/>
                <a:gd name="T63" fmla="*/ 30 h 49"/>
                <a:gd name="T64" fmla="*/ 31 w 97"/>
                <a:gd name="T65" fmla="*/ 30 h 49"/>
                <a:gd name="T66" fmla="*/ 35 w 97"/>
                <a:gd name="T67" fmla="*/ 28 h 49"/>
                <a:gd name="T68" fmla="*/ 40 w 97"/>
                <a:gd name="T69" fmla="*/ 28 h 49"/>
                <a:gd name="T70" fmla="*/ 46 w 97"/>
                <a:gd name="T71" fmla="*/ 25 h 49"/>
                <a:gd name="T72" fmla="*/ 52 w 97"/>
                <a:gd name="T73" fmla="*/ 23 h 49"/>
                <a:gd name="T74" fmla="*/ 56 w 97"/>
                <a:gd name="T75" fmla="*/ 21 h 49"/>
                <a:gd name="T76" fmla="*/ 61 w 97"/>
                <a:gd name="T77" fmla="*/ 17 h 49"/>
                <a:gd name="T78" fmla="*/ 67 w 97"/>
                <a:gd name="T79" fmla="*/ 15 h 49"/>
                <a:gd name="T80" fmla="*/ 73 w 97"/>
                <a:gd name="T81" fmla="*/ 11 h 49"/>
                <a:gd name="T82" fmla="*/ 77 w 97"/>
                <a:gd name="T83" fmla="*/ 7 h 49"/>
                <a:gd name="T84" fmla="*/ 82 w 97"/>
                <a:gd name="T85" fmla="*/ 6 h 49"/>
                <a:gd name="T86" fmla="*/ 86 w 97"/>
                <a:gd name="T87" fmla="*/ 2 h 49"/>
                <a:gd name="T88" fmla="*/ 92 w 97"/>
                <a:gd name="T89" fmla="*/ 0 h 49"/>
                <a:gd name="T90" fmla="*/ 92 w 97"/>
                <a:gd name="T91" fmla="*/ 0 h 4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97"/>
                <a:gd name="T139" fmla="*/ 0 h 49"/>
                <a:gd name="T140" fmla="*/ 97 w 97"/>
                <a:gd name="T141" fmla="*/ 49 h 4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97" h="49">
                  <a:moveTo>
                    <a:pt x="92" y="0"/>
                  </a:moveTo>
                  <a:lnTo>
                    <a:pt x="96" y="4"/>
                  </a:lnTo>
                  <a:lnTo>
                    <a:pt x="97" y="9"/>
                  </a:lnTo>
                  <a:lnTo>
                    <a:pt x="97" y="13"/>
                  </a:lnTo>
                  <a:lnTo>
                    <a:pt x="97" y="17"/>
                  </a:lnTo>
                  <a:lnTo>
                    <a:pt x="94" y="21"/>
                  </a:lnTo>
                  <a:lnTo>
                    <a:pt x="92" y="25"/>
                  </a:lnTo>
                  <a:lnTo>
                    <a:pt x="86" y="28"/>
                  </a:lnTo>
                  <a:lnTo>
                    <a:pt x="80" y="32"/>
                  </a:lnTo>
                  <a:lnTo>
                    <a:pt x="75" y="34"/>
                  </a:lnTo>
                  <a:lnTo>
                    <a:pt x="67" y="38"/>
                  </a:lnTo>
                  <a:lnTo>
                    <a:pt x="61" y="40"/>
                  </a:lnTo>
                  <a:lnTo>
                    <a:pt x="56" y="42"/>
                  </a:lnTo>
                  <a:lnTo>
                    <a:pt x="48" y="44"/>
                  </a:lnTo>
                  <a:lnTo>
                    <a:pt x="44" y="46"/>
                  </a:lnTo>
                  <a:lnTo>
                    <a:pt x="38" y="47"/>
                  </a:lnTo>
                  <a:lnTo>
                    <a:pt x="37" y="49"/>
                  </a:lnTo>
                  <a:lnTo>
                    <a:pt x="31" y="49"/>
                  </a:lnTo>
                  <a:lnTo>
                    <a:pt x="25" y="47"/>
                  </a:lnTo>
                  <a:lnTo>
                    <a:pt x="21" y="47"/>
                  </a:lnTo>
                  <a:lnTo>
                    <a:pt x="18" y="47"/>
                  </a:lnTo>
                  <a:lnTo>
                    <a:pt x="12" y="47"/>
                  </a:lnTo>
                  <a:lnTo>
                    <a:pt x="8" y="47"/>
                  </a:lnTo>
                  <a:lnTo>
                    <a:pt x="4" y="47"/>
                  </a:lnTo>
                  <a:lnTo>
                    <a:pt x="0" y="47"/>
                  </a:lnTo>
                  <a:lnTo>
                    <a:pt x="0" y="42"/>
                  </a:lnTo>
                  <a:lnTo>
                    <a:pt x="2" y="38"/>
                  </a:lnTo>
                  <a:lnTo>
                    <a:pt x="4" y="32"/>
                  </a:lnTo>
                  <a:lnTo>
                    <a:pt x="6" y="30"/>
                  </a:lnTo>
                  <a:lnTo>
                    <a:pt x="12" y="30"/>
                  </a:lnTo>
                  <a:lnTo>
                    <a:pt x="18" y="30"/>
                  </a:lnTo>
                  <a:lnTo>
                    <a:pt x="23" y="30"/>
                  </a:lnTo>
                  <a:lnTo>
                    <a:pt x="31" y="30"/>
                  </a:lnTo>
                  <a:lnTo>
                    <a:pt x="35" y="28"/>
                  </a:lnTo>
                  <a:lnTo>
                    <a:pt x="40" y="28"/>
                  </a:lnTo>
                  <a:lnTo>
                    <a:pt x="46" y="25"/>
                  </a:lnTo>
                  <a:lnTo>
                    <a:pt x="52" y="23"/>
                  </a:lnTo>
                  <a:lnTo>
                    <a:pt x="56" y="21"/>
                  </a:lnTo>
                  <a:lnTo>
                    <a:pt x="61" y="17"/>
                  </a:lnTo>
                  <a:lnTo>
                    <a:pt x="67" y="15"/>
                  </a:lnTo>
                  <a:lnTo>
                    <a:pt x="73" y="11"/>
                  </a:lnTo>
                  <a:lnTo>
                    <a:pt x="77" y="7"/>
                  </a:lnTo>
                  <a:lnTo>
                    <a:pt x="82" y="6"/>
                  </a:lnTo>
                  <a:lnTo>
                    <a:pt x="86" y="2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4" name="Freeform 111"/>
            <p:cNvSpPr>
              <a:spLocks/>
            </p:cNvSpPr>
            <p:nvPr/>
          </p:nvSpPr>
          <p:spPr bwMode="auto">
            <a:xfrm>
              <a:off x="1120" y="1736"/>
              <a:ext cx="31" cy="23"/>
            </a:xfrm>
            <a:custGeom>
              <a:avLst/>
              <a:gdLst>
                <a:gd name="T0" fmla="*/ 54 w 61"/>
                <a:gd name="T1" fmla="*/ 0 h 46"/>
                <a:gd name="T2" fmla="*/ 57 w 61"/>
                <a:gd name="T3" fmla="*/ 4 h 46"/>
                <a:gd name="T4" fmla="*/ 59 w 61"/>
                <a:gd name="T5" fmla="*/ 8 h 46"/>
                <a:gd name="T6" fmla="*/ 61 w 61"/>
                <a:gd name="T7" fmla="*/ 13 h 46"/>
                <a:gd name="T8" fmla="*/ 61 w 61"/>
                <a:gd name="T9" fmla="*/ 17 h 46"/>
                <a:gd name="T10" fmla="*/ 59 w 61"/>
                <a:gd name="T11" fmla="*/ 21 h 46"/>
                <a:gd name="T12" fmla="*/ 56 w 61"/>
                <a:gd name="T13" fmla="*/ 25 h 46"/>
                <a:gd name="T14" fmla="*/ 52 w 61"/>
                <a:gd name="T15" fmla="*/ 30 h 46"/>
                <a:gd name="T16" fmla="*/ 48 w 61"/>
                <a:gd name="T17" fmla="*/ 34 h 46"/>
                <a:gd name="T18" fmla="*/ 42 w 61"/>
                <a:gd name="T19" fmla="*/ 36 h 46"/>
                <a:gd name="T20" fmla="*/ 37 w 61"/>
                <a:gd name="T21" fmla="*/ 40 h 46"/>
                <a:gd name="T22" fmla="*/ 29 w 61"/>
                <a:gd name="T23" fmla="*/ 44 h 46"/>
                <a:gd name="T24" fmla="*/ 23 w 61"/>
                <a:gd name="T25" fmla="*/ 46 h 46"/>
                <a:gd name="T26" fmla="*/ 18 w 61"/>
                <a:gd name="T27" fmla="*/ 46 h 46"/>
                <a:gd name="T28" fmla="*/ 12 w 61"/>
                <a:gd name="T29" fmla="*/ 46 h 46"/>
                <a:gd name="T30" fmla="*/ 8 w 61"/>
                <a:gd name="T31" fmla="*/ 46 h 46"/>
                <a:gd name="T32" fmla="*/ 2 w 61"/>
                <a:gd name="T33" fmla="*/ 46 h 46"/>
                <a:gd name="T34" fmla="*/ 2 w 61"/>
                <a:gd name="T35" fmla="*/ 42 h 46"/>
                <a:gd name="T36" fmla="*/ 2 w 61"/>
                <a:gd name="T37" fmla="*/ 38 h 46"/>
                <a:gd name="T38" fmla="*/ 0 w 61"/>
                <a:gd name="T39" fmla="*/ 34 h 46"/>
                <a:gd name="T40" fmla="*/ 0 w 61"/>
                <a:gd name="T41" fmla="*/ 30 h 46"/>
                <a:gd name="T42" fmla="*/ 8 w 61"/>
                <a:gd name="T43" fmla="*/ 28 h 46"/>
                <a:gd name="T44" fmla="*/ 14 w 61"/>
                <a:gd name="T45" fmla="*/ 25 h 46"/>
                <a:gd name="T46" fmla="*/ 21 w 61"/>
                <a:gd name="T47" fmla="*/ 23 h 46"/>
                <a:gd name="T48" fmla="*/ 29 w 61"/>
                <a:gd name="T49" fmla="*/ 19 h 46"/>
                <a:gd name="T50" fmla="*/ 35 w 61"/>
                <a:gd name="T51" fmla="*/ 15 h 46"/>
                <a:gd name="T52" fmla="*/ 40 w 61"/>
                <a:gd name="T53" fmla="*/ 11 h 46"/>
                <a:gd name="T54" fmla="*/ 48 w 61"/>
                <a:gd name="T55" fmla="*/ 6 h 46"/>
                <a:gd name="T56" fmla="*/ 54 w 61"/>
                <a:gd name="T57" fmla="*/ 0 h 46"/>
                <a:gd name="T58" fmla="*/ 54 w 61"/>
                <a:gd name="T59" fmla="*/ 0 h 4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1"/>
                <a:gd name="T91" fmla="*/ 0 h 46"/>
                <a:gd name="T92" fmla="*/ 61 w 61"/>
                <a:gd name="T93" fmla="*/ 46 h 4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1" h="46">
                  <a:moveTo>
                    <a:pt x="54" y="0"/>
                  </a:moveTo>
                  <a:lnTo>
                    <a:pt x="57" y="4"/>
                  </a:lnTo>
                  <a:lnTo>
                    <a:pt x="59" y="8"/>
                  </a:lnTo>
                  <a:lnTo>
                    <a:pt x="61" y="13"/>
                  </a:lnTo>
                  <a:lnTo>
                    <a:pt x="61" y="17"/>
                  </a:lnTo>
                  <a:lnTo>
                    <a:pt x="59" y="21"/>
                  </a:lnTo>
                  <a:lnTo>
                    <a:pt x="56" y="25"/>
                  </a:lnTo>
                  <a:lnTo>
                    <a:pt x="52" y="30"/>
                  </a:lnTo>
                  <a:lnTo>
                    <a:pt x="48" y="34"/>
                  </a:lnTo>
                  <a:lnTo>
                    <a:pt x="42" y="36"/>
                  </a:lnTo>
                  <a:lnTo>
                    <a:pt x="37" y="40"/>
                  </a:lnTo>
                  <a:lnTo>
                    <a:pt x="29" y="44"/>
                  </a:lnTo>
                  <a:lnTo>
                    <a:pt x="23" y="46"/>
                  </a:lnTo>
                  <a:lnTo>
                    <a:pt x="18" y="46"/>
                  </a:lnTo>
                  <a:lnTo>
                    <a:pt x="12" y="46"/>
                  </a:lnTo>
                  <a:lnTo>
                    <a:pt x="8" y="46"/>
                  </a:lnTo>
                  <a:lnTo>
                    <a:pt x="2" y="46"/>
                  </a:lnTo>
                  <a:lnTo>
                    <a:pt x="2" y="42"/>
                  </a:lnTo>
                  <a:lnTo>
                    <a:pt x="2" y="38"/>
                  </a:lnTo>
                  <a:lnTo>
                    <a:pt x="0" y="34"/>
                  </a:lnTo>
                  <a:lnTo>
                    <a:pt x="0" y="30"/>
                  </a:lnTo>
                  <a:lnTo>
                    <a:pt x="8" y="28"/>
                  </a:lnTo>
                  <a:lnTo>
                    <a:pt x="14" y="25"/>
                  </a:lnTo>
                  <a:lnTo>
                    <a:pt x="21" y="23"/>
                  </a:lnTo>
                  <a:lnTo>
                    <a:pt x="29" y="19"/>
                  </a:lnTo>
                  <a:lnTo>
                    <a:pt x="35" y="15"/>
                  </a:lnTo>
                  <a:lnTo>
                    <a:pt x="40" y="11"/>
                  </a:lnTo>
                  <a:lnTo>
                    <a:pt x="48" y="6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392" name="Line 112"/>
          <p:cNvSpPr>
            <a:spLocks noChangeShapeType="1"/>
          </p:cNvSpPr>
          <p:nvPr/>
        </p:nvSpPr>
        <p:spPr bwMode="auto">
          <a:xfrm>
            <a:off x="1752600" y="4059238"/>
            <a:ext cx="6629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AutoShape 243"/>
          <p:cNvSpPr>
            <a:spLocks noChangeArrowheads="1"/>
          </p:cNvSpPr>
          <p:nvPr/>
        </p:nvSpPr>
        <p:spPr bwMode="auto">
          <a:xfrm>
            <a:off x="5867400" y="1752600"/>
            <a:ext cx="2362200" cy="457200"/>
          </a:xfrm>
          <a:prstGeom prst="wedgeRectCallout">
            <a:avLst>
              <a:gd name="adj1" fmla="val 25606"/>
              <a:gd name="adj2" fmla="val 100000"/>
            </a:avLst>
          </a:prstGeom>
          <a:solidFill>
            <a:schemeClr val="tx1"/>
          </a:solidFill>
          <a:ln w="9525" algn="ctr">
            <a:solidFill>
              <a:srgbClr val="000055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ptr == NULL?</a:t>
            </a:r>
          </a:p>
        </p:txBody>
      </p:sp>
      <p:sp>
        <p:nvSpPr>
          <p:cNvPr id="103" name="Slide Number Placeholder 10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3CC61-7633-4E99-8DF8-F819B33618F6}" type="slidenum">
              <a:rPr lang="en-US" smtClean="0"/>
              <a:pPr>
                <a:defRPr/>
              </a:pPr>
              <a:t>4</a:t>
            </a:fld>
            <a:r>
              <a:rPr lang="en-US" smtClean="0"/>
              <a:t> of 22</a:t>
            </a:r>
            <a:endParaRPr lang="en-US" dirty="0"/>
          </a:p>
        </p:txBody>
      </p:sp>
      <p:sp>
        <p:nvSpPr>
          <p:cNvPr id="104" name="Footer Placeholder 10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>
                <a:solidFill>
                  <a:schemeClr val="tx1">
                    <a:lumMod val="65000"/>
                  </a:schemeClr>
                </a:solidFill>
              </a:rPr>
              <a:t>Debugging operating systems with time-traveling virtual machines	</a:t>
            </a:r>
            <a:endParaRPr lang="en-US" dirty="0"/>
          </a:p>
        </p:txBody>
      </p:sp>
    </p:spTree>
  </p:cSld>
  <p:clrMapOvr>
    <a:masterClrMapping/>
  </p:clrMapOvr>
  <p:transition advTm="47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200000"/>
                  </a:schemeClr>
                </a:solidFill>
              </a:rPr>
              <a:t>Example: NULL pointer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4495800"/>
            <a:ext cx="7772400" cy="1981200"/>
          </a:xfrm>
        </p:spPr>
        <p:txBody>
          <a:bodyPr/>
          <a:lstStyle/>
          <a:p>
            <a:r>
              <a:rPr lang="en-US" smtClean="0"/>
              <a:t>Set a conditional watchpoint</a:t>
            </a:r>
          </a:p>
          <a:p>
            <a:pPr lvl="1"/>
            <a:r>
              <a:rPr lang="en-US" smtClean="0"/>
              <a:t>ptr might change often </a:t>
            </a:r>
          </a:p>
          <a:p>
            <a:endParaRPr lang="en-US" smtClean="0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838200" y="4059238"/>
            <a:ext cx="1066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oval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413" name="Group 39"/>
          <p:cNvGrpSpPr>
            <a:grpSpLocks/>
          </p:cNvGrpSpPr>
          <p:nvPr/>
        </p:nvGrpSpPr>
        <p:grpSpPr bwMode="auto">
          <a:xfrm>
            <a:off x="4051300" y="3167063"/>
            <a:ext cx="825500" cy="776287"/>
            <a:chOff x="816" y="1344"/>
            <a:chExt cx="520" cy="489"/>
          </a:xfrm>
        </p:grpSpPr>
        <p:sp>
          <p:nvSpPr>
            <p:cNvPr id="17472" name="AutoShape 40"/>
            <p:cNvSpPr>
              <a:spLocks noChangeAspect="1" noChangeArrowheads="1" noTextEdit="1"/>
            </p:cNvSpPr>
            <p:nvPr/>
          </p:nvSpPr>
          <p:spPr bwMode="auto">
            <a:xfrm>
              <a:off x="816" y="1344"/>
              <a:ext cx="520" cy="4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Freeform 41"/>
            <p:cNvSpPr>
              <a:spLocks/>
            </p:cNvSpPr>
            <p:nvPr/>
          </p:nvSpPr>
          <p:spPr bwMode="auto">
            <a:xfrm>
              <a:off x="948" y="1659"/>
              <a:ext cx="321" cy="155"/>
            </a:xfrm>
            <a:custGeom>
              <a:avLst/>
              <a:gdLst>
                <a:gd name="T0" fmla="*/ 639 w 641"/>
                <a:gd name="T1" fmla="*/ 219 h 310"/>
                <a:gd name="T2" fmla="*/ 620 w 641"/>
                <a:gd name="T3" fmla="*/ 240 h 310"/>
                <a:gd name="T4" fmla="*/ 592 w 641"/>
                <a:gd name="T5" fmla="*/ 259 h 310"/>
                <a:gd name="T6" fmla="*/ 565 w 641"/>
                <a:gd name="T7" fmla="*/ 270 h 310"/>
                <a:gd name="T8" fmla="*/ 531 w 641"/>
                <a:gd name="T9" fmla="*/ 281 h 310"/>
                <a:gd name="T10" fmla="*/ 489 w 641"/>
                <a:gd name="T11" fmla="*/ 293 h 310"/>
                <a:gd name="T12" fmla="*/ 436 w 641"/>
                <a:gd name="T13" fmla="*/ 300 h 310"/>
                <a:gd name="T14" fmla="*/ 371 w 641"/>
                <a:gd name="T15" fmla="*/ 308 h 310"/>
                <a:gd name="T16" fmla="*/ 333 w 641"/>
                <a:gd name="T17" fmla="*/ 310 h 310"/>
                <a:gd name="T18" fmla="*/ 303 w 641"/>
                <a:gd name="T19" fmla="*/ 310 h 310"/>
                <a:gd name="T20" fmla="*/ 274 w 641"/>
                <a:gd name="T21" fmla="*/ 310 h 310"/>
                <a:gd name="T22" fmla="*/ 238 w 641"/>
                <a:gd name="T23" fmla="*/ 306 h 310"/>
                <a:gd name="T24" fmla="*/ 204 w 641"/>
                <a:gd name="T25" fmla="*/ 299 h 310"/>
                <a:gd name="T26" fmla="*/ 175 w 641"/>
                <a:gd name="T27" fmla="*/ 289 h 310"/>
                <a:gd name="T28" fmla="*/ 145 w 641"/>
                <a:gd name="T29" fmla="*/ 281 h 310"/>
                <a:gd name="T30" fmla="*/ 187 w 641"/>
                <a:gd name="T31" fmla="*/ 272 h 310"/>
                <a:gd name="T32" fmla="*/ 194 w 641"/>
                <a:gd name="T33" fmla="*/ 251 h 310"/>
                <a:gd name="T34" fmla="*/ 160 w 641"/>
                <a:gd name="T35" fmla="*/ 259 h 310"/>
                <a:gd name="T36" fmla="*/ 126 w 641"/>
                <a:gd name="T37" fmla="*/ 262 h 310"/>
                <a:gd name="T38" fmla="*/ 93 w 641"/>
                <a:gd name="T39" fmla="*/ 264 h 310"/>
                <a:gd name="T40" fmla="*/ 69 w 641"/>
                <a:gd name="T41" fmla="*/ 253 h 310"/>
                <a:gd name="T42" fmla="*/ 105 w 641"/>
                <a:gd name="T43" fmla="*/ 249 h 310"/>
                <a:gd name="T44" fmla="*/ 141 w 641"/>
                <a:gd name="T45" fmla="*/ 243 h 310"/>
                <a:gd name="T46" fmla="*/ 154 w 641"/>
                <a:gd name="T47" fmla="*/ 228 h 310"/>
                <a:gd name="T48" fmla="*/ 124 w 641"/>
                <a:gd name="T49" fmla="*/ 226 h 310"/>
                <a:gd name="T50" fmla="*/ 84 w 641"/>
                <a:gd name="T51" fmla="*/ 230 h 310"/>
                <a:gd name="T52" fmla="*/ 48 w 641"/>
                <a:gd name="T53" fmla="*/ 238 h 310"/>
                <a:gd name="T54" fmla="*/ 36 w 641"/>
                <a:gd name="T55" fmla="*/ 213 h 310"/>
                <a:gd name="T56" fmla="*/ 73 w 641"/>
                <a:gd name="T57" fmla="*/ 207 h 310"/>
                <a:gd name="T58" fmla="*/ 107 w 641"/>
                <a:gd name="T59" fmla="*/ 201 h 310"/>
                <a:gd name="T60" fmla="*/ 111 w 641"/>
                <a:gd name="T61" fmla="*/ 182 h 310"/>
                <a:gd name="T62" fmla="*/ 73 w 641"/>
                <a:gd name="T63" fmla="*/ 186 h 310"/>
                <a:gd name="T64" fmla="*/ 38 w 641"/>
                <a:gd name="T65" fmla="*/ 192 h 310"/>
                <a:gd name="T66" fmla="*/ 8 w 641"/>
                <a:gd name="T67" fmla="*/ 186 h 310"/>
                <a:gd name="T68" fmla="*/ 27 w 641"/>
                <a:gd name="T69" fmla="*/ 167 h 310"/>
                <a:gd name="T70" fmla="*/ 65 w 641"/>
                <a:gd name="T71" fmla="*/ 165 h 310"/>
                <a:gd name="T72" fmla="*/ 103 w 641"/>
                <a:gd name="T73" fmla="*/ 160 h 310"/>
                <a:gd name="T74" fmla="*/ 84 w 641"/>
                <a:gd name="T75" fmla="*/ 144 h 310"/>
                <a:gd name="T76" fmla="*/ 48 w 641"/>
                <a:gd name="T77" fmla="*/ 146 h 310"/>
                <a:gd name="T78" fmla="*/ 12 w 641"/>
                <a:gd name="T79" fmla="*/ 152 h 310"/>
                <a:gd name="T80" fmla="*/ 2 w 641"/>
                <a:gd name="T81" fmla="*/ 135 h 310"/>
                <a:gd name="T82" fmla="*/ 36 w 641"/>
                <a:gd name="T83" fmla="*/ 133 h 310"/>
                <a:gd name="T84" fmla="*/ 71 w 641"/>
                <a:gd name="T85" fmla="*/ 129 h 310"/>
                <a:gd name="T86" fmla="*/ 97 w 641"/>
                <a:gd name="T87" fmla="*/ 122 h 310"/>
                <a:gd name="T88" fmla="*/ 84 w 641"/>
                <a:gd name="T89" fmla="*/ 108 h 310"/>
                <a:gd name="T90" fmla="*/ 54 w 641"/>
                <a:gd name="T91" fmla="*/ 110 h 310"/>
                <a:gd name="T92" fmla="*/ 19 w 641"/>
                <a:gd name="T93" fmla="*/ 114 h 310"/>
                <a:gd name="T94" fmla="*/ 25 w 641"/>
                <a:gd name="T95" fmla="*/ 91 h 310"/>
                <a:gd name="T96" fmla="*/ 57 w 641"/>
                <a:gd name="T97" fmla="*/ 89 h 310"/>
                <a:gd name="T98" fmla="*/ 92 w 641"/>
                <a:gd name="T99" fmla="*/ 89 h 310"/>
                <a:gd name="T100" fmla="*/ 105 w 641"/>
                <a:gd name="T101" fmla="*/ 76 h 310"/>
                <a:gd name="T102" fmla="*/ 73 w 641"/>
                <a:gd name="T103" fmla="*/ 72 h 310"/>
                <a:gd name="T104" fmla="*/ 57 w 641"/>
                <a:gd name="T105" fmla="*/ 64 h 310"/>
                <a:gd name="T106" fmla="*/ 93 w 641"/>
                <a:gd name="T107" fmla="*/ 45 h 310"/>
                <a:gd name="T108" fmla="*/ 128 w 641"/>
                <a:gd name="T109" fmla="*/ 30 h 310"/>
                <a:gd name="T110" fmla="*/ 160 w 641"/>
                <a:gd name="T111" fmla="*/ 21 h 310"/>
                <a:gd name="T112" fmla="*/ 187 w 641"/>
                <a:gd name="T113" fmla="*/ 15 h 31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41"/>
                <a:gd name="T172" fmla="*/ 0 h 310"/>
                <a:gd name="T173" fmla="*/ 641 w 641"/>
                <a:gd name="T174" fmla="*/ 310 h 31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41" h="310">
                  <a:moveTo>
                    <a:pt x="190" y="15"/>
                  </a:moveTo>
                  <a:lnTo>
                    <a:pt x="257" y="0"/>
                  </a:lnTo>
                  <a:lnTo>
                    <a:pt x="323" y="179"/>
                  </a:lnTo>
                  <a:lnTo>
                    <a:pt x="641" y="215"/>
                  </a:lnTo>
                  <a:lnTo>
                    <a:pt x="639" y="215"/>
                  </a:lnTo>
                  <a:lnTo>
                    <a:pt x="639" y="219"/>
                  </a:lnTo>
                  <a:lnTo>
                    <a:pt x="637" y="221"/>
                  </a:lnTo>
                  <a:lnTo>
                    <a:pt x="633" y="226"/>
                  </a:lnTo>
                  <a:lnTo>
                    <a:pt x="632" y="228"/>
                  </a:lnTo>
                  <a:lnTo>
                    <a:pt x="628" y="232"/>
                  </a:lnTo>
                  <a:lnTo>
                    <a:pt x="624" y="236"/>
                  </a:lnTo>
                  <a:lnTo>
                    <a:pt x="620" y="240"/>
                  </a:lnTo>
                  <a:lnTo>
                    <a:pt x="616" y="241"/>
                  </a:lnTo>
                  <a:lnTo>
                    <a:pt x="611" y="245"/>
                  </a:lnTo>
                  <a:lnTo>
                    <a:pt x="605" y="251"/>
                  </a:lnTo>
                  <a:lnTo>
                    <a:pt x="599" y="255"/>
                  </a:lnTo>
                  <a:lnTo>
                    <a:pt x="595" y="257"/>
                  </a:lnTo>
                  <a:lnTo>
                    <a:pt x="592" y="259"/>
                  </a:lnTo>
                  <a:lnTo>
                    <a:pt x="588" y="260"/>
                  </a:lnTo>
                  <a:lnTo>
                    <a:pt x="584" y="262"/>
                  </a:lnTo>
                  <a:lnTo>
                    <a:pt x="580" y="262"/>
                  </a:lnTo>
                  <a:lnTo>
                    <a:pt x="574" y="266"/>
                  </a:lnTo>
                  <a:lnTo>
                    <a:pt x="571" y="268"/>
                  </a:lnTo>
                  <a:lnTo>
                    <a:pt x="565" y="270"/>
                  </a:lnTo>
                  <a:lnTo>
                    <a:pt x="559" y="272"/>
                  </a:lnTo>
                  <a:lnTo>
                    <a:pt x="555" y="274"/>
                  </a:lnTo>
                  <a:lnTo>
                    <a:pt x="550" y="276"/>
                  </a:lnTo>
                  <a:lnTo>
                    <a:pt x="544" y="278"/>
                  </a:lnTo>
                  <a:lnTo>
                    <a:pt x="538" y="280"/>
                  </a:lnTo>
                  <a:lnTo>
                    <a:pt x="531" y="281"/>
                  </a:lnTo>
                  <a:lnTo>
                    <a:pt x="525" y="283"/>
                  </a:lnTo>
                  <a:lnTo>
                    <a:pt x="519" y="285"/>
                  </a:lnTo>
                  <a:lnTo>
                    <a:pt x="512" y="287"/>
                  </a:lnTo>
                  <a:lnTo>
                    <a:pt x="504" y="289"/>
                  </a:lnTo>
                  <a:lnTo>
                    <a:pt x="497" y="289"/>
                  </a:lnTo>
                  <a:lnTo>
                    <a:pt x="489" y="293"/>
                  </a:lnTo>
                  <a:lnTo>
                    <a:pt x="479" y="293"/>
                  </a:lnTo>
                  <a:lnTo>
                    <a:pt x="472" y="295"/>
                  </a:lnTo>
                  <a:lnTo>
                    <a:pt x="462" y="297"/>
                  </a:lnTo>
                  <a:lnTo>
                    <a:pt x="455" y="299"/>
                  </a:lnTo>
                  <a:lnTo>
                    <a:pt x="445" y="299"/>
                  </a:lnTo>
                  <a:lnTo>
                    <a:pt x="436" y="300"/>
                  </a:lnTo>
                  <a:lnTo>
                    <a:pt x="424" y="302"/>
                  </a:lnTo>
                  <a:lnTo>
                    <a:pt x="415" y="304"/>
                  </a:lnTo>
                  <a:lnTo>
                    <a:pt x="403" y="304"/>
                  </a:lnTo>
                  <a:lnTo>
                    <a:pt x="394" y="306"/>
                  </a:lnTo>
                  <a:lnTo>
                    <a:pt x="382" y="306"/>
                  </a:lnTo>
                  <a:lnTo>
                    <a:pt x="371" y="308"/>
                  </a:lnTo>
                  <a:lnTo>
                    <a:pt x="363" y="308"/>
                  </a:lnTo>
                  <a:lnTo>
                    <a:pt x="358" y="310"/>
                  </a:lnTo>
                  <a:lnTo>
                    <a:pt x="352" y="310"/>
                  </a:lnTo>
                  <a:lnTo>
                    <a:pt x="346" y="310"/>
                  </a:lnTo>
                  <a:lnTo>
                    <a:pt x="339" y="310"/>
                  </a:lnTo>
                  <a:lnTo>
                    <a:pt x="333" y="310"/>
                  </a:lnTo>
                  <a:lnTo>
                    <a:pt x="327" y="310"/>
                  </a:lnTo>
                  <a:lnTo>
                    <a:pt x="323" y="310"/>
                  </a:lnTo>
                  <a:lnTo>
                    <a:pt x="318" y="310"/>
                  </a:lnTo>
                  <a:lnTo>
                    <a:pt x="312" y="310"/>
                  </a:lnTo>
                  <a:lnTo>
                    <a:pt x="306" y="310"/>
                  </a:lnTo>
                  <a:lnTo>
                    <a:pt x="303" y="310"/>
                  </a:lnTo>
                  <a:lnTo>
                    <a:pt x="297" y="310"/>
                  </a:lnTo>
                  <a:lnTo>
                    <a:pt x="293" y="310"/>
                  </a:lnTo>
                  <a:lnTo>
                    <a:pt x="287" y="310"/>
                  </a:lnTo>
                  <a:lnTo>
                    <a:pt x="284" y="310"/>
                  </a:lnTo>
                  <a:lnTo>
                    <a:pt x="278" y="310"/>
                  </a:lnTo>
                  <a:lnTo>
                    <a:pt x="274" y="310"/>
                  </a:lnTo>
                  <a:lnTo>
                    <a:pt x="270" y="310"/>
                  </a:lnTo>
                  <a:lnTo>
                    <a:pt x="266" y="310"/>
                  </a:lnTo>
                  <a:lnTo>
                    <a:pt x="259" y="308"/>
                  </a:lnTo>
                  <a:lnTo>
                    <a:pt x="251" y="308"/>
                  </a:lnTo>
                  <a:lnTo>
                    <a:pt x="244" y="306"/>
                  </a:lnTo>
                  <a:lnTo>
                    <a:pt x="238" y="306"/>
                  </a:lnTo>
                  <a:lnTo>
                    <a:pt x="232" y="304"/>
                  </a:lnTo>
                  <a:lnTo>
                    <a:pt x="227" y="304"/>
                  </a:lnTo>
                  <a:lnTo>
                    <a:pt x="219" y="302"/>
                  </a:lnTo>
                  <a:lnTo>
                    <a:pt x="213" y="302"/>
                  </a:lnTo>
                  <a:lnTo>
                    <a:pt x="208" y="299"/>
                  </a:lnTo>
                  <a:lnTo>
                    <a:pt x="204" y="299"/>
                  </a:lnTo>
                  <a:lnTo>
                    <a:pt x="198" y="297"/>
                  </a:lnTo>
                  <a:lnTo>
                    <a:pt x="192" y="295"/>
                  </a:lnTo>
                  <a:lnTo>
                    <a:pt x="189" y="293"/>
                  </a:lnTo>
                  <a:lnTo>
                    <a:pt x="185" y="293"/>
                  </a:lnTo>
                  <a:lnTo>
                    <a:pt x="179" y="291"/>
                  </a:lnTo>
                  <a:lnTo>
                    <a:pt x="175" y="289"/>
                  </a:lnTo>
                  <a:lnTo>
                    <a:pt x="169" y="287"/>
                  </a:lnTo>
                  <a:lnTo>
                    <a:pt x="166" y="287"/>
                  </a:lnTo>
                  <a:lnTo>
                    <a:pt x="160" y="285"/>
                  </a:lnTo>
                  <a:lnTo>
                    <a:pt x="154" y="283"/>
                  </a:lnTo>
                  <a:lnTo>
                    <a:pt x="150" y="281"/>
                  </a:lnTo>
                  <a:lnTo>
                    <a:pt x="145" y="281"/>
                  </a:lnTo>
                  <a:lnTo>
                    <a:pt x="152" y="280"/>
                  </a:lnTo>
                  <a:lnTo>
                    <a:pt x="160" y="280"/>
                  </a:lnTo>
                  <a:lnTo>
                    <a:pt x="166" y="278"/>
                  </a:lnTo>
                  <a:lnTo>
                    <a:pt x="173" y="278"/>
                  </a:lnTo>
                  <a:lnTo>
                    <a:pt x="181" y="274"/>
                  </a:lnTo>
                  <a:lnTo>
                    <a:pt x="187" y="272"/>
                  </a:lnTo>
                  <a:lnTo>
                    <a:pt x="194" y="270"/>
                  </a:lnTo>
                  <a:lnTo>
                    <a:pt x="202" y="268"/>
                  </a:lnTo>
                  <a:lnTo>
                    <a:pt x="200" y="262"/>
                  </a:lnTo>
                  <a:lnTo>
                    <a:pt x="198" y="257"/>
                  </a:lnTo>
                  <a:lnTo>
                    <a:pt x="196" y="253"/>
                  </a:lnTo>
                  <a:lnTo>
                    <a:pt x="194" y="251"/>
                  </a:lnTo>
                  <a:lnTo>
                    <a:pt x="189" y="253"/>
                  </a:lnTo>
                  <a:lnTo>
                    <a:pt x="183" y="255"/>
                  </a:lnTo>
                  <a:lnTo>
                    <a:pt x="177" y="257"/>
                  </a:lnTo>
                  <a:lnTo>
                    <a:pt x="171" y="257"/>
                  </a:lnTo>
                  <a:lnTo>
                    <a:pt x="166" y="257"/>
                  </a:lnTo>
                  <a:lnTo>
                    <a:pt x="160" y="259"/>
                  </a:lnTo>
                  <a:lnTo>
                    <a:pt x="154" y="259"/>
                  </a:lnTo>
                  <a:lnTo>
                    <a:pt x="149" y="260"/>
                  </a:lnTo>
                  <a:lnTo>
                    <a:pt x="143" y="260"/>
                  </a:lnTo>
                  <a:lnTo>
                    <a:pt x="137" y="260"/>
                  </a:lnTo>
                  <a:lnTo>
                    <a:pt x="131" y="260"/>
                  </a:lnTo>
                  <a:lnTo>
                    <a:pt x="126" y="262"/>
                  </a:lnTo>
                  <a:lnTo>
                    <a:pt x="120" y="262"/>
                  </a:lnTo>
                  <a:lnTo>
                    <a:pt x="114" y="264"/>
                  </a:lnTo>
                  <a:lnTo>
                    <a:pt x="109" y="266"/>
                  </a:lnTo>
                  <a:lnTo>
                    <a:pt x="103" y="268"/>
                  </a:lnTo>
                  <a:lnTo>
                    <a:pt x="99" y="266"/>
                  </a:lnTo>
                  <a:lnTo>
                    <a:pt x="93" y="264"/>
                  </a:lnTo>
                  <a:lnTo>
                    <a:pt x="90" y="262"/>
                  </a:lnTo>
                  <a:lnTo>
                    <a:pt x="86" y="260"/>
                  </a:lnTo>
                  <a:lnTo>
                    <a:pt x="80" y="259"/>
                  </a:lnTo>
                  <a:lnTo>
                    <a:pt x="76" y="257"/>
                  </a:lnTo>
                  <a:lnTo>
                    <a:pt x="73" y="253"/>
                  </a:lnTo>
                  <a:lnTo>
                    <a:pt x="69" y="253"/>
                  </a:lnTo>
                  <a:lnTo>
                    <a:pt x="74" y="251"/>
                  </a:lnTo>
                  <a:lnTo>
                    <a:pt x="80" y="251"/>
                  </a:lnTo>
                  <a:lnTo>
                    <a:pt x="86" y="251"/>
                  </a:lnTo>
                  <a:lnTo>
                    <a:pt x="92" y="251"/>
                  </a:lnTo>
                  <a:lnTo>
                    <a:pt x="99" y="249"/>
                  </a:lnTo>
                  <a:lnTo>
                    <a:pt x="105" y="249"/>
                  </a:lnTo>
                  <a:lnTo>
                    <a:pt x="111" y="247"/>
                  </a:lnTo>
                  <a:lnTo>
                    <a:pt x="118" y="247"/>
                  </a:lnTo>
                  <a:lnTo>
                    <a:pt x="124" y="245"/>
                  </a:lnTo>
                  <a:lnTo>
                    <a:pt x="130" y="245"/>
                  </a:lnTo>
                  <a:lnTo>
                    <a:pt x="135" y="243"/>
                  </a:lnTo>
                  <a:lnTo>
                    <a:pt x="141" y="243"/>
                  </a:lnTo>
                  <a:lnTo>
                    <a:pt x="145" y="241"/>
                  </a:lnTo>
                  <a:lnTo>
                    <a:pt x="150" y="240"/>
                  </a:lnTo>
                  <a:lnTo>
                    <a:pt x="158" y="240"/>
                  </a:lnTo>
                  <a:lnTo>
                    <a:pt x="162" y="238"/>
                  </a:lnTo>
                  <a:lnTo>
                    <a:pt x="160" y="234"/>
                  </a:lnTo>
                  <a:lnTo>
                    <a:pt x="154" y="228"/>
                  </a:lnTo>
                  <a:lnTo>
                    <a:pt x="150" y="224"/>
                  </a:lnTo>
                  <a:lnTo>
                    <a:pt x="147" y="222"/>
                  </a:lnTo>
                  <a:lnTo>
                    <a:pt x="141" y="222"/>
                  </a:lnTo>
                  <a:lnTo>
                    <a:pt x="137" y="224"/>
                  </a:lnTo>
                  <a:lnTo>
                    <a:pt x="130" y="224"/>
                  </a:lnTo>
                  <a:lnTo>
                    <a:pt x="124" y="226"/>
                  </a:lnTo>
                  <a:lnTo>
                    <a:pt x="118" y="226"/>
                  </a:lnTo>
                  <a:lnTo>
                    <a:pt x="111" y="226"/>
                  </a:lnTo>
                  <a:lnTo>
                    <a:pt x="103" y="228"/>
                  </a:lnTo>
                  <a:lnTo>
                    <a:pt x="97" y="230"/>
                  </a:lnTo>
                  <a:lnTo>
                    <a:pt x="90" y="230"/>
                  </a:lnTo>
                  <a:lnTo>
                    <a:pt x="84" y="230"/>
                  </a:lnTo>
                  <a:lnTo>
                    <a:pt x="76" y="230"/>
                  </a:lnTo>
                  <a:lnTo>
                    <a:pt x="71" y="232"/>
                  </a:lnTo>
                  <a:lnTo>
                    <a:pt x="63" y="232"/>
                  </a:lnTo>
                  <a:lnTo>
                    <a:pt x="57" y="234"/>
                  </a:lnTo>
                  <a:lnTo>
                    <a:pt x="52" y="236"/>
                  </a:lnTo>
                  <a:lnTo>
                    <a:pt x="48" y="238"/>
                  </a:lnTo>
                  <a:lnTo>
                    <a:pt x="42" y="232"/>
                  </a:lnTo>
                  <a:lnTo>
                    <a:pt x="36" y="226"/>
                  </a:lnTo>
                  <a:lnTo>
                    <a:pt x="31" y="221"/>
                  </a:lnTo>
                  <a:lnTo>
                    <a:pt x="27" y="217"/>
                  </a:lnTo>
                  <a:lnTo>
                    <a:pt x="31" y="215"/>
                  </a:lnTo>
                  <a:lnTo>
                    <a:pt x="36" y="213"/>
                  </a:lnTo>
                  <a:lnTo>
                    <a:pt x="42" y="213"/>
                  </a:lnTo>
                  <a:lnTo>
                    <a:pt x="48" y="211"/>
                  </a:lnTo>
                  <a:lnTo>
                    <a:pt x="54" y="209"/>
                  </a:lnTo>
                  <a:lnTo>
                    <a:pt x="59" y="209"/>
                  </a:lnTo>
                  <a:lnTo>
                    <a:pt x="65" y="209"/>
                  </a:lnTo>
                  <a:lnTo>
                    <a:pt x="73" y="207"/>
                  </a:lnTo>
                  <a:lnTo>
                    <a:pt x="78" y="205"/>
                  </a:lnTo>
                  <a:lnTo>
                    <a:pt x="84" y="205"/>
                  </a:lnTo>
                  <a:lnTo>
                    <a:pt x="90" y="205"/>
                  </a:lnTo>
                  <a:lnTo>
                    <a:pt x="95" y="203"/>
                  </a:lnTo>
                  <a:lnTo>
                    <a:pt x="101" y="203"/>
                  </a:lnTo>
                  <a:lnTo>
                    <a:pt x="107" y="201"/>
                  </a:lnTo>
                  <a:lnTo>
                    <a:pt x="112" y="200"/>
                  </a:lnTo>
                  <a:lnTo>
                    <a:pt x="118" y="200"/>
                  </a:lnTo>
                  <a:lnTo>
                    <a:pt x="118" y="194"/>
                  </a:lnTo>
                  <a:lnTo>
                    <a:pt x="114" y="188"/>
                  </a:lnTo>
                  <a:lnTo>
                    <a:pt x="111" y="184"/>
                  </a:lnTo>
                  <a:lnTo>
                    <a:pt x="111" y="182"/>
                  </a:lnTo>
                  <a:lnTo>
                    <a:pt x="103" y="182"/>
                  </a:lnTo>
                  <a:lnTo>
                    <a:pt x="97" y="184"/>
                  </a:lnTo>
                  <a:lnTo>
                    <a:pt x="92" y="184"/>
                  </a:lnTo>
                  <a:lnTo>
                    <a:pt x="86" y="186"/>
                  </a:lnTo>
                  <a:lnTo>
                    <a:pt x="78" y="186"/>
                  </a:lnTo>
                  <a:lnTo>
                    <a:pt x="73" y="186"/>
                  </a:lnTo>
                  <a:lnTo>
                    <a:pt x="67" y="188"/>
                  </a:lnTo>
                  <a:lnTo>
                    <a:pt x="61" y="188"/>
                  </a:lnTo>
                  <a:lnTo>
                    <a:pt x="55" y="188"/>
                  </a:lnTo>
                  <a:lnTo>
                    <a:pt x="50" y="188"/>
                  </a:lnTo>
                  <a:lnTo>
                    <a:pt x="44" y="190"/>
                  </a:lnTo>
                  <a:lnTo>
                    <a:pt x="38" y="192"/>
                  </a:lnTo>
                  <a:lnTo>
                    <a:pt x="31" y="192"/>
                  </a:lnTo>
                  <a:lnTo>
                    <a:pt x="25" y="194"/>
                  </a:lnTo>
                  <a:lnTo>
                    <a:pt x="19" y="198"/>
                  </a:lnTo>
                  <a:lnTo>
                    <a:pt x="15" y="200"/>
                  </a:lnTo>
                  <a:lnTo>
                    <a:pt x="12" y="194"/>
                  </a:lnTo>
                  <a:lnTo>
                    <a:pt x="8" y="186"/>
                  </a:lnTo>
                  <a:lnTo>
                    <a:pt x="6" y="179"/>
                  </a:lnTo>
                  <a:lnTo>
                    <a:pt x="2" y="171"/>
                  </a:lnTo>
                  <a:lnTo>
                    <a:pt x="10" y="171"/>
                  </a:lnTo>
                  <a:lnTo>
                    <a:pt x="15" y="169"/>
                  </a:lnTo>
                  <a:lnTo>
                    <a:pt x="21" y="167"/>
                  </a:lnTo>
                  <a:lnTo>
                    <a:pt x="27" y="167"/>
                  </a:lnTo>
                  <a:lnTo>
                    <a:pt x="35" y="167"/>
                  </a:lnTo>
                  <a:lnTo>
                    <a:pt x="40" y="167"/>
                  </a:lnTo>
                  <a:lnTo>
                    <a:pt x="48" y="167"/>
                  </a:lnTo>
                  <a:lnTo>
                    <a:pt x="54" y="167"/>
                  </a:lnTo>
                  <a:lnTo>
                    <a:pt x="59" y="165"/>
                  </a:lnTo>
                  <a:lnTo>
                    <a:pt x="65" y="165"/>
                  </a:lnTo>
                  <a:lnTo>
                    <a:pt x="73" y="163"/>
                  </a:lnTo>
                  <a:lnTo>
                    <a:pt x="78" y="163"/>
                  </a:lnTo>
                  <a:lnTo>
                    <a:pt x="84" y="163"/>
                  </a:lnTo>
                  <a:lnTo>
                    <a:pt x="92" y="162"/>
                  </a:lnTo>
                  <a:lnTo>
                    <a:pt x="97" y="162"/>
                  </a:lnTo>
                  <a:lnTo>
                    <a:pt x="103" y="160"/>
                  </a:lnTo>
                  <a:lnTo>
                    <a:pt x="101" y="156"/>
                  </a:lnTo>
                  <a:lnTo>
                    <a:pt x="99" y="148"/>
                  </a:lnTo>
                  <a:lnTo>
                    <a:pt x="97" y="144"/>
                  </a:lnTo>
                  <a:lnTo>
                    <a:pt x="95" y="143"/>
                  </a:lnTo>
                  <a:lnTo>
                    <a:pt x="90" y="144"/>
                  </a:lnTo>
                  <a:lnTo>
                    <a:pt x="84" y="144"/>
                  </a:lnTo>
                  <a:lnTo>
                    <a:pt x="76" y="144"/>
                  </a:lnTo>
                  <a:lnTo>
                    <a:pt x="71" y="146"/>
                  </a:lnTo>
                  <a:lnTo>
                    <a:pt x="65" y="146"/>
                  </a:lnTo>
                  <a:lnTo>
                    <a:pt x="59" y="146"/>
                  </a:lnTo>
                  <a:lnTo>
                    <a:pt x="54" y="146"/>
                  </a:lnTo>
                  <a:lnTo>
                    <a:pt x="48" y="146"/>
                  </a:lnTo>
                  <a:lnTo>
                    <a:pt x="42" y="146"/>
                  </a:lnTo>
                  <a:lnTo>
                    <a:pt x="35" y="146"/>
                  </a:lnTo>
                  <a:lnTo>
                    <a:pt x="29" y="148"/>
                  </a:lnTo>
                  <a:lnTo>
                    <a:pt x="23" y="148"/>
                  </a:lnTo>
                  <a:lnTo>
                    <a:pt x="17" y="148"/>
                  </a:lnTo>
                  <a:lnTo>
                    <a:pt x="12" y="152"/>
                  </a:lnTo>
                  <a:lnTo>
                    <a:pt x="6" y="152"/>
                  </a:lnTo>
                  <a:lnTo>
                    <a:pt x="0" y="156"/>
                  </a:lnTo>
                  <a:lnTo>
                    <a:pt x="0" y="150"/>
                  </a:lnTo>
                  <a:lnTo>
                    <a:pt x="0" y="146"/>
                  </a:lnTo>
                  <a:lnTo>
                    <a:pt x="0" y="141"/>
                  </a:lnTo>
                  <a:lnTo>
                    <a:pt x="2" y="135"/>
                  </a:lnTo>
                  <a:lnTo>
                    <a:pt x="6" y="135"/>
                  </a:lnTo>
                  <a:lnTo>
                    <a:pt x="12" y="135"/>
                  </a:lnTo>
                  <a:lnTo>
                    <a:pt x="17" y="135"/>
                  </a:lnTo>
                  <a:lnTo>
                    <a:pt x="25" y="135"/>
                  </a:lnTo>
                  <a:lnTo>
                    <a:pt x="29" y="133"/>
                  </a:lnTo>
                  <a:lnTo>
                    <a:pt x="36" y="133"/>
                  </a:lnTo>
                  <a:lnTo>
                    <a:pt x="42" y="131"/>
                  </a:lnTo>
                  <a:lnTo>
                    <a:pt x="48" y="131"/>
                  </a:lnTo>
                  <a:lnTo>
                    <a:pt x="54" y="131"/>
                  </a:lnTo>
                  <a:lnTo>
                    <a:pt x="59" y="131"/>
                  </a:lnTo>
                  <a:lnTo>
                    <a:pt x="65" y="129"/>
                  </a:lnTo>
                  <a:lnTo>
                    <a:pt x="71" y="129"/>
                  </a:lnTo>
                  <a:lnTo>
                    <a:pt x="76" y="129"/>
                  </a:lnTo>
                  <a:lnTo>
                    <a:pt x="82" y="127"/>
                  </a:lnTo>
                  <a:lnTo>
                    <a:pt x="88" y="127"/>
                  </a:lnTo>
                  <a:lnTo>
                    <a:pt x="93" y="127"/>
                  </a:lnTo>
                  <a:lnTo>
                    <a:pt x="95" y="125"/>
                  </a:lnTo>
                  <a:lnTo>
                    <a:pt x="97" y="122"/>
                  </a:lnTo>
                  <a:lnTo>
                    <a:pt x="97" y="120"/>
                  </a:lnTo>
                  <a:lnTo>
                    <a:pt x="99" y="116"/>
                  </a:lnTo>
                  <a:lnTo>
                    <a:pt x="95" y="108"/>
                  </a:lnTo>
                  <a:lnTo>
                    <a:pt x="92" y="106"/>
                  </a:lnTo>
                  <a:lnTo>
                    <a:pt x="86" y="106"/>
                  </a:lnTo>
                  <a:lnTo>
                    <a:pt x="84" y="108"/>
                  </a:lnTo>
                  <a:lnTo>
                    <a:pt x="78" y="108"/>
                  </a:lnTo>
                  <a:lnTo>
                    <a:pt x="73" y="108"/>
                  </a:lnTo>
                  <a:lnTo>
                    <a:pt x="67" y="108"/>
                  </a:lnTo>
                  <a:lnTo>
                    <a:pt x="63" y="108"/>
                  </a:lnTo>
                  <a:lnTo>
                    <a:pt x="57" y="108"/>
                  </a:lnTo>
                  <a:lnTo>
                    <a:pt x="54" y="110"/>
                  </a:lnTo>
                  <a:lnTo>
                    <a:pt x="50" y="112"/>
                  </a:lnTo>
                  <a:lnTo>
                    <a:pt x="44" y="112"/>
                  </a:lnTo>
                  <a:lnTo>
                    <a:pt x="38" y="112"/>
                  </a:lnTo>
                  <a:lnTo>
                    <a:pt x="33" y="114"/>
                  </a:lnTo>
                  <a:lnTo>
                    <a:pt x="27" y="114"/>
                  </a:lnTo>
                  <a:lnTo>
                    <a:pt x="19" y="114"/>
                  </a:lnTo>
                  <a:lnTo>
                    <a:pt x="14" y="114"/>
                  </a:lnTo>
                  <a:lnTo>
                    <a:pt x="8" y="116"/>
                  </a:lnTo>
                  <a:lnTo>
                    <a:pt x="10" y="108"/>
                  </a:lnTo>
                  <a:lnTo>
                    <a:pt x="15" y="103"/>
                  </a:lnTo>
                  <a:lnTo>
                    <a:pt x="19" y="95"/>
                  </a:lnTo>
                  <a:lnTo>
                    <a:pt x="25" y="91"/>
                  </a:lnTo>
                  <a:lnTo>
                    <a:pt x="29" y="89"/>
                  </a:lnTo>
                  <a:lnTo>
                    <a:pt x="35" y="89"/>
                  </a:lnTo>
                  <a:lnTo>
                    <a:pt x="40" y="89"/>
                  </a:lnTo>
                  <a:lnTo>
                    <a:pt x="46" y="89"/>
                  </a:lnTo>
                  <a:lnTo>
                    <a:pt x="50" y="89"/>
                  </a:lnTo>
                  <a:lnTo>
                    <a:pt x="57" y="89"/>
                  </a:lnTo>
                  <a:lnTo>
                    <a:pt x="63" y="89"/>
                  </a:lnTo>
                  <a:lnTo>
                    <a:pt x="69" y="89"/>
                  </a:lnTo>
                  <a:lnTo>
                    <a:pt x="74" y="89"/>
                  </a:lnTo>
                  <a:lnTo>
                    <a:pt x="80" y="89"/>
                  </a:lnTo>
                  <a:lnTo>
                    <a:pt x="86" y="89"/>
                  </a:lnTo>
                  <a:lnTo>
                    <a:pt x="92" y="89"/>
                  </a:lnTo>
                  <a:lnTo>
                    <a:pt x="97" y="87"/>
                  </a:lnTo>
                  <a:lnTo>
                    <a:pt x="101" y="87"/>
                  </a:lnTo>
                  <a:lnTo>
                    <a:pt x="107" y="85"/>
                  </a:lnTo>
                  <a:lnTo>
                    <a:pt x="112" y="85"/>
                  </a:lnTo>
                  <a:lnTo>
                    <a:pt x="109" y="82"/>
                  </a:lnTo>
                  <a:lnTo>
                    <a:pt x="105" y="76"/>
                  </a:lnTo>
                  <a:lnTo>
                    <a:pt x="99" y="72"/>
                  </a:lnTo>
                  <a:lnTo>
                    <a:pt x="97" y="70"/>
                  </a:lnTo>
                  <a:lnTo>
                    <a:pt x="90" y="70"/>
                  </a:lnTo>
                  <a:lnTo>
                    <a:pt x="84" y="72"/>
                  </a:lnTo>
                  <a:lnTo>
                    <a:pt x="78" y="72"/>
                  </a:lnTo>
                  <a:lnTo>
                    <a:pt x="73" y="72"/>
                  </a:lnTo>
                  <a:lnTo>
                    <a:pt x="65" y="72"/>
                  </a:lnTo>
                  <a:lnTo>
                    <a:pt x="59" y="72"/>
                  </a:lnTo>
                  <a:lnTo>
                    <a:pt x="54" y="72"/>
                  </a:lnTo>
                  <a:lnTo>
                    <a:pt x="48" y="72"/>
                  </a:lnTo>
                  <a:lnTo>
                    <a:pt x="52" y="68"/>
                  </a:lnTo>
                  <a:lnTo>
                    <a:pt x="57" y="64"/>
                  </a:lnTo>
                  <a:lnTo>
                    <a:pt x="63" y="61"/>
                  </a:lnTo>
                  <a:lnTo>
                    <a:pt x="69" y="57"/>
                  </a:lnTo>
                  <a:lnTo>
                    <a:pt x="74" y="55"/>
                  </a:lnTo>
                  <a:lnTo>
                    <a:pt x="80" y="51"/>
                  </a:lnTo>
                  <a:lnTo>
                    <a:pt x="86" y="47"/>
                  </a:lnTo>
                  <a:lnTo>
                    <a:pt x="93" y="45"/>
                  </a:lnTo>
                  <a:lnTo>
                    <a:pt x="99" y="42"/>
                  </a:lnTo>
                  <a:lnTo>
                    <a:pt x="105" y="40"/>
                  </a:lnTo>
                  <a:lnTo>
                    <a:pt x="111" y="38"/>
                  </a:lnTo>
                  <a:lnTo>
                    <a:pt x="116" y="36"/>
                  </a:lnTo>
                  <a:lnTo>
                    <a:pt x="122" y="34"/>
                  </a:lnTo>
                  <a:lnTo>
                    <a:pt x="128" y="30"/>
                  </a:lnTo>
                  <a:lnTo>
                    <a:pt x="133" y="30"/>
                  </a:lnTo>
                  <a:lnTo>
                    <a:pt x="139" y="28"/>
                  </a:lnTo>
                  <a:lnTo>
                    <a:pt x="145" y="26"/>
                  </a:lnTo>
                  <a:lnTo>
                    <a:pt x="150" y="25"/>
                  </a:lnTo>
                  <a:lnTo>
                    <a:pt x="154" y="23"/>
                  </a:lnTo>
                  <a:lnTo>
                    <a:pt x="160" y="21"/>
                  </a:lnTo>
                  <a:lnTo>
                    <a:pt x="164" y="19"/>
                  </a:lnTo>
                  <a:lnTo>
                    <a:pt x="168" y="19"/>
                  </a:lnTo>
                  <a:lnTo>
                    <a:pt x="171" y="17"/>
                  </a:lnTo>
                  <a:lnTo>
                    <a:pt x="175" y="17"/>
                  </a:lnTo>
                  <a:lnTo>
                    <a:pt x="181" y="15"/>
                  </a:lnTo>
                  <a:lnTo>
                    <a:pt x="187" y="15"/>
                  </a:lnTo>
                  <a:lnTo>
                    <a:pt x="189" y="15"/>
                  </a:lnTo>
                  <a:lnTo>
                    <a:pt x="190" y="15"/>
                  </a:lnTo>
                  <a:close/>
                </a:path>
              </a:pathLst>
            </a:custGeom>
            <a:solidFill>
              <a:srgbClr val="B0C2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4" name="Freeform 42"/>
            <p:cNvSpPr>
              <a:spLocks/>
            </p:cNvSpPr>
            <p:nvPr/>
          </p:nvSpPr>
          <p:spPr bwMode="auto">
            <a:xfrm>
              <a:off x="1043" y="1539"/>
              <a:ext cx="264" cy="265"/>
            </a:xfrm>
            <a:custGeom>
              <a:avLst/>
              <a:gdLst>
                <a:gd name="T0" fmla="*/ 175 w 529"/>
                <a:gd name="T1" fmla="*/ 23 h 529"/>
                <a:gd name="T2" fmla="*/ 232 w 529"/>
                <a:gd name="T3" fmla="*/ 8 h 529"/>
                <a:gd name="T4" fmla="*/ 308 w 529"/>
                <a:gd name="T5" fmla="*/ 0 h 529"/>
                <a:gd name="T6" fmla="*/ 375 w 529"/>
                <a:gd name="T7" fmla="*/ 11 h 529"/>
                <a:gd name="T8" fmla="*/ 422 w 529"/>
                <a:gd name="T9" fmla="*/ 34 h 529"/>
                <a:gd name="T10" fmla="*/ 453 w 529"/>
                <a:gd name="T11" fmla="*/ 57 h 529"/>
                <a:gd name="T12" fmla="*/ 474 w 529"/>
                <a:gd name="T13" fmla="*/ 78 h 529"/>
                <a:gd name="T14" fmla="*/ 512 w 529"/>
                <a:gd name="T15" fmla="*/ 156 h 529"/>
                <a:gd name="T16" fmla="*/ 529 w 529"/>
                <a:gd name="T17" fmla="*/ 306 h 529"/>
                <a:gd name="T18" fmla="*/ 504 w 529"/>
                <a:gd name="T19" fmla="*/ 394 h 529"/>
                <a:gd name="T20" fmla="*/ 424 w 529"/>
                <a:gd name="T21" fmla="*/ 480 h 529"/>
                <a:gd name="T22" fmla="*/ 346 w 529"/>
                <a:gd name="T23" fmla="*/ 518 h 529"/>
                <a:gd name="T24" fmla="*/ 280 w 529"/>
                <a:gd name="T25" fmla="*/ 529 h 529"/>
                <a:gd name="T26" fmla="*/ 164 w 529"/>
                <a:gd name="T27" fmla="*/ 500 h 529"/>
                <a:gd name="T28" fmla="*/ 73 w 529"/>
                <a:gd name="T29" fmla="*/ 432 h 529"/>
                <a:gd name="T30" fmla="*/ 23 w 529"/>
                <a:gd name="T31" fmla="*/ 341 h 529"/>
                <a:gd name="T32" fmla="*/ 0 w 529"/>
                <a:gd name="T33" fmla="*/ 280 h 529"/>
                <a:gd name="T34" fmla="*/ 38 w 529"/>
                <a:gd name="T35" fmla="*/ 135 h 529"/>
                <a:gd name="T36" fmla="*/ 80 w 529"/>
                <a:gd name="T37" fmla="*/ 78 h 529"/>
                <a:gd name="T38" fmla="*/ 147 w 529"/>
                <a:gd name="T39" fmla="*/ 31 h 529"/>
                <a:gd name="T40" fmla="*/ 175 w 529"/>
                <a:gd name="T41" fmla="*/ 23 h 529"/>
                <a:gd name="T42" fmla="*/ 175 w 529"/>
                <a:gd name="T43" fmla="*/ 23 h 52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29"/>
                <a:gd name="T67" fmla="*/ 0 h 529"/>
                <a:gd name="T68" fmla="*/ 529 w 529"/>
                <a:gd name="T69" fmla="*/ 529 h 52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29" h="529">
                  <a:moveTo>
                    <a:pt x="175" y="23"/>
                  </a:moveTo>
                  <a:lnTo>
                    <a:pt x="232" y="8"/>
                  </a:lnTo>
                  <a:lnTo>
                    <a:pt x="308" y="0"/>
                  </a:lnTo>
                  <a:lnTo>
                    <a:pt x="375" y="11"/>
                  </a:lnTo>
                  <a:lnTo>
                    <a:pt x="422" y="34"/>
                  </a:lnTo>
                  <a:lnTo>
                    <a:pt x="453" y="57"/>
                  </a:lnTo>
                  <a:lnTo>
                    <a:pt x="474" y="78"/>
                  </a:lnTo>
                  <a:lnTo>
                    <a:pt x="512" y="156"/>
                  </a:lnTo>
                  <a:lnTo>
                    <a:pt x="529" y="306"/>
                  </a:lnTo>
                  <a:lnTo>
                    <a:pt x="504" y="394"/>
                  </a:lnTo>
                  <a:lnTo>
                    <a:pt x="424" y="480"/>
                  </a:lnTo>
                  <a:lnTo>
                    <a:pt x="346" y="518"/>
                  </a:lnTo>
                  <a:lnTo>
                    <a:pt x="280" y="529"/>
                  </a:lnTo>
                  <a:lnTo>
                    <a:pt x="164" y="500"/>
                  </a:lnTo>
                  <a:lnTo>
                    <a:pt x="73" y="432"/>
                  </a:lnTo>
                  <a:lnTo>
                    <a:pt x="23" y="341"/>
                  </a:lnTo>
                  <a:lnTo>
                    <a:pt x="0" y="280"/>
                  </a:lnTo>
                  <a:lnTo>
                    <a:pt x="38" y="135"/>
                  </a:lnTo>
                  <a:lnTo>
                    <a:pt x="80" y="78"/>
                  </a:lnTo>
                  <a:lnTo>
                    <a:pt x="147" y="31"/>
                  </a:lnTo>
                  <a:lnTo>
                    <a:pt x="175" y="23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5" name="Freeform 43"/>
            <p:cNvSpPr>
              <a:spLocks/>
            </p:cNvSpPr>
            <p:nvPr/>
          </p:nvSpPr>
          <p:spPr bwMode="auto">
            <a:xfrm>
              <a:off x="845" y="1377"/>
              <a:ext cx="203" cy="187"/>
            </a:xfrm>
            <a:custGeom>
              <a:avLst/>
              <a:gdLst>
                <a:gd name="T0" fmla="*/ 293 w 405"/>
                <a:gd name="T1" fmla="*/ 80 h 373"/>
                <a:gd name="T2" fmla="*/ 394 w 405"/>
                <a:gd name="T3" fmla="*/ 102 h 373"/>
                <a:gd name="T4" fmla="*/ 354 w 405"/>
                <a:gd name="T5" fmla="*/ 175 h 373"/>
                <a:gd name="T6" fmla="*/ 384 w 405"/>
                <a:gd name="T7" fmla="*/ 224 h 373"/>
                <a:gd name="T8" fmla="*/ 405 w 405"/>
                <a:gd name="T9" fmla="*/ 256 h 373"/>
                <a:gd name="T10" fmla="*/ 300 w 405"/>
                <a:gd name="T11" fmla="*/ 281 h 373"/>
                <a:gd name="T12" fmla="*/ 270 w 405"/>
                <a:gd name="T13" fmla="*/ 373 h 373"/>
                <a:gd name="T14" fmla="*/ 182 w 405"/>
                <a:gd name="T15" fmla="*/ 315 h 373"/>
                <a:gd name="T16" fmla="*/ 103 w 405"/>
                <a:gd name="T17" fmla="*/ 365 h 373"/>
                <a:gd name="T18" fmla="*/ 84 w 405"/>
                <a:gd name="T19" fmla="*/ 270 h 373"/>
                <a:gd name="T20" fmla="*/ 0 w 405"/>
                <a:gd name="T21" fmla="*/ 239 h 373"/>
                <a:gd name="T22" fmla="*/ 76 w 405"/>
                <a:gd name="T23" fmla="*/ 156 h 373"/>
                <a:gd name="T24" fmla="*/ 34 w 405"/>
                <a:gd name="T25" fmla="*/ 91 h 373"/>
                <a:gd name="T26" fmla="*/ 108 w 405"/>
                <a:gd name="T27" fmla="*/ 66 h 373"/>
                <a:gd name="T28" fmla="*/ 146 w 405"/>
                <a:gd name="T29" fmla="*/ 0 h 373"/>
                <a:gd name="T30" fmla="*/ 213 w 405"/>
                <a:gd name="T31" fmla="*/ 49 h 373"/>
                <a:gd name="T32" fmla="*/ 274 w 405"/>
                <a:gd name="T33" fmla="*/ 11 h 373"/>
                <a:gd name="T34" fmla="*/ 293 w 405"/>
                <a:gd name="T35" fmla="*/ 80 h 373"/>
                <a:gd name="T36" fmla="*/ 293 w 405"/>
                <a:gd name="T37" fmla="*/ 80 h 37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05"/>
                <a:gd name="T58" fmla="*/ 0 h 373"/>
                <a:gd name="T59" fmla="*/ 405 w 405"/>
                <a:gd name="T60" fmla="*/ 373 h 37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05" h="373">
                  <a:moveTo>
                    <a:pt x="293" y="80"/>
                  </a:moveTo>
                  <a:lnTo>
                    <a:pt x="394" y="102"/>
                  </a:lnTo>
                  <a:lnTo>
                    <a:pt x="354" y="175"/>
                  </a:lnTo>
                  <a:lnTo>
                    <a:pt x="384" y="224"/>
                  </a:lnTo>
                  <a:lnTo>
                    <a:pt x="405" y="256"/>
                  </a:lnTo>
                  <a:lnTo>
                    <a:pt x="300" y="281"/>
                  </a:lnTo>
                  <a:lnTo>
                    <a:pt x="270" y="373"/>
                  </a:lnTo>
                  <a:lnTo>
                    <a:pt x="182" y="315"/>
                  </a:lnTo>
                  <a:lnTo>
                    <a:pt x="103" y="365"/>
                  </a:lnTo>
                  <a:lnTo>
                    <a:pt x="84" y="270"/>
                  </a:lnTo>
                  <a:lnTo>
                    <a:pt x="0" y="239"/>
                  </a:lnTo>
                  <a:lnTo>
                    <a:pt x="76" y="156"/>
                  </a:lnTo>
                  <a:lnTo>
                    <a:pt x="34" y="91"/>
                  </a:lnTo>
                  <a:lnTo>
                    <a:pt x="108" y="66"/>
                  </a:lnTo>
                  <a:lnTo>
                    <a:pt x="146" y="0"/>
                  </a:lnTo>
                  <a:lnTo>
                    <a:pt x="213" y="49"/>
                  </a:lnTo>
                  <a:lnTo>
                    <a:pt x="274" y="11"/>
                  </a:lnTo>
                  <a:lnTo>
                    <a:pt x="293" y="80"/>
                  </a:lnTo>
                  <a:close/>
                </a:path>
              </a:pathLst>
            </a:custGeom>
            <a:solidFill>
              <a:srgbClr val="FFDB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6" name="Freeform 44"/>
            <p:cNvSpPr>
              <a:spLocks/>
            </p:cNvSpPr>
            <p:nvPr/>
          </p:nvSpPr>
          <p:spPr bwMode="auto">
            <a:xfrm>
              <a:off x="889" y="1482"/>
              <a:ext cx="26" cy="15"/>
            </a:xfrm>
            <a:custGeom>
              <a:avLst/>
              <a:gdLst>
                <a:gd name="T0" fmla="*/ 40 w 52"/>
                <a:gd name="T1" fmla="*/ 0 h 30"/>
                <a:gd name="T2" fmla="*/ 46 w 52"/>
                <a:gd name="T3" fmla="*/ 4 h 30"/>
                <a:gd name="T4" fmla="*/ 50 w 52"/>
                <a:gd name="T5" fmla="*/ 6 h 30"/>
                <a:gd name="T6" fmla="*/ 52 w 52"/>
                <a:gd name="T7" fmla="*/ 9 h 30"/>
                <a:gd name="T8" fmla="*/ 52 w 52"/>
                <a:gd name="T9" fmla="*/ 13 h 30"/>
                <a:gd name="T10" fmla="*/ 50 w 52"/>
                <a:gd name="T11" fmla="*/ 15 h 30"/>
                <a:gd name="T12" fmla="*/ 48 w 52"/>
                <a:gd name="T13" fmla="*/ 19 h 30"/>
                <a:gd name="T14" fmla="*/ 44 w 52"/>
                <a:gd name="T15" fmla="*/ 23 h 30"/>
                <a:gd name="T16" fmla="*/ 40 w 52"/>
                <a:gd name="T17" fmla="*/ 27 h 30"/>
                <a:gd name="T18" fmla="*/ 35 w 52"/>
                <a:gd name="T19" fmla="*/ 27 h 30"/>
                <a:gd name="T20" fmla="*/ 29 w 52"/>
                <a:gd name="T21" fmla="*/ 30 h 30"/>
                <a:gd name="T22" fmla="*/ 23 w 52"/>
                <a:gd name="T23" fmla="*/ 30 h 30"/>
                <a:gd name="T24" fmla="*/ 18 w 52"/>
                <a:gd name="T25" fmla="*/ 30 h 30"/>
                <a:gd name="T26" fmla="*/ 12 w 52"/>
                <a:gd name="T27" fmla="*/ 30 h 30"/>
                <a:gd name="T28" fmla="*/ 8 w 52"/>
                <a:gd name="T29" fmla="*/ 28 h 30"/>
                <a:gd name="T30" fmla="*/ 2 w 52"/>
                <a:gd name="T31" fmla="*/ 25 h 30"/>
                <a:gd name="T32" fmla="*/ 0 w 52"/>
                <a:gd name="T33" fmla="*/ 21 h 30"/>
                <a:gd name="T34" fmla="*/ 2 w 52"/>
                <a:gd name="T35" fmla="*/ 19 h 30"/>
                <a:gd name="T36" fmla="*/ 8 w 52"/>
                <a:gd name="T37" fmla="*/ 15 h 30"/>
                <a:gd name="T38" fmla="*/ 14 w 52"/>
                <a:gd name="T39" fmla="*/ 13 h 30"/>
                <a:gd name="T40" fmla="*/ 19 w 52"/>
                <a:gd name="T41" fmla="*/ 9 h 30"/>
                <a:gd name="T42" fmla="*/ 25 w 52"/>
                <a:gd name="T43" fmla="*/ 6 h 30"/>
                <a:gd name="T44" fmla="*/ 33 w 52"/>
                <a:gd name="T45" fmla="*/ 4 h 30"/>
                <a:gd name="T46" fmla="*/ 37 w 52"/>
                <a:gd name="T47" fmla="*/ 2 h 30"/>
                <a:gd name="T48" fmla="*/ 40 w 52"/>
                <a:gd name="T49" fmla="*/ 0 h 30"/>
                <a:gd name="T50" fmla="*/ 40 w 52"/>
                <a:gd name="T51" fmla="*/ 0 h 3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2"/>
                <a:gd name="T79" fmla="*/ 0 h 30"/>
                <a:gd name="T80" fmla="*/ 52 w 52"/>
                <a:gd name="T81" fmla="*/ 30 h 3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2" h="30">
                  <a:moveTo>
                    <a:pt x="40" y="0"/>
                  </a:moveTo>
                  <a:lnTo>
                    <a:pt x="46" y="4"/>
                  </a:lnTo>
                  <a:lnTo>
                    <a:pt x="50" y="6"/>
                  </a:lnTo>
                  <a:lnTo>
                    <a:pt x="52" y="9"/>
                  </a:lnTo>
                  <a:lnTo>
                    <a:pt x="52" y="13"/>
                  </a:lnTo>
                  <a:lnTo>
                    <a:pt x="50" y="15"/>
                  </a:lnTo>
                  <a:lnTo>
                    <a:pt x="48" y="19"/>
                  </a:lnTo>
                  <a:lnTo>
                    <a:pt x="44" y="23"/>
                  </a:lnTo>
                  <a:lnTo>
                    <a:pt x="40" y="27"/>
                  </a:lnTo>
                  <a:lnTo>
                    <a:pt x="35" y="27"/>
                  </a:lnTo>
                  <a:lnTo>
                    <a:pt x="29" y="30"/>
                  </a:lnTo>
                  <a:lnTo>
                    <a:pt x="23" y="30"/>
                  </a:lnTo>
                  <a:lnTo>
                    <a:pt x="18" y="30"/>
                  </a:lnTo>
                  <a:lnTo>
                    <a:pt x="12" y="30"/>
                  </a:lnTo>
                  <a:lnTo>
                    <a:pt x="8" y="28"/>
                  </a:lnTo>
                  <a:lnTo>
                    <a:pt x="2" y="25"/>
                  </a:lnTo>
                  <a:lnTo>
                    <a:pt x="0" y="21"/>
                  </a:lnTo>
                  <a:lnTo>
                    <a:pt x="2" y="19"/>
                  </a:lnTo>
                  <a:lnTo>
                    <a:pt x="8" y="15"/>
                  </a:lnTo>
                  <a:lnTo>
                    <a:pt x="14" y="13"/>
                  </a:lnTo>
                  <a:lnTo>
                    <a:pt x="19" y="9"/>
                  </a:lnTo>
                  <a:lnTo>
                    <a:pt x="25" y="6"/>
                  </a:lnTo>
                  <a:lnTo>
                    <a:pt x="33" y="4"/>
                  </a:lnTo>
                  <a:lnTo>
                    <a:pt x="37" y="2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7" name="Freeform 45"/>
            <p:cNvSpPr>
              <a:spLocks/>
            </p:cNvSpPr>
            <p:nvPr/>
          </p:nvSpPr>
          <p:spPr bwMode="auto">
            <a:xfrm>
              <a:off x="953" y="1491"/>
              <a:ext cx="17" cy="33"/>
            </a:xfrm>
            <a:custGeom>
              <a:avLst/>
              <a:gdLst>
                <a:gd name="T0" fmla="*/ 7 w 34"/>
                <a:gd name="T1" fmla="*/ 0 h 67"/>
                <a:gd name="T2" fmla="*/ 11 w 34"/>
                <a:gd name="T3" fmla="*/ 6 h 67"/>
                <a:gd name="T4" fmla="*/ 19 w 34"/>
                <a:gd name="T5" fmla="*/ 13 h 67"/>
                <a:gd name="T6" fmla="*/ 21 w 34"/>
                <a:gd name="T7" fmla="*/ 17 h 67"/>
                <a:gd name="T8" fmla="*/ 23 w 34"/>
                <a:gd name="T9" fmla="*/ 21 h 67"/>
                <a:gd name="T10" fmla="*/ 26 w 34"/>
                <a:gd name="T11" fmla="*/ 25 h 67"/>
                <a:gd name="T12" fmla="*/ 28 w 34"/>
                <a:gd name="T13" fmla="*/ 30 h 67"/>
                <a:gd name="T14" fmla="*/ 30 w 34"/>
                <a:gd name="T15" fmla="*/ 34 h 67"/>
                <a:gd name="T16" fmla="*/ 32 w 34"/>
                <a:gd name="T17" fmla="*/ 40 h 67"/>
                <a:gd name="T18" fmla="*/ 34 w 34"/>
                <a:gd name="T19" fmla="*/ 44 h 67"/>
                <a:gd name="T20" fmla="*/ 34 w 34"/>
                <a:gd name="T21" fmla="*/ 49 h 67"/>
                <a:gd name="T22" fmla="*/ 34 w 34"/>
                <a:gd name="T23" fmla="*/ 53 h 67"/>
                <a:gd name="T24" fmla="*/ 34 w 34"/>
                <a:gd name="T25" fmla="*/ 57 h 67"/>
                <a:gd name="T26" fmla="*/ 34 w 34"/>
                <a:gd name="T27" fmla="*/ 61 h 67"/>
                <a:gd name="T28" fmla="*/ 34 w 34"/>
                <a:gd name="T29" fmla="*/ 67 h 67"/>
                <a:gd name="T30" fmla="*/ 28 w 34"/>
                <a:gd name="T31" fmla="*/ 63 h 67"/>
                <a:gd name="T32" fmla="*/ 23 w 34"/>
                <a:gd name="T33" fmla="*/ 61 h 67"/>
                <a:gd name="T34" fmla="*/ 19 w 34"/>
                <a:gd name="T35" fmla="*/ 57 h 67"/>
                <a:gd name="T36" fmla="*/ 15 w 34"/>
                <a:gd name="T37" fmla="*/ 55 h 67"/>
                <a:gd name="T38" fmla="*/ 11 w 34"/>
                <a:gd name="T39" fmla="*/ 49 h 67"/>
                <a:gd name="T40" fmla="*/ 9 w 34"/>
                <a:gd name="T41" fmla="*/ 46 h 67"/>
                <a:gd name="T42" fmla="*/ 5 w 34"/>
                <a:gd name="T43" fmla="*/ 42 h 67"/>
                <a:gd name="T44" fmla="*/ 5 w 34"/>
                <a:gd name="T45" fmla="*/ 36 h 67"/>
                <a:gd name="T46" fmla="*/ 2 w 34"/>
                <a:gd name="T47" fmla="*/ 32 h 67"/>
                <a:gd name="T48" fmla="*/ 2 w 34"/>
                <a:gd name="T49" fmla="*/ 27 h 67"/>
                <a:gd name="T50" fmla="*/ 0 w 34"/>
                <a:gd name="T51" fmla="*/ 21 h 67"/>
                <a:gd name="T52" fmla="*/ 2 w 34"/>
                <a:gd name="T53" fmla="*/ 17 h 67"/>
                <a:gd name="T54" fmla="*/ 2 w 34"/>
                <a:gd name="T55" fmla="*/ 13 h 67"/>
                <a:gd name="T56" fmla="*/ 2 w 34"/>
                <a:gd name="T57" fmla="*/ 8 h 67"/>
                <a:gd name="T58" fmla="*/ 4 w 34"/>
                <a:gd name="T59" fmla="*/ 4 h 67"/>
                <a:gd name="T60" fmla="*/ 7 w 34"/>
                <a:gd name="T61" fmla="*/ 0 h 67"/>
                <a:gd name="T62" fmla="*/ 7 w 34"/>
                <a:gd name="T63" fmla="*/ 0 h 6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4"/>
                <a:gd name="T97" fmla="*/ 0 h 67"/>
                <a:gd name="T98" fmla="*/ 34 w 34"/>
                <a:gd name="T99" fmla="*/ 67 h 6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4" h="67">
                  <a:moveTo>
                    <a:pt x="7" y="0"/>
                  </a:moveTo>
                  <a:lnTo>
                    <a:pt x="11" y="6"/>
                  </a:lnTo>
                  <a:lnTo>
                    <a:pt x="19" y="13"/>
                  </a:lnTo>
                  <a:lnTo>
                    <a:pt x="21" y="17"/>
                  </a:lnTo>
                  <a:lnTo>
                    <a:pt x="23" y="21"/>
                  </a:lnTo>
                  <a:lnTo>
                    <a:pt x="26" y="25"/>
                  </a:lnTo>
                  <a:lnTo>
                    <a:pt x="28" y="30"/>
                  </a:lnTo>
                  <a:lnTo>
                    <a:pt x="30" y="34"/>
                  </a:lnTo>
                  <a:lnTo>
                    <a:pt x="32" y="40"/>
                  </a:lnTo>
                  <a:lnTo>
                    <a:pt x="34" y="44"/>
                  </a:lnTo>
                  <a:lnTo>
                    <a:pt x="34" y="49"/>
                  </a:lnTo>
                  <a:lnTo>
                    <a:pt x="34" y="53"/>
                  </a:lnTo>
                  <a:lnTo>
                    <a:pt x="34" y="57"/>
                  </a:lnTo>
                  <a:lnTo>
                    <a:pt x="34" y="61"/>
                  </a:lnTo>
                  <a:lnTo>
                    <a:pt x="34" y="67"/>
                  </a:lnTo>
                  <a:lnTo>
                    <a:pt x="28" y="63"/>
                  </a:lnTo>
                  <a:lnTo>
                    <a:pt x="23" y="61"/>
                  </a:lnTo>
                  <a:lnTo>
                    <a:pt x="19" y="57"/>
                  </a:lnTo>
                  <a:lnTo>
                    <a:pt x="15" y="55"/>
                  </a:lnTo>
                  <a:lnTo>
                    <a:pt x="11" y="49"/>
                  </a:lnTo>
                  <a:lnTo>
                    <a:pt x="9" y="46"/>
                  </a:lnTo>
                  <a:lnTo>
                    <a:pt x="5" y="42"/>
                  </a:lnTo>
                  <a:lnTo>
                    <a:pt x="5" y="36"/>
                  </a:lnTo>
                  <a:lnTo>
                    <a:pt x="2" y="32"/>
                  </a:lnTo>
                  <a:lnTo>
                    <a:pt x="2" y="27"/>
                  </a:lnTo>
                  <a:lnTo>
                    <a:pt x="0" y="21"/>
                  </a:lnTo>
                  <a:lnTo>
                    <a:pt x="2" y="17"/>
                  </a:lnTo>
                  <a:lnTo>
                    <a:pt x="2" y="13"/>
                  </a:lnTo>
                  <a:lnTo>
                    <a:pt x="2" y="8"/>
                  </a:lnTo>
                  <a:lnTo>
                    <a:pt x="4" y="4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8" name="Freeform 46"/>
            <p:cNvSpPr>
              <a:spLocks/>
            </p:cNvSpPr>
            <p:nvPr/>
          </p:nvSpPr>
          <p:spPr bwMode="auto">
            <a:xfrm>
              <a:off x="974" y="1462"/>
              <a:ext cx="29" cy="13"/>
            </a:xfrm>
            <a:custGeom>
              <a:avLst/>
              <a:gdLst>
                <a:gd name="T0" fmla="*/ 5 w 59"/>
                <a:gd name="T1" fmla="*/ 0 h 27"/>
                <a:gd name="T2" fmla="*/ 7 w 59"/>
                <a:gd name="T3" fmla="*/ 0 h 27"/>
                <a:gd name="T4" fmla="*/ 13 w 59"/>
                <a:gd name="T5" fmla="*/ 0 h 27"/>
                <a:gd name="T6" fmla="*/ 17 w 59"/>
                <a:gd name="T7" fmla="*/ 0 h 27"/>
                <a:gd name="T8" fmla="*/ 21 w 59"/>
                <a:gd name="T9" fmla="*/ 2 h 27"/>
                <a:gd name="T10" fmla="*/ 24 w 59"/>
                <a:gd name="T11" fmla="*/ 2 h 27"/>
                <a:gd name="T12" fmla="*/ 30 w 59"/>
                <a:gd name="T13" fmla="*/ 2 h 27"/>
                <a:gd name="T14" fmla="*/ 34 w 59"/>
                <a:gd name="T15" fmla="*/ 2 h 27"/>
                <a:gd name="T16" fmla="*/ 38 w 59"/>
                <a:gd name="T17" fmla="*/ 2 h 27"/>
                <a:gd name="T18" fmla="*/ 45 w 59"/>
                <a:gd name="T19" fmla="*/ 4 h 27"/>
                <a:gd name="T20" fmla="*/ 51 w 59"/>
                <a:gd name="T21" fmla="*/ 9 h 27"/>
                <a:gd name="T22" fmla="*/ 53 w 59"/>
                <a:gd name="T23" fmla="*/ 11 h 27"/>
                <a:gd name="T24" fmla="*/ 55 w 59"/>
                <a:gd name="T25" fmla="*/ 15 h 27"/>
                <a:gd name="T26" fmla="*/ 57 w 59"/>
                <a:gd name="T27" fmla="*/ 19 h 27"/>
                <a:gd name="T28" fmla="*/ 59 w 59"/>
                <a:gd name="T29" fmla="*/ 27 h 27"/>
                <a:gd name="T30" fmla="*/ 53 w 59"/>
                <a:gd name="T31" fmla="*/ 27 h 27"/>
                <a:gd name="T32" fmla="*/ 49 w 59"/>
                <a:gd name="T33" fmla="*/ 27 h 27"/>
                <a:gd name="T34" fmla="*/ 43 w 59"/>
                <a:gd name="T35" fmla="*/ 27 h 27"/>
                <a:gd name="T36" fmla="*/ 38 w 59"/>
                <a:gd name="T37" fmla="*/ 27 h 27"/>
                <a:gd name="T38" fmla="*/ 32 w 59"/>
                <a:gd name="T39" fmla="*/ 27 h 27"/>
                <a:gd name="T40" fmla="*/ 26 w 59"/>
                <a:gd name="T41" fmla="*/ 27 h 27"/>
                <a:gd name="T42" fmla="*/ 21 w 59"/>
                <a:gd name="T43" fmla="*/ 27 h 27"/>
                <a:gd name="T44" fmla="*/ 17 w 59"/>
                <a:gd name="T45" fmla="*/ 27 h 27"/>
                <a:gd name="T46" fmla="*/ 11 w 59"/>
                <a:gd name="T47" fmla="*/ 25 h 27"/>
                <a:gd name="T48" fmla="*/ 7 w 59"/>
                <a:gd name="T49" fmla="*/ 23 h 27"/>
                <a:gd name="T50" fmla="*/ 3 w 59"/>
                <a:gd name="T51" fmla="*/ 21 h 27"/>
                <a:gd name="T52" fmla="*/ 2 w 59"/>
                <a:gd name="T53" fmla="*/ 19 h 27"/>
                <a:gd name="T54" fmla="*/ 0 w 59"/>
                <a:gd name="T55" fmla="*/ 13 h 27"/>
                <a:gd name="T56" fmla="*/ 0 w 59"/>
                <a:gd name="T57" fmla="*/ 11 h 27"/>
                <a:gd name="T58" fmla="*/ 2 w 59"/>
                <a:gd name="T59" fmla="*/ 6 h 27"/>
                <a:gd name="T60" fmla="*/ 5 w 59"/>
                <a:gd name="T61" fmla="*/ 0 h 27"/>
                <a:gd name="T62" fmla="*/ 5 w 59"/>
                <a:gd name="T63" fmla="*/ 0 h 2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9"/>
                <a:gd name="T97" fmla="*/ 0 h 27"/>
                <a:gd name="T98" fmla="*/ 59 w 59"/>
                <a:gd name="T99" fmla="*/ 27 h 2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9" h="27">
                  <a:moveTo>
                    <a:pt x="5" y="0"/>
                  </a:moveTo>
                  <a:lnTo>
                    <a:pt x="7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4" y="2"/>
                  </a:lnTo>
                  <a:lnTo>
                    <a:pt x="30" y="2"/>
                  </a:lnTo>
                  <a:lnTo>
                    <a:pt x="34" y="2"/>
                  </a:lnTo>
                  <a:lnTo>
                    <a:pt x="38" y="2"/>
                  </a:lnTo>
                  <a:lnTo>
                    <a:pt x="45" y="4"/>
                  </a:lnTo>
                  <a:lnTo>
                    <a:pt x="51" y="9"/>
                  </a:lnTo>
                  <a:lnTo>
                    <a:pt x="53" y="11"/>
                  </a:lnTo>
                  <a:lnTo>
                    <a:pt x="55" y="15"/>
                  </a:lnTo>
                  <a:lnTo>
                    <a:pt x="57" y="19"/>
                  </a:lnTo>
                  <a:lnTo>
                    <a:pt x="59" y="27"/>
                  </a:lnTo>
                  <a:lnTo>
                    <a:pt x="53" y="27"/>
                  </a:lnTo>
                  <a:lnTo>
                    <a:pt x="49" y="27"/>
                  </a:lnTo>
                  <a:lnTo>
                    <a:pt x="43" y="27"/>
                  </a:lnTo>
                  <a:lnTo>
                    <a:pt x="38" y="27"/>
                  </a:lnTo>
                  <a:lnTo>
                    <a:pt x="32" y="27"/>
                  </a:lnTo>
                  <a:lnTo>
                    <a:pt x="26" y="27"/>
                  </a:lnTo>
                  <a:lnTo>
                    <a:pt x="21" y="27"/>
                  </a:lnTo>
                  <a:lnTo>
                    <a:pt x="17" y="27"/>
                  </a:lnTo>
                  <a:lnTo>
                    <a:pt x="11" y="25"/>
                  </a:lnTo>
                  <a:lnTo>
                    <a:pt x="7" y="23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6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9" name="Freeform 47"/>
            <p:cNvSpPr>
              <a:spLocks/>
            </p:cNvSpPr>
            <p:nvPr/>
          </p:nvSpPr>
          <p:spPr bwMode="auto">
            <a:xfrm>
              <a:off x="963" y="1417"/>
              <a:ext cx="21" cy="26"/>
            </a:xfrm>
            <a:custGeom>
              <a:avLst/>
              <a:gdLst>
                <a:gd name="T0" fmla="*/ 36 w 42"/>
                <a:gd name="T1" fmla="*/ 0 h 51"/>
                <a:gd name="T2" fmla="*/ 38 w 42"/>
                <a:gd name="T3" fmla="*/ 1 h 51"/>
                <a:gd name="T4" fmla="*/ 40 w 42"/>
                <a:gd name="T5" fmla="*/ 5 h 51"/>
                <a:gd name="T6" fmla="*/ 40 w 42"/>
                <a:gd name="T7" fmla="*/ 7 h 51"/>
                <a:gd name="T8" fmla="*/ 42 w 42"/>
                <a:gd name="T9" fmla="*/ 13 h 51"/>
                <a:gd name="T10" fmla="*/ 40 w 42"/>
                <a:gd name="T11" fmla="*/ 17 h 51"/>
                <a:gd name="T12" fmla="*/ 38 w 42"/>
                <a:gd name="T13" fmla="*/ 22 h 51"/>
                <a:gd name="T14" fmla="*/ 36 w 42"/>
                <a:gd name="T15" fmla="*/ 28 h 51"/>
                <a:gd name="T16" fmla="*/ 34 w 42"/>
                <a:gd name="T17" fmla="*/ 34 h 51"/>
                <a:gd name="T18" fmla="*/ 28 w 42"/>
                <a:gd name="T19" fmla="*/ 38 h 51"/>
                <a:gd name="T20" fmla="*/ 26 w 42"/>
                <a:gd name="T21" fmla="*/ 43 h 51"/>
                <a:gd name="T22" fmla="*/ 21 w 42"/>
                <a:gd name="T23" fmla="*/ 47 h 51"/>
                <a:gd name="T24" fmla="*/ 17 w 42"/>
                <a:gd name="T25" fmla="*/ 49 h 51"/>
                <a:gd name="T26" fmla="*/ 13 w 42"/>
                <a:gd name="T27" fmla="*/ 51 h 51"/>
                <a:gd name="T28" fmla="*/ 7 w 42"/>
                <a:gd name="T29" fmla="*/ 51 h 51"/>
                <a:gd name="T30" fmla="*/ 4 w 42"/>
                <a:gd name="T31" fmla="*/ 49 h 51"/>
                <a:gd name="T32" fmla="*/ 0 w 42"/>
                <a:gd name="T33" fmla="*/ 47 h 51"/>
                <a:gd name="T34" fmla="*/ 2 w 42"/>
                <a:gd name="T35" fmla="*/ 39 h 51"/>
                <a:gd name="T36" fmla="*/ 5 w 42"/>
                <a:gd name="T37" fmla="*/ 32 h 51"/>
                <a:gd name="T38" fmla="*/ 7 w 42"/>
                <a:gd name="T39" fmla="*/ 26 h 51"/>
                <a:gd name="T40" fmla="*/ 13 w 42"/>
                <a:gd name="T41" fmla="*/ 20 h 51"/>
                <a:gd name="T42" fmla="*/ 17 w 42"/>
                <a:gd name="T43" fmla="*/ 15 h 51"/>
                <a:gd name="T44" fmla="*/ 23 w 42"/>
                <a:gd name="T45" fmla="*/ 9 h 51"/>
                <a:gd name="T46" fmla="*/ 28 w 42"/>
                <a:gd name="T47" fmla="*/ 5 h 51"/>
                <a:gd name="T48" fmla="*/ 36 w 42"/>
                <a:gd name="T49" fmla="*/ 0 h 51"/>
                <a:gd name="T50" fmla="*/ 36 w 42"/>
                <a:gd name="T51" fmla="*/ 0 h 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42"/>
                <a:gd name="T79" fmla="*/ 0 h 51"/>
                <a:gd name="T80" fmla="*/ 42 w 42"/>
                <a:gd name="T81" fmla="*/ 51 h 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42" h="51">
                  <a:moveTo>
                    <a:pt x="36" y="0"/>
                  </a:moveTo>
                  <a:lnTo>
                    <a:pt x="38" y="1"/>
                  </a:lnTo>
                  <a:lnTo>
                    <a:pt x="40" y="5"/>
                  </a:lnTo>
                  <a:lnTo>
                    <a:pt x="40" y="7"/>
                  </a:lnTo>
                  <a:lnTo>
                    <a:pt x="42" y="13"/>
                  </a:lnTo>
                  <a:lnTo>
                    <a:pt x="40" y="17"/>
                  </a:lnTo>
                  <a:lnTo>
                    <a:pt x="38" y="22"/>
                  </a:lnTo>
                  <a:lnTo>
                    <a:pt x="36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6" y="43"/>
                  </a:lnTo>
                  <a:lnTo>
                    <a:pt x="21" y="47"/>
                  </a:lnTo>
                  <a:lnTo>
                    <a:pt x="17" y="49"/>
                  </a:lnTo>
                  <a:lnTo>
                    <a:pt x="13" y="51"/>
                  </a:lnTo>
                  <a:lnTo>
                    <a:pt x="7" y="51"/>
                  </a:lnTo>
                  <a:lnTo>
                    <a:pt x="4" y="49"/>
                  </a:lnTo>
                  <a:lnTo>
                    <a:pt x="0" y="47"/>
                  </a:lnTo>
                  <a:lnTo>
                    <a:pt x="2" y="39"/>
                  </a:lnTo>
                  <a:lnTo>
                    <a:pt x="5" y="32"/>
                  </a:lnTo>
                  <a:lnTo>
                    <a:pt x="7" y="26"/>
                  </a:lnTo>
                  <a:lnTo>
                    <a:pt x="13" y="20"/>
                  </a:lnTo>
                  <a:lnTo>
                    <a:pt x="17" y="15"/>
                  </a:lnTo>
                  <a:lnTo>
                    <a:pt x="23" y="9"/>
                  </a:lnTo>
                  <a:lnTo>
                    <a:pt x="28" y="5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0" name="Freeform 48"/>
            <p:cNvSpPr>
              <a:spLocks/>
            </p:cNvSpPr>
            <p:nvPr/>
          </p:nvSpPr>
          <p:spPr bwMode="auto">
            <a:xfrm>
              <a:off x="923" y="1398"/>
              <a:ext cx="22" cy="39"/>
            </a:xfrm>
            <a:custGeom>
              <a:avLst/>
              <a:gdLst>
                <a:gd name="T0" fmla="*/ 6 w 44"/>
                <a:gd name="T1" fmla="*/ 0 h 78"/>
                <a:gd name="T2" fmla="*/ 9 w 44"/>
                <a:gd name="T3" fmla="*/ 2 h 78"/>
                <a:gd name="T4" fmla="*/ 13 w 44"/>
                <a:gd name="T5" fmla="*/ 6 h 78"/>
                <a:gd name="T6" fmla="*/ 17 w 44"/>
                <a:gd name="T7" fmla="*/ 10 h 78"/>
                <a:gd name="T8" fmla="*/ 23 w 44"/>
                <a:gd name="T9" fmla="*/ 14 h 78"/>
                <a:gd name="T10" fmla="*/ 26 w 44"/>
                <a:gd name="T11" fmla="*/ 19 h 78"/>
                <a:gd name="T12" fmla="*/ 28 w 44"/>
                <a:gd name="T13" fmla="*/ 23 h 78"/>
                <a:gd name="T14" fmla="*/ 32 w 44"/>
                <a:gd name="T15" fmla="*/ 29 h 78"/>
                <a:gd name="T16" fmla="*/ 36 w 44"/>
                <a:gd name="T17" fmla="*/ 35 h 78"/>
                <a:gd name="T18" fmla="*/ 38 w 44"/>
                <a:gd name="T19" fmla="*/ 39 h 78"/>
                <a:gd name="T20" fmla="*/ 40 w 44"/>
                <a:gd name="T21" fmla="*/ 44 h 78"/>
                <a:gd name="T22" fmla="*/ 42 w 44"/>
                <a:gd name="T23" fmla="*/ 50 h 78"/>
                <a:gd name="T24" fmla="*/ 44 w 44"/>
                <a:gd name="T25" fmla="*/ 56 h 78"/>
                <a:gd name="T26" fmla="*/ 44 w 44"/>
                <a:gd name="T27" fmla="*/ 61 h 78"/>
                <a:gd name="T28" fmla="*/ 44 w 44"/>
                <a:gd name="T29" fmla="*/ 67 h 78"/>
                <a:gd name="T30" fmla="*/ 44 w 44"/>
                <a:gd name="T31" fmla="*/ 73 h 78"/>
                <a:gd name="T32" fmla="*/ 44 w 44"/>
                <a:gd name="T33" fmla="*/ 78 h 78"/>
                <a:gd name="T34" fmla="*/ 40 w 44"/>
                <a:gd name="T35" fmla="*/ 78 h 78"/>
                <a:gd name="T36" fmla="*/ 36 w 44"/>
                <a:gd name="T37" fmla="*/ 78 h 78"/>
                <a:gd name="T38" fmla="*/ 32 w 44"/>
                <a:gd name="T39" fmla="*/ 78 h 78"/>
                <a:gd name="T40" fmla="*/ 28 w 44"/>
                <a:gd name="T41" fmla="*/ 78 h 78"/>
                <a:gd name="T42" fmla="*/ 26 w 44"/>
                <a:gd name="T43" fmla="*/ 73 h 78"/>
                <a:gd name="T44" fmla="*/ 26 w 44"/>
                <a:gd name="T45" fmla="*/ 69 h 78"/>
                <a:gd name="T46" fmla="*/ 25 w 44"/>
                <a:gd name="T47" fmla="*/ 63 h 78"/>
                <a:gd name="T48" fmla="*/ 23 w 44"/>
                <a:gd name="T49" fmla="*/ 58 h 78"/>
                <a:gd name="T50" fmla="*/ 19 w 44"/>
                <a:gd name="T51" fmla="*/ 54 h 78"/>
                <a:gd name="T52" fmla="*/ 15 w 44"/>
                <a:gd name="T53" fmla="*/ 48 h 78"/>
                <a:gd name="T54" fmla="*/ 13 w 44"/>
                <a:gd name="T55" fmla="*/ 44 h 78"/>
                <a:gd name="T56" fmla="*/ 9 w 44"/>
                <a:gd name="T57" fmla="*/ 39 h 78"/>
                <a:gd name="T58" fmla="*/ 6 w 44"/>
                <a:gd name="T59" fmla="*/ 35 h 78"/>
                <a:gd name="T60" fmla="*/ 4 w 44"/>
                <a:gd name="T61" fmla="*/ 29 h 78"/>
                <a:gd name="T62" fmla="*/ 2 w 44"/>
                <a:gd name="T63" fmla="*/ 23 h 78"/>
                <a:gd name="T64" fmla="*/ 0 w 44"/>
                <a:gd name="T65" fmla="*/ 19 h 78"/>
                <a:gd name="T66" fmla="*/ 0 w 44"/>
                <a:gd name="T67" fmla="*/ 14 h 78"/>
                <a:gd name="T68" fmla="*/ 0 w 44"/>
                <a:gd name="T69" fmla="*/ 10 h 78"/>
                <a:gd name="T70" fmla="*/ 2 w 44"/>
                <a:gd name="T71" fmla="*/ 4 h 78"/>
                <a:gd name="T72" fmla="*/ 6 w 44"/>
                <a:gd name="T73" fmla="*/ 0 h 78"/>
                <a:gd name="T74" fmla="*/ 6 w 44"/>
                <a:gd name="T75" fmla="*/ 0 h 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4"/>
                <a:gd name="T115" fmla="*/ 0 h 78"/>
                <a:gd name="T116" fmla="*/ 44 w 44"/>
                <a:gd name="T117" fmla="*/ 78 h 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4" h="78">
                  <a:moveTo>
                    <a:pt x="6" y="0"/>
                  </a:moveTo>
                  <a:lnTo>
                    <a:pt x="9" y="2"/>
                  </a:lnTo>
                  <a:lnTo>
                    <a:pt x="13" y="6"/>
                  </a:lnTo>
                  <a:lnTo>
                    <a:pt x="17" y="10"/>
                  </a:lnTo>
                  <a:lnTo>
                    <a:pt x="23" y="14"/>
                  </a:lnTo>
                  <a:lnTo>
                    <a:pt x="26" y="19"/>
                  </a:lnTo>
                  <a:lnTo>
                    <a:pt x="28" y="23"/>
                  </a:lnTo>
                  <a:lnTo>
                    <a:pt x="32" y="29"/>
                  </a:lnTo>
                  <a:lnTo>
                    <a:pt x="36" y="35"/>
                  </a:lnTo>
                  <a:lnTo>
                    <a:pt x="38" y="39"/>
                  </a:lnTo>
                  <a:lnTo>
                    <a:pt x="40" y="44"/>
                  </a:lnTo>
                  <a:lnTo>
                    <a:pt x="42" y="50"/>
                  </a:lnTo>
                  <a:lnTo>
                    <a:pt x="44" y="56"/>
                  </a:lnTo>
                  <a:lnTo>
                    <a:pt x="44" y="61"/>
                  </a:lnTo>
                  <a:lnTo>
                    <a:pt x="44" y="67"/>
                  </a:lnTo>
                  <a:lnTo>
                    <a:pt x="44" y="73"/>
                  </a:lnTo>
                  <a:lnTo>
                    <a:pt x="44" y="78"/>
                  </a:lnTo>
                  <a:lnTo>
                    <a:pt x="40" y="78"/>
                  </a:lnTo>
                  <a:lnTo>
                    <a:pt x="36" y="78"/>
                  </a:lnTo>
                  <a:lnTo>
                    <a:pt x="32" y="78"/>
                  </a:lnTo>
                  <a:lnTo>
                    <a:pt x="28" y="78"/>
                  </a:lnTo>
                  <a:lnTo>
                    <a:pt x="26" y="73"/>
                  </a:lnTo>
                  <a:lnTo>
                    <a:pt x="26" y="69"/>
                  </a:lnTo>
                  <a:lnTo>
                    <a:pt x="25" y="63"/>
                  </a:lnTo>
                  <a:lnTo>
                    <a:pt x="23" y="58"/>
                  </a:lnTo>
                  <a:lnTo>
                    <a:pt x="19" y="54"/>
                  </a:lnTo>
                  <a:lnTo>
                    <a:pt x="15" y="48"/>
                  </a:lnTo>
                  <a:lnTo>
                    <a:pt x="13" y="44"/>
                  </a:lnTo>
                  <a:lnTo>
                    <a:pt x="9" y="39"/>
                  </a:lnTo>
                  <a:lnTo>
                    <a:pt x="6" y="35"/>
                  </a:lnTo>
                  <a:lnTo>
                    <a:pt x="4" y="29"/>
                  </a:lnTo>
                  <a:lnTo>
                    <a:pt x="2" y="23"/>
                  </a:lnTo>
                  <a:lnTo>
                    <a:pt x="0" y="19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2" y="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1" name="Freeform 49"/>
            <p:cNvSpPr>
              <a:spLocks/>
            </p:cNvSpPr>
            <p:nvPr/>
          </p:nvSpPr>
          <p:spPr bwMode="auto">
            <a:xfrm>
              <a:off x="883" y="1432"/>
              <a:ext cx="34" cy="19"/>
            </a:xfrm>
            <a:custGeom>
              <a:avLst/>
              <a:gdLst>
                <a:gd name="T0" fmla="*/ 4 w 67"/>
                <a:gd name="T1" fmla="*/ 0 h 36"/>
                <a:gd name="T2" fmla="*/ 8 w 67"/>
                <a:gd name="T3" fmla="*/ 0 h 36"/>
                <a:gd name="T4" fmla="*/ 11 w 67"/>
                <a:gd name="T5" fmla="*/ 0 h 36"/>
                <a:gd name="T6" fmla="*/ 17 w 67"/>
                <a:gd name="T7" fmla="*/ 2 h 36"/>
                <a:gd name="T8" fmla="*/ 21 w 67"/>
                <a:gd name="T9" fmla="*/ 2 h 36"/>
                <a:gd name="T10" fmla="*/ 25 w 67"/>
                <a:gd name="T11" fmla="*/ 2 h 36"/>
                <a:gd name="T12" fmla="*/ 29 w 67"/>
                <a:gd name="T13" fmla="*/ 4 h 36"/>
                <a:gd name="T14" fmla="*/ 32 w 67"/>
                <a:gd name="T15" fmla="*/ 6 h 36"/>
                <a:gd name="T16" fmla="*/ 36 w 67"/>
                <a:gd name="T17" fmla="*/ 8 h 36"/>
                <a:gd name="T18" fmla="*/ 44 w 67"/>
                <a:gd name="T19" fmla="*/ 9 h 36"/>
                <a:gd name="T20" fmla="*/ 51 w 67"/>
                <a:gd name="T21" fmla="*/ 13 h 36"/>
                <a:gd name="T22" fmla="*/ 55 w 67"/>
                <a:gd name="T23" fmla="*/ 15 h 36"/>
                <a:gd name="T24" fmla="*/ 59 w 67"/>
                <a:gd name="T25" fmla="*/ 17 h 36"/>
                <a:gd name="T26" fmla="*/ 63 w 67"/>
                <a:gd name="T27" fmla="*/ 19 h 36"/>
                <a:gd name="T28" fmla="*/ 67 w 67"/>
                <a:gd name="T29" fmla="*/ 21 h 36"/>
                <a:gd name="T30" fmla="*/ 65 w 67"/>
                <a:gd name="T31" fmla="*/ 27 h 36"/>
                <a:gd name="T32" fmla="*/ 61 w 67"/>
                <a:gd name="T33" fmla="*/ 30 h 36"/>
                <a:gd name="T34" fmla="*/ 57 w 67"/>
                <a:gd name="T35" fmla="*/ 34 h 36"/>
                <a:gd name="T36" fmla="*/ 53 w 67"/>
                <a:gd name="T37" fmla="*/ 36 h 36"/>
                <a:gd name="T38" fmla="*/ 49 w 67"/>
                <a:gd name="T39" fmla="*/ 36 h 36"/>
                <a:gd name="T40" fmla="*/ 46 w 67"/>
                <a:gd name="T41" fmla="*/ 34 h 36"/>
                <a:gd name="T42" fmla="*/ 42 w 67"/>
                <a:gd name="T43" fmla="*/ 34 h 36"/>
                <a:gd name="T44" fmla="*/ 38 w 67"/>
                <a:gd name="T45" fmla="*/ 32 h 36"/>
                <a:gd name="T46" fmla="*/ 32 w 67"/>
                <a:gd name="T47" fmla="*/ 30 h 36"/>
                <a:gd name="T48" fmla="*/ 29 w 67"/>
                <a:gd name="T49" fmla="*/ 28 h 36"/>
                <a:gd name="T50" fmla="*/ 25 w 67"/>
                <a:gd name="T51" fmla="*/ 25 h 36"/>
                <a:gd name="T52" fmla="*/ 19 w 67"/>
                <a:gd name="T53" fmla="*/ 23 h 36"/>
                <a:gd name="T54" fmla="*/ 15 w 67"/>
                <a:gd name="T55" fmla="*/ 21 h 36"/>
                <a:gd name="T56" fmla="*/ 11 w 67"/>
                <a:gd name="T57" fmla="*/ 21 h 36"/>
                <a:gd name="T58" fmla="*/ 6 w 67"/>
                <a:gd name="T59" fmla="*/ 21 h 36"/>
                <a:gd name="T60" fmla="*/ 2 w 67"/>
                <a:gd name="T61" fmla="*/ 23 h 36"/>
                <a:gd name="T62" fmla="*/ 0 w 67"/>
                <a:gd name="T63" fmla="*/ 17 h 36"/>
                <a:gd name="T64" fmla="*/ 0 w 67"/>
                <a:gd name="T65" fmla="*/ 9 h 36"/>
                <a:gd name="T66" fmla="*/ 2 w 67"/>
                <a:gd name="T67" fmla="*/ 4 h 36"/>
                <a:gd name="T68" fmla="*/ 4 w 67"/>
                <a:gd name="T69" fmla="*/ 0 h 36"/>
                <a:gd name="T70" fmla="*/ 4 w 67"/>
                <a:gd name="T71" fmla="*/ 0 h 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67"/>
                <a:gd name="T109" fmla="*/ 0 h 36"/>
                <a:gd name="T110" fmla="*/ 67 w 67"/>
                <a:gd name="T111" fmla="*/ 36 h 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67" h="36">
                  <a:moveTo>
                    <a:pt x="4" y="0"/>
                  </a:moveTo>
                  <a:lnTo>
                    <a:pt x="8" y="0"/>
                  </a:lnTo>
                  <a:lnTo>
                    <a:pt x="11" y="0"/>
                  </a:lnTo>
                  <a:lnTo>
                    <a:pt x="17" y="2"/>
                  </a:lnTo>
                  <a:lnTo>
                    <a:pt x="21" y="2"/>
                  </a:lnTo>
                  <a:lnTo>
                    <a:pt x="25" y="2"/>
                  </a:lnTo>
                  <a:lnTo>
                    <a:pt x="29" y="4"/>
                  </a:lnTo>
                  <a:lnTo>
                    <a:pt x="32" y="6"/>
                  </a:lnTo>
                  <a:lnTo>
                    <a:pt x="36" y="8"/>
                  </a:lnTo>
                  <a:lnTo>
                    <a:pt x="44" y="9"/>
                  </a:lnTo>
                  <a:lnTo>
                    <a:pt x="51" y="13"/>
                  </a:lnTo>
                  <a:lnTo>
                    <a:pt x="55" y="15"/>
                  </a:lnTo>
                  <a:lnTo>
                    <a:pt x="59" y="17"/>
                  </a:lnTo>
                  <a:lnTo>
                    <a:pt x="63" y="19"/>
                  </a:lnTo>
                  <a:lnTo>
                    <a:pt x="67" y="21"/>
                  </a:lnTo>
                  <a:lnTo>
                    <a:pt x="65" y="27"/>
                  </a:lnTo>
                  <a:lnTo>
                    <a:pt x="61" y="30"/>
                  </a:lnTo>
                  <a:lnTo>
                    <a:pt x="57" y="34"/>
                  </a:lnTo>
                  <a:lnTo>
                    <a:pt x="53" y="36"/>
                  </a:lnTo>
                  <a:lnTo>
                    <a:pt x="49" y="36"/>
                  </a:lnTo>
                  <a:lnTo>
                    <a:pt x="46" y="34"/>
                  </a:lnTo>
                  <a:lnTo>
                    <a:pt x="42" y="34"/>
                  </a:lnTo>
                  <a:lnTo>
                    <a:pt x="38" y="32"/>
                  </a:lnTo>
                  <a:lnTo>
                    <a:pt x="32" y="30"/>
                  </a:lnTo>
                  <a:lnTo>
                    <a:pt x="29" y="28"/>
                  </a:lnTo>
                  <a:lnTo>
                    <a:pt x="25" y="25"/>
                  </a:lnTo>
                  <a:lnTo>
                    <a:pt x="19" y="23"/>
                  </a:lnTo>
                  <a:lnTo>
                    <a:pt x="15" y="21"/>
                  </a:lnTo>
                  <a:lnTo>
                    <a:pt x="11" y="21"/>
                  </a:lnTo>
                  <a:lnTo>
                    <a:pt x="6" y="21"/>
                  </a:lnTo>
                  <a:lnTo>
                    <a:pt x="2" y="23"/>
                  </a:lnTo>
                  <a:lnTo>
                    <a:pt x="0" y="17"/>
                  </a:lnTo>
                  <a:lnTo>
                    <a:pt x="0" y="9"/>
                  </a:lnTo>
                  <a:lnTo>
                    <a:pt x="2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2" name="Freeform 50"/>
            <p:cNvSpPr>
              <a:spLocks/>
            </p:cNvSpPr>
            <p:nvPr/>
          </p:nvSpPr>
          <p:spPr bwMode="auto">
            <a:xfrm>
              <a:off x="1070" y="1500"/>
              <a:ext cx="102" cy="71"/>
            </a:xfrm>
            <a:custGeom>
              <a:avLst/>
              <a:gdLst>
                <a:gd name="T0" fmla="*/ 0 w 203"/>
                <a:gd name="T1" fmla="*/ 59 h 143"/>
                <a:gd name="T2" fmla="*/ 64 w 203"/>
                <a:gd name="T3" fmla="*/ 13 h 143"/>
                <a:gd name="T4" fmla="*/ 156 w 203"/>
                <a:gd name="T5" fmla="*/ 0 h 143"/>
                <a:gd name="T6" fmla="*/ 184 w 203"/>
                <a:gd name="T7" fmla="*/ 11 h 143"/>
                <a:gd name="T8" fmla="*/ 203 w 203"/>
                <a:gd name="T9" fmla="*/ 84 h 143"/>
                <a:gd name="T10" fmla="*/ 118 w 203"/>
                <a:gd name="T11" fmla="*/ 101 h 143"/>
                <a:gd name="T12" fmla="*/ 49 w 203"/>
                <a:gd name="T13" fmla="*/ 137 h 143"/>
                <a:gd name="T14" fmla="*/ 40 w 203"/>
                <a:gd name="T15" fmla="*/ 143 h 143"/>
                <a:gd name="T16" fmla="*/ 21 w 203"/>
                <a:gd name="T17" fmla="*/ 116 h 143"/>
                <a:gd name="T18" fmla="*/ 9 w 203"/>
                <a:gd name="T19" fmla="*/ 101 h 143"/>
                <a:gd name="T20" fmla="*/ 0 w 203"/>
                <a:gd name="T21" fmla="*/ 59 h 143"/>
                <a:gd name="T22" fmla="*/ 0 w 203"/>
                <a:gd name="T23" fmla="*/ 59 h 14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03"/>
                <a:gd name="T37" fmla="*/ 0 h 143"/>
                <a:gd name="T38" fmla="*/ 203 w 203"/>
                <a:gd name="T39" fmla="*/ 143 h 14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03" h="143">
                  <a:moveTo>
                    <a:pt x="0" y="59"/>
                  </a:moveTo>
                  <a:lnTo>
                    <a:pt x="64" y="13"/>
                  </a:lnTo>
                  <a:lnTo>
                    <a:pt x="156" y="0"/>
                  </a:lnTo>
                  <a:lnTo>
                    <a:pt x="184" y="11"/>
                  </a:lnTo>
                  <a:lnTo>
                    <a:pt x="203" y="84"/>
                  </a:lnTo>
                  <a:lnTo>
                    <a:pt x="118" y="101"/>
                  </a:lnTo>
                  <a:lnTo>
                    <a:pt x="49" y="137"/>
                  </a:lnTo>
                  <a:lnTo>
                    <a:pt x="40" y="143"/>
                  </a:lnTo>
                  <a:lnTo>
                    <a:pt x="21" y="116"/>
                  </a:lnTo>
                  <a:lnTo>
                    <a:pt x="9" y="101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3" name="Freeform 51"/>
            <p:cNvSpPr>
              <a:spLocks/>
            </p:cNvSpPr>
            <p:nvPr/>
          </p:nvSpPr>
          <p:spPr bwMode="auto">
            <a:xfrm>
              <a:off x="1090" y="1503"/>
              <a:ext cx="51" cy="50"/>
            </a:xfrm>
            <a:custGeom>
              <a:avLst/>
              <a:gdLst>
                <a:gd name="T0" fmla="*/ 79 w 102"/>
                <a:gd name="T1" fmla="*/ 0 h 101"/>
                <a:gd name="T2" fmla="*/ 83 w 102"/>
                <a:gd name="T3" fmla="*/ 2 h 101"/>
                <a:gd name="T4" fmla="*/ 89 w 102"/>
                <a:gd name="T5" fmla="*/ 7 h 101"/>
                <a:gd name="T6" fmla="*/ 97 w 102"/>
                <a:gd name="T7" fmla="*/ 13 h 101"/>
                <a:gd name="T8" fmla="*/ 102 w 102"/>
                <a:gd name="T9" fmla="*/ 19 h 101"/>
                <a:gd name="T10" fmla="*/ 97 w 102"/>
                <a:gd name="T11" fmla="*/ 21 h 101"/>
                <a:gd name="T12" fmla="*/ 91 w 102"/>
                <a:gd name="T13" fmla="*/ 23 h 101"/>
                <a:gd name="T14" fmla="*/ 83 w 102"/>
                <a:gd name="T15" fmla="*/ 24 h 101"/>
                <a:gd name="T16" fmla="*/ 78 w 102"/>
                <a:gd name="T17" fmla="*/ 26 h 101"/>
                <a:gd name="T18" fmla="*/ 70 w 102"/>
                <a:gd name="T19" fmla="*/ 28 h 101"/>
                <a:gd name="T20" fmla="*/ 62 w 102"/>
                <a:gd name="T21" fmla="*/ 30 h 101"/>
                <a:gd name="T22" fmla="*/ 55 w 102"/>
                <a:gd name="T23" fmla="*/ 32 h 101"/>
                <a:gd name="T24" fmla="*/ 49 w 102"/>
                <a:gd name="T25" fmla="*/ 36 h 101"/>
                <a:gd name="T26" fmla="*/ 41 w 102"/>
                <a:gd name="T27" fmla="*/ 38 h 101"/>
                <a:gd name="T28" fmla="*/ 38 w 102"/>
                <a:gd name="T29" fmla="*/ 42 h 101"/>
                <a:gd name="T30" fmla="*/ 32 w 102"/>
                <a:gd name="T31" fmla="*/ 45 h 101"/>
                <a:gd name="T32" fmla="*/ 30 w 102"/>
                <a:gd name="T33" fmla="*/ 51 h 101"/>
                <a:gd name="T34" fmla="*/ 28 w 102"/>
                <a:gd name="T35" fmla="*/ 55 h 101"/>
                <a:gd name="T36" fmla="*/ 28 w 102"/>
                <a:gd name="T37" fmla="*/ 63 h 101"/>
                <a:gd name="T38" fmla="*/ 28 w 102"/>
                <a:gd name="T39" fmla="*/ 64 h 101"/>
                <a:gd name="T40" fmla="*/ 30 w 102"/>
                <a:gd name="T41" fmla="*/ 68 h 101"/>
                <a:gd name="T42" fmla="*/ 32 w 102"/>
                <a:gd name="T43" fmla="*/ 72 h 101"/>
                <a:gd name="T44" fmla="*/ 36 w 102"/>
                <a:gd name="T45" fmla="*/ 78 h 101"/>
                <a:gd name="T46" fmla="*/ 38 w 102"/>
                <a:gd name="T47" fmla="*/ 82 h 101"/>
                <a:gd name="T48" fmla="*/ 41 w 102"/>
                <a:gd name="T49" fmla="*/ 87 h 101"/>
                <a:gd name="T50" fmla="*/ 43 w 102"/>
                <a:gd name="T51" fmla="*/ 91 h 101"/>
                <a:gd name="T52" fmla="*/ 45 w 102"/>
                <a:gd name="T53" fmla="*/ 99 h 101"/>
                <a:gd name="T54" fmla="*/ 39 w 102"/>
                <a:gd name="T55" fmla="*/ 101 h 101"/>
                <a:gd name="T56" fmla="*/ 34 w 102"/>
                <a:gd name="T57" fmla="*/ 101 h 101"/>
                <a:gd name="T58" fmla="*/ 28 w 102"/>
                <a:gd name="T59" fmla="*/ 99 h 101"/>
                <a:gd name="T60" fmla="*/ 24 w 102"/>
                <a:gd name="T61" fmla="*/ 95 h 101"/>
                <a:gd name="T62" fmla="*/ 19 w 102"/>
                <a:gd name="T63" fmla="*/ 91 h 101"/>
                <a:gd name="T64" fmla="*/ 13 w 102"/>
                <a:gd name="T65" fmla="*/ 87 h 101"/>
                <a:gd name="T66" fmla="*/ 9 w 102"/>
                <a:gd name="T67" fmla="*/ 80 h 101"/>
                <a:gd name="T68" fmla="*/ 7 w 102"/>
                <a:gd name="T69" fmla="*/ 74 h 101"/>
                <a:gd name="T70" fmla="*/ 3 w 102"/>
                <a:gd name="T71" fmla="*/ 68 h 101"/>
                <a:gd name="T72" fmla="*/ 1 w 102"/>
                <a:gd name="T73" fmla="*/ 61 h 101"/>
                <a:gd name="T74" fmla="*/ 0 w 102"/>
                <a:gd name="T75" fmla="*/ 55 h 101"/>
                <a:gd name="T76" fmla="*/ 1 w 102"/>
                <a:gd name="T77" fmla="*/ 47 h 101"/>
                <a:gd name="T78" fmla="*/ 3 w 102"/>
                <a:gd name="T79" fmla="*/ 42 h 101"/>
                <a:gd name="T80" fmla="*/ 5 w 102"/>
                <a:gd name="T81" fmla="*/ 38 h 101"/>
                <a:gd name="T82" fmla="*/ 9 w 102"/>
                <a:gd name="T83" fmla="*/ 32 h 101"/>
                <a:gd name="T84" fmla="*/ 17 w 102"/>
                <a:gd name="T85" fmla="*/ 30 h 101"/>
                <a:gd name="T86" fmla="*/ 24 w 102"/>
                <a:gd name="T87" fmla="*/ 24 h 101"/>
                <a:gd name="T88" fmla="*/ 32 w 102"/>
                <a:gd name="T89" fmla="*/ 19 h 101"/>
                <a:gd name="T90" fmla="*/ 36 w 102"/>
                <a:gd name="T91" fmla="*/ 17 h 101"/>
                <a:gd name="T92" fmla="*/ 39 w 102"/>
                <a:gd name="T93" fmla="*/ 15 h 101"/>
                <a:gd name="T94" fmla="*/ 43 w 102"/>
                <a:gd name="T95" fmla="*/ 15 h 101"/>
                <a:gd name="T96" fmla="*/ 49 w 102"/>
                <a:gd name="T97" fmla="*/ 13 h 101"/>
                <a:gd name="T98" fmla="*/ 51 w 102"/>
                <a:gd name="T99" fmla="*/ 11 h 101"/>
                <a:gd name="T100" fmla="*/ 57 w 102"/>
                <a:gd name="T101" fmla="*/ 11 h 101"/>
                <a:gd name="T102" fmla="*/ 60 w 102"/>
                <a:gd name="T103" fmla="*/ 9 h 101"/>
                <a:gd name="T104" fmla="*/ 64 w 102"/>
                <a:gd name="T105" fmla="*/ 9 h 101"/>
                <a:gd name="T106" fmla="*/ 72 w 102"/>
                <a:gd name="T107" fmla="*/ 5 h 101"/>
                <a:gd name="T108" fmla="*/ 79 w 102"/>
                <a:gd name="T109" fmla="*/ 0 h 101"/>
                <a:gd name="T110" fmla="*/ 79 w 102"/>
                <a:gd name="T111" fmla="*/ 0 h 10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02"/>
                <a:gd name="T169" fmla="*/ 0 h 101"/>
                <a:gd name="T170" fmla="*/ 102 w 102"/>
                <a:gd name="T171" fmla="*/ 101 h 10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02" h="101">
                  <a:moveTo>
                    <a:pt x="79" y="0"/>
                  </a:moveTo>
                  <a:lnTo>
                    <a:pt x="83" y="2"/>
                  </a:lnTo>
                  <a:lnTo>
                    <a:pt x="89" y="7"/>
                  </a:lnTo>
                  <a:lnTo>
                    <a:pt x="97" y="13"/>
                  </a:lnTo>
                  <a:lnTo>
                    <a:pt x="102" y="19"/>
                  </a:lnTo>
                  <a:lnTo>
                    <a:pt x="97" y="21"/>
                  </a:lnTo>
                  <a:lnTo>
                    <a:pt x="91" y="23"/>
                  </a:lnTo>
                  <a:lnTo>
                    <a:pt x="83" y="24"/>
                  </a:lnTo>
                  <a:lnTo>
                    <a:pt x="78" y="26"/>
                  </a:lnTo>
                  <a:lnTo>
                    <a:pt x="70" y="28"/>
                  </a:lnTo>
                  <a:lnTo>
                    <a:pt x="62" y="30"/>
                  </a:lnTo>
                  <a:lnTo>
                    <a:pt x="55" y="32"/>
                  </a:lnTo>
                  <a:lnTo>
                    <a:pt x="49" y="36"/>
                  </a:lnTo>
                  <a:lnTo>
                    <a:pt x="41" y="38"/>
                  </a:lnTo>
                  <a:lnTo>
                    <a:pt x="38" y="42"/>
                  </a:lnTo>
                  <a:lnTo>
                    <a:pt x="32" y="45"/>
                  </a:lnTo>
                  <a:lnTo>
                    <a:pt x="30" y="51"/>
                  </a:lnTo>
                  <a:lnTo>
                    <a:pt x="28" y="55"/>
                  </a:lnTo>
                  <a:lnTo>
                    <a:pt x="28" y="63"/>
                  </a:lnTo>
                  <a:lnTo>
                    <a:pt x="28" y="64"/>
                  </a:lnTo>
                  <a:lnTo>
                    <a:pt x="30" y="68"/>
                  </a:lnTo>
                  <a:lnTo>
                    <a:pt x="32" y="72"/>
                  </a:lnTo>
                  <a:lnTo>
                    <a:pt x="36" y="78"/>
                  </a:lnTo>
                  <a:lnTo>
                    <a:pt x="38" y="82"/>
                  </a:lnTo>
                  <a:lnTo>
                    <a:pt x="41" y="87"/>
                  </a:lnTo>
                  <a:lnTo>
                    <a:pt x="43" y="91"/>
                  </a:lnTo>
                  <a:lnTo>
                    <a:pt x="45" y="99"/>
                  </a:lnTo>
                  <a:lnTo>
                    <a:pt x="39" y="101"/>
                  </a:lnTo>
                  <a:lnTo>
                    <a:pt x="34" y="101"/>
                  </a:lnTo>
                  <a:lnTo>
                    <a:pt x="28" y="99"/>
                  </a:lnTo>
                  <a:lnTo>
                    <a:pt x="24" y="95"/>
                  </a:lnTo>
                  <a:lnTo>
                    <a:pt x="19" y="91"/>
                  </a:lnTo>
                  <a:lnTo>
                    <a:pt x="13" y="87"/>
                  </a:lnTo>
                  <a:lnTo>
                    <a:pt x="9" y="80"/>
                  </a:lnTo>
                  <a:lnTo>
                    <a:pt x="7" y="74"/>
                  </a:lnTo>
                  <a:lnTo>
                    <a:pt x="3" y="68"/>
                  </a:lnTo>
                  <a:lnTo>
                    <a:pt x="1" y="61"/>
                  </a:lnTo>
                  <a:lnTo>
                    <a:pt x="0" y="55"/>
                  </a:lnTo>
                  <a:lnTo>
                    <a:pt x="1" y="47"/>
                  </a:lnTo>
                  <a:lnTo>
                    <a:pt x="3" y="42"/>
                  </a:lnTo>
                  <a:lnTo>
                    <a:pt x="5" y="38"/>
                  </a:lnTo>
                  <a:lnTo>
                    <a:pt x="9" y="32"/>
                  </a:lnTo>
                  <a:lnTo>
                    <a:pt x="17" y="30"/>
                  </a:lnTo>
                  <a:lnTo>
                    <a:pt x="24" y="24"/>
                  </a:lnTo>
                  <a:lnTo>
                    <a:pt x="32" y="19"/>
                  </a:lnTo>
                  <a:lnTo>
                    <a:pt x="36" y="17"/>
                  </a:lnTo>
                  <a:lnTo>
                    <a:pt x="39" y="15"/>
                  </a:lnTo>
                  <a:lnTo>
                    <a:pt x="43" y="15"/>
                  </a:lnTo>
                  <a:lnTo>
                    <a:pt x="49" y="13"/>
                  </a:lnTo>
                  <a:lnTo>
                    <a:pt x="51" y="11"/>
                  </a:lnTo>
                  <a:lnTo>
                    <a:pt x="57" y="11"/>
                  </a:lnTo>
                  <a:lnTo>
                    <a:pt x="60" y="9"/>
                  </a:lnTo>
                  <a:lnTo>
                    <a:pt x="64" y="9"/>
                  </a:lnTo>
                  <a:lnTo>
                    <a:pt x="72" y="5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4" name="Freeform 52"/>
            <p:cNvSpPr>
              <a:spLocks/>
            </p:cNvSpPr>
            <p:nvPr/>
          </p:nvSpPr>
          <p:spPr bwMode="auto">
            <a:xfrm>
              <a:off x="1159" y="1648"/>
              <a:ext cx="114" cy="112"/>
            </a:xfrm>
            <a:custGeom>
              <a:avLst/>
              <a:gdLst>
                <a:gd name="T0" fmla="*/ 63 w 229"/>
                <a:gd name="T1" fmla="*/ 162 h 222"/>
                <a:gd name="T2" fmla="*/ 59 w 229"/>
                <a:gd name="T3" fmla="*/ 165 h 222"/>
                <a:gd name="T4" fmla="*/ 44 w 229"/>
                <a:gd name="T5" fmla="*/ 167 h 222"/>
                <a:gd name="T6" fmla="*/ 23 w 229"/>
                <a:gd name="T7" fmla="*/ 158 h 222"/>
                <a:gd name="T8" fmla="*/ 33 w 229"/>
                <a:gd name="T9" fmla="*/ 167 h 222"/>
                <a:gd name="T10" fmla="*/ 46 w 229"/>
                <a:gd name="T11" fmla="*/ 177 h 222"/>
                <a:gd name="T12" fmla="*/ 57 w 229"/>
                <a:gd name="T13" fmla="*/ 173 h 222"/>
                <a:gd name="T14" fmla="*/ 42 w 229"/>
                <a:gd name="T15" fmla="*/ 179 h 222"/>
                <a:gd name="T16" fmla="*/ 27 w 229"/>
                <a:gd name="T17" fmla="*/ 177 h 222"/>
                <a:gd name="T18" fmla="*/ 14 w 229"/>
                <a:gd name="T19" fmla="*/ 169 h 222"/>
                <a:gd name="T20" fmla="*/ 0 w 229"/>
                <a:gd name="T21" fmla="*/ 171 h 222"/>
                <a:gd name="T22" fmla="*/ 17 w 229"/>
                <a:gd name="T23" fmla="*/ 184 h 222"/>
                <a:gd name="T24" fmla="*/ 42 w 229"/>
                <a:gd name="T25" fmla="*/ 202 h 222"/>
                <a:gd name="T26" fmla="*/ 36 w 229"/>
                <a:gd name="T27" fmla="*/ 209 h 222"/>
                <a:gd name="T28" fmla="*/ 76 w 229"/>
                <a:gd name="T29" fmla="*/ 203 h 222"/>
                <a:gd name="T30" fmla="*/ 105 w 229"/>
                <a:gd name="T31" fmla="*/ 198 h 222"/>
                <a:gd name="T32" fmla="*/ 76 w 229"/>
                <a:gd name="T33" fmla="*/ 211 h 222"/>
                <a:gd name="T34" fmla="*/ 55 w 229"/>
                <a:gd name="T35" fmla="*/ 215 h 222"/>
                <a:gd name="T36" fmla="*/ 57 w 229"/>
                <a:gd name="T37" fmla="*/ 222 h 222"/>
                <a:gd name="T38" fmla="*/ 73 w 229"/>
                <a:gd name="T39" fmla="*/ 219 h 222"/>
                <a:gd name="T40" fmla="*/ 95 w 229"/>
                <a:gd name="T41" fmla="*/ 213 h 222"/>
                <a:gd name="T42" fmla="*/ 114 w 229"/>
                <a:gd name="T43" fmla="*/ 205 h 222"/>
                <a:gd name="T44" fmla="*/ 154 w 229"/>
                <a:gd name="T45" fmla="*/ 181 h 222"/>
                <a:gd name="T46" fmla="*/ 189 w 229"/>
                <a:gd name="T47" fmla="*/ 148 h 222"/>
                <a:gd name="T48" fmla="*/ 204 w 229"/>
                <a:gd name="T49" fmla="*/ 125 h 222"/>
                <a:gd name="T50" fmla="*/ 223 w 229"/>
                <a:gd name="T51" fmla="*/ 89 h 222"/>
                <a:gd name="T52" fmla="*/ 229 w 229"/>
                <a:gd name="T53" fmla="*/ 66 h 222"/>
                <a:gd name="T54" fmla="*/ 229 w 229"/>
                <a:gd name="T55" fmla="*/ 42 h 222"/>
                <a:gd name="T56" fmla="*/ 223 w 229"/>
                <a:gd name="T57" fmla="*/ 21 h 222"/>
                <a:gd name="T58" fmla="*/ 217 w 229"/>
                <a:gd name="T59" fmla="*/ 6 h 222"/>
                <a:gd name="T60" fmla="*/ 215 w 229"/>
                <a:gd name="T61" fmla="*/ 7 h 222"/>
                <a:gd name="T62" fmla="*/ 223 w 229"/>
                <a:gd name="T63" fmla="*/ 38 h 222"/>
                <a:gd name="T64" fmla="*/ 221 w 229"/>
                <a:gd name="T65" fmla="*/ 40 h 222"/>
                <a:gd name="T66" fmla="*/ 219 w 229"/>
                <a:gd name="T67" fmla="*/ 25 h 222"/>
                <a:gd name="T68" fmla="*/ 213 w 229"/>
                <a:gd name="T69" fmla="*/ 28 h 222"/>
                <a:gd name="T70" fmla="*/ 215 w 229"/>
                <a:gd name="T71" fmla="*/ 36 h 222"/>
                <a:gd name="T72" fmla="*/ 217 w 229"/>
                <a:gd name="T73" fmla="*/ 46 h 222"/>
                <a:gd name="T74" fmla="*/ 211 w 229"/>
                <a:gd name="T75" fmla="*/ 55 h 222"/>
                <a:gd name="T76" fmla="*/ 211 w 229"/>
                <a:gd name="T77" fmla="*/ 46 h 222"/>
                <a:gd name="T78" fmla="*/ 210 w 229"/>
                <a:gd name="T79" fmla="*/ 36 h 222"/>
                <a:gd name="T80" fmla="*/ 202 w 229"/>
                <a:gd name="T81" fmla="*/ 13 h 222"/>
                <a:gd name="T82" fmla="*/ 190 w 229"/>
                <a:gd name="T83" fmla="*/ 2 h 222"/>
                <a:gd name="T84" fmla="*/ 192 w 229"/>
                <a:gd name="T85" fmla="*/ 13 h 222"/>
                <a:gd name="T86" fmla="*/ 190 w 229"/>
                <a:gd name="T87" fmla="*/ 23 h 222"/>
                <a:gd name="T88" fmla="*/ 194 w 229"/>
                <a:gd name="T89" fmla="*/ 38 h 222"/>
                <a:gd name="T90" fmla="*/ 194 w 229"/>
                <a:gd name="T91" fmla="*/ 59 h 222"/>
                <a:gd name="T92" fmla="*/ 187 w 229"/>
                <a:gd name="T93" fmla="*/ 59 h 222"/>
                <a:gd name="T94" fmla="*/ 189 w 229"/>
                <a:gd name="T95" fmla="*/ 42 h 222"/>
                <a:gd name="T96" fmla="*/ 181 w 229"/>
                <a:gd name="T97" fmla="*/ 17 h 222"/>
                <a:gd name="T98" fmla="*/ 175 w 229"/>
                <a:gd name="T99" fmla="*/ 25 h 222"/>
                <a:gd name="T100" fmla="*/ 175 w 229"/>
                <a:gd name="T101" fmla="*/ 40 h 222"/>
                <a:gd name="T102" fmla="*/ 177 w 229"/>
                <a:gd name="T103" fmla="*/ 46 h 222"/>
                <a:gd name="T104" fmla="*/ 168 w 229"/>
                <a:gd name="T105" fmla="*/ 80 h 222"/>
                <a:gd name="T106" fmla="*/ 149 w 229"/>
                <a:gd name="T107" fmla="*/ 108 h 222"/>
                <a:gd name="T108" fmla="*/ 132 w 229"/>
                <a:gd name="T109" fmla="*/ 124 h 222"/>
                <a:gd name="T110" fmla="*/ 109 w 229"/>
                <a:gd name="T111" fmla="*/ 148 h 222"/>
                <a:gd name="T112" fmla="*/ 109 w 229"/>
                <a:gd name="T113" fmla="*/ 143 h 222"/>
                <a:gd name="T114" fmla="*/ 80 w 229"/>
                <a:gd name="T115" fmla="*/ 150 h 222"/>
                <a:gd name="T116" fmla="*/ 52 w 229"/>
                <a:gd name="T117" fmla="*/ 156 h 22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29"/>
                <a:gd name="T178" fmla="*/ 0 h 222"/>
                <a:gd name="T179" fmla="*/ 229 w 229"/>
                <a:gd name="T180" fmla="*/ 222 h 22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29" h="222">
                  <a:moveTo>
                    <a:pt x="52" y="156"/>
                  </a:moveTo>
                  <a:lnTo>
                    <a:pt x="63" y="162"/>
                  </a:lnTo>
                  <a:lnTo>
                    <a:pt x="63" y="164"/>
                  </a:lnTo>
                  <a:lnTo>
                    <a:pt x="59" y="165"/>
                  </a:lnTo>
                  <a:lnTo>
                    <a:pt x="54" y="165"/>
                  </a:lnTo>
                  <a:lnTo>
                    <a:pt x="44" y="167"/>
                  </a:lnTo>
                  <a:lnTo>
                    <a:pt x="35" y="162"/>
                  </a:lnTo>
                  <a:lnTo>
                    <a:pt x="23" y="158"/>
                  </a:lnTo>
                  <a:lnTo>
                    <a:pt x="23" y="165"/>
                  </a:lnTo>
                  <a:lnTo>
                    <a:pt x="33" y="167"/>
                  </a:lnTo>
                  <a:lnTo>
                    <a:pt x="42" y="177"/>
                  </a:lnTo>
                  <a:lnTo>
                    <a:pt x="46" y="177"/>
                  </a:lnTo>
                  <a:lnTo>
                    <a:pt x="54" y="173"/>
                  </a:lnTo>
                  <a:lnTo>
                    <a:pt x="57" y="173"/>
                  </a:lnTo>
                  <a:lnTo>
                    <a:pt x="52" y="179"/>
                  </a:lnTo>
                  <a:lnTo>
                    <a:pt x="42" y="179"/>
                  </a:lnTo>
                  <a:lnTo>
                    <a:pt x="38" y="179"/>
                  </a:lnTo>
                  <a:lnTo>
                    <a:pt x="27" y="177"/>
                  </a:lnTo>
                  <a:lnTo>
                    <a:pt x="17" y="175"/>
                  </a:lnTo>
                  <a:lnTo>
                    <a:pt x="14" y="169"/>
                  </a:lnTo>
                  <a:lnTo>
                    <a:pt x="10" y="169"/>
                  </a:lnTo>
                  <a:lnTo>
                    <a:pt x="0" y="171"/>
                  </a:lnTo>
                  <a:lnTo>
                    <a:pt x="8" y="179"/>
                  </a:lnTo>
                  <a:lnTo>
                    <a:pt x="17" y="184"/>
                  </a:lnTo>
                  <a:lnTo>
                    <a:pt x="33" y="198"/>
                  </a:lnTo>
                  <a:lnTo>
                    <a:pt x="42" y="202"/>
                  </a:lnTo>
                  <a:lnTo>
                    <a:pt x="35" y="205"/>
                  </a:lnTo>
                  <a:lnTo>
                    <a:pt x="36" y="209"/>
                  </a:lnTo>
                  <a:lnTo>
                    <a:pt x="57" y="207"/>
                  </a:lnTo>
                  <a:lnTo>
                    <a:pt x="76" y="203"/>
                  </a:lnTo>
                  <a:lnTo>
                    <a:pt x="99" y="198"/>
                  </a:lnTo>
                  <a:lnTo>
                    <a:pt x="105" y="198"/>
                  </a:lnTo>
                  <a:lnTo>
                    <a:pt x="97" y="203"/>
                  </a:lnTo>
                  <a:lnTo>
                    <a:pt x="76" y="211"/>
                  </a:lnTo>
                  <a:lnTo>
                    <a:pt x="69" y="211"/>
                  </a:lnTo>
                  <a:lnTo>
                    <a:pt x="55" y="215"/>
                  </a:lnTo>
                  <a:lnTo>
                    <a:pt x="50" y="219"/>
                  </a:lnTo>
                  <a:lnTo>
                    <a:pt x="57" y="222"/>
                  </a:lnTo>
                  <a:lnTo>
                    <a:pt x="65" y="219"/>
                  </a:lnTo>
                  <a:lnTo>
                    <a:pt x="73" y="219"/>
                  </a:lnTo>
                  <a:lnTo>
                    <a:pt x="78" y="217"/>
                  </a:lnTo>
                  <a:lnTo>
                    <a:pt x="95" y="213"/>
                  </a:lnTo>
                  <a:lnTo>
                    <a:pt x="103" y="209"/>
                  </a:lnTo>
                  <a:lnTo>
                    <a:pt x="114" y="205"/>
                  </a:lnTo>
                  <a:lnTo>
                    <a:pt x="135" y="194"/>
                  </a:lnTo>
                  <a:lnTo>
                    <a:pt x="154" y="181"/>
                  </a:lnTo>
                  <a:lnTo>
                    <a:pt x="173" y="164"/>
                  </a:lnTo>
                  <a:lnTo>
                    <a:pt x="189" y="148"/>
                  </a:lnTo>
                  <a:lnTo>
                    <a:pt x="202" y="129"/>
                  </a:lnTo>
                  <a:lnTo>
                    <a:pt x="204" y="125"/>
                  </a:lnTo>
                  <a:lnTo>
                    <a:pt x="213" y="110"/>
                  </a:lnTo>
                  <a:lnTo>
                    <a:pt x="223" y="89"/>
                  </a:lnTo>
                  <a:lnTo>
                    <a:pt x="223" y="85"/>
                  </a:lnTo>
                  <a:lnTo>
                    <a:pt x="229" y="66"/>
                  </a:lnTo>
                  <a:lnTo>
                    <a:pt x="229" y="55"/>
                  </a:lnTo>
                  <a:lnTo>
                    <a:pt x="229" y="42"/>
                  </a:lnTo>
                  <a:lnTo>
                    <a:pt x="227" y="30"/>
                  </a:lnTo>
                  <a:lnTo>
                    <a:pt x="223" y="21"/>
                  </a:lnTo>
                  <a:lnTo>
                    <a:pt x="221" y="15"/>
                  </a:lnTo>
                  <a:lnTo>
                    <a:pt x="217" y="6"/>
                  </a:lnTo>
                  <a:lnTo>
                    <a:pt x="215" y="0"/>
                  </a:lnTo>
                  <a:lnTo>
                    <a:pt x="215" y="7"/>
                  </a:lnTo>
                  <a:lnTo>
                    <a:pt x="225" y="38"/>
                  </a:lnTo>
                  <a:lnTo>
                    <a:pt x="223" y="38"/>
                  </a:lnTo>
                  <a:lnTo>
                    <a:pt x="221" y="38"/>
                  </a:lnTo>
                  <a:lnTo>
                    <a:pt x="221" y="40"/>
                  </a:lnTo>
                  <a:lnTo>
                    <a:pt x="221" y="36"/>
                  </a:lnTo>
                  <a:lnTo>
                    <a:pt x="219" y="25"/>
                  </a:lnTo>
                  <a:lnTo>
                    <a:pt x="215" y="25"/>
                  </a:lnTo>
                  <a:lnTo>
                    <a:pt x="213" y="28"/>
                  </a:lnTo>
                  <a:lnTo>
                    <a:pt x="215" y="32"/>
                  </a:lnTo>
                  <a:lnTo>
                    <a:pt x="215" y="36"/>
                  </a:lnTo>
                  <a:lnTo>
                    <a:pt x="215" y="42"/>
                  </a:lnTo>
                  <a:lnTo>
                    <a:pt x="217" y="46"/>
                  </a:lnTo>
                  <a:lnTo>
                    <a:pt x="215" y="55"/>
                  </a:lnTo>
                  <a:lnTo>
                    <a:pt x="211" y="55"/>
                  </a:lnTo>
                  <a:lnTo>
                    <a:pt x="210" y="51"/>
                  </a:lnTo>
                  <a:lnTo>
                    <a:pt x="211" y="46"/>
                  </a:lnTo>
                  <a:lnTo>
                    <a:pt x="211" y="42"/>
                  </a:lnTo>
                  <a:lnTo>
                    <a:pt x="210" y="36"/>
                  </a:lnTo>
                  <a:lnTo>
                    <a:pt x="210" y="21"/>
                  </a:lnTo>
                  <a:lnTo>
                    <a:pt x="202" y="13"/>
                  </a:lnTo>
                  <a:lnTo>
                    <a:pt x="196" y="4"/>
                  </a:lnTo>
                  <a:lnTo>
                    <a:pt x="190" y="2"/>
                  </a:lnTo>
                  <a:lnTo>
                    <a:pt x="189" y="4"/>
                  </a:lnTo>
                  <a:lnTo>
                    <a:pt x="192" y="13"/>
                  </a:lnTo>
                  <a:lnTo>
                    <a:pt x="190" y="19"/>
                  </a:lnTo>
                  <a:lnTo>
                    <a:pt x="190" y="23"/>
                  </a:lnTo>
                  <a:lnTo>
                    <a:pt x="190" y="27"/>
                  </a:lnTo>
                  <a:lnTo>
                    <a:pt x="194" y="38"/>
                  </a:lnTo>
                  <a:lnTo>
                    <a:pt x="196" y="49"/>
                  </a:lnTo>
                  <a:lnTo>
                    <a:pt x="194" y="59"/>
                  </a:lnTo>
                  <a:lnTo>
                    <a:pt x="189" y="61"/>
                  </a:lnTo>
                  <a:lnTo>
                    <a:pt x="187" y="59"/>
                  </a:lnTo>
                  <a:lnTo>
                    <a:pt x="187" y="47"/>
                  </a:lnTo>
                  <a:lnTo>
                    <a:pt x="189" y="42"/>
                  </a:lnTo>
                  <a:lnTo>
                    <a:pt x="187" y="30"/>
                  </a:lnTo>
                  <a:lnTo>
                    <a:pt x="181" y="17"/>
                  </a:lnTo>
                  <a:lnTo>
                    <a:pt x="177" y="15"/>
                  </a:lnTo>
                  <a:lnTo>
                    <a:pt x="175" y="25"/>
                  </a:lnTo>
                  <a:lnTo>
                    <a:pt x="179" y="36"/>
                  </a:lnTo>
                  <a:lnTo>
                    <a:pt x="175" y="40"/>
                  </a:lnTo>
                  <a:lnTo>
                    <a:pt x="173" y="44"/>
                  </a:lnTo>
                  <a:lnTo>
                    <a:pt x="177" y="46"/>
                  </a:lnTo>
                  <a:lnTo>
                    <a:pt x="177" y="57"/>
                  </a:lnTo>
                  <a:lnTo>
                    <a:pt x="168" y="80"/>
                  </a:lnTo>
                  <a:lnTo>
                    <a:pt x="162" y="89"/>
                  </a:lnTo>
                  <a:lnTo>
                    <a:pt x="149" y="108"/>
                  </a:lnTo>
                  <a:lnTo>
                    <a:pt x="143" y="114"/>
                  </a:lnTo>
                  <a:lnTo>
                    <a:pt x="132" y="124"/>
                  </a:lnTo>
                  <a:lnTo>
                    <a:pt x="113" y="143"/>
                  </a:lnTo>
                  <a:lnTo>
                    <a:pt x="109" y="148"/>
                  </a:lnTo>
                  <a:lnTo>
                    <a:pt x="103" y="150"/>
                  </a:lnTo>
                  <a:lnTo>
                    <a:pt x="109" y="143"/>
                  </a:lnTo>
                  <a:lnTo>
                    <a:pt x="95" y="144"/>
                  </a:lnTo>
                  <a:lnTo>
                    <a:pt x="80" y="150"/>
                  </a:lnTo>
                  <a:lnTo>
                    <a:pt x="67" y="154"/>
                  </a:lnTo>
                  <a:lnTo>
                    <a:pt x="52" y="1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5" name="Freeform 53"/>
            <p:cNvSpPr>
              <a:spLocks/>
            </p:cNvSpPr>
            <p:nvPr/>
          </p:nvSpPr>
          <p:spPr bwMode="auto">
            <a:xfrm>
              <a:off x="898" y="1433"/>
              <a:ext cx="82" cy="78"/>
            </a:xfrm>
            <a:custGeom>
              <a:avLst/>
              <a:gdLst>
                <a:gd name="T0" fmla="*/ 55 w 163"/>
                <a:gd name="T1" fmla="*/ 6 h 156"/>
                <a:gd name="T2" fmla="*/ 55 w 163"/>
                <a:gd name="T3" fmla="*/ 44 h 156"/>
                <a:gd name="T4" fmla="*/ 0 w 163"/>
                <a:gd name="T5" fmla="*/ 72 h 156"/>
                <a:gd name="T6" fmla="*/ 51 w 163"/>
                <a:gd name="T7" fmla="*/ 97 h 156"/>
                <a:gd name="T8" fmla="*/ 57 w 163"/>
                <a:gd name="T9" fmla="*/ 156 h 156"/>
                <a:gd name="T10" fmla="*/ 102 w 163"/>
                <a:gd name="T11" fmla="*/ 110 h 156"/>
                <a:gd name="T12" fmla="*/ 163 w 163"/>
                <a:gd name="T13" fmla="*/ 133 h 156"/>
                <a:gd name="T14" fmla="*/ 127 w 163"/>
                <a:gd name="T15" fmla="*/ 65 h 156"/>
                <a:gd name="T16" fmla="*/ 135 w 163"/>
                <a:gd name="T17" fmla="*/ 34 h 156"/>
                <a:gd name="T18" fmla="*/ 110 w 163"/>
                <a:gd name="T19" fmla="*/ 0 h 156"/>
                <a:gd name="T20" fmla="*/ 85 w 163"/>
                <a:gd name="T21" fmla="*/ 19 h 156"/>
                <a:gd name="T22" fmla="*/ 55 w 163"/>
                <a:gd name="T23" fmla="*/ 6 h 156"/>
                <a:gd name="T24" fmla="*/ 55 w 163"/>
                <a:gd name="T25" fmla="*/ 6 h 15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3"/>
                <a:gd name="T40" fmla="*/ 0 h 156"/>
                <a:gd name="T41" fmla="*/ 163 w 163"/>
                <a:gd name="T42" fmla="*/ 156 h 15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3" h="156">
                  <a:moveTo>
                    <a:pt x="55" y="6"/>
                  </a:moveTo>
                  <a:lnTo>
                    <a:pt x="55" y="44"/>
                  </a:lnTo>
                  <a:lnTo>
                    <a:pt x="0" y="72"/>
                  </a:lnTo>
                  <a:lnTo>
                    <a:pt x="51" y="97"/>
                  </a:lnTo>
                  <a:lnTo>
                    <a:pt x="57" y="156"/>
                  </a:lnTo>
                  <a:lnTo>
                    <a:pt x="102" y="110"/>
                  </a:lnTo>
                  <a:lnTo>
                    <a:pt x="163" y="133"/>
                  </a:lnTo>
                  <a:lnTo>
                    <a:pt x="127" y="65"/>
                  </a:lnTo>
                  <a:lnTo>
                    <a:pt x="135" y="34"/>
                  </a:lnTo>
                  <a:lnTo>
                    <a:pt x="110" y="0"/>
                  </a:lnTo>
                  <a:lnTo>
                    <a:pt x="85" y="19"/>
                  </a:lnTo>
                  <a:lnTo>
                    <a:pt x="55" y="6"/>
                  </a:lnTo>
                  <a:close/>
                </a:path>
              </a:pathLst>
            </a:custGeom>
            <a:solidFill>
              <a:srgbClr val="FFB3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6" name="Freeform 54"/>
            <p:cNvSpPr>
              <a:spLocks/>
            </p:cNvSpPr>
            <p:nvPr/>
          </p:nvSpPr>
          <p:spPr bwMode="auto">
            <a:xfrm>
              <a:off x="1041" y="1541"/>
              <a:ext cx="170" cy="239"/>
            </a:xfrm>
            <a:custGeom>
              <a:avLst/>
              <a:gdLst>
                <a:gd name="T0" fmla="*/ 110 w 340"/>
                <a:gd name="T1" fmla="*/ 405 h 477"/>
                <a:gd name="T2" fmla="*/ 78 w 340"/>
                <a:gd name="T3" fmla="*/ 365 h 477"/>
                <a:gd name="T4" fmla="*/ 55 w 340"/>
                <a:gd name="T5" fmla="*/ 321 h 477"/>
                <a:gd name="T6" fmla="*/ 47 w 340"/>
                <a:gd name="T7" fmla="*/ 276 h 477"/>
                <a:gd name="T8" fmla="*/ 49 w 340"/>
                <a:gd name="T9" fmla="*/ 257 h 477"/>
                <a:gd name="T10" fmla="*/ 55 w 340"/>
                <a:gd name="T11" fmla="*/ 280 h 477"/>
                <a:gd name="T12" fmla="*/ 55 w 340"/>
                <a:gd name="T13" fmla="*/ 236 h 477"/>
                <a:gd name="T14" fmla="*/ 60 w 340"/>
                <a:gd name="T15" fmla="*/ 198 h 477"/>
                <a:gd name="T16" fmla="*/ 74 w 340"/>
                <a:gd name="T17" fmla="*/ 162 h 477"/>
                <a:gd name="T18" fmla="*/ 98 w 340"/>
                <a:gd name="T19" fmla="*/ 127 h 477"/>
                <a:gd name="T20" fmla="*/ 131 w 340"/>
                <a:gd name="T21" fmla="*/ 97 h 477"/>
                <a:gd name="T22" fmla="*/ 161 w 340"/>
                <a:gd name="T23" fmla="*/ 76 h 477"/>
                <a:gd name="T24" fmla="*/ 199 w 340"/>
                <a:gd name="T25" fmla="*/ 61 h 477"/>
                <a:gd name="T26" fmla="*/ 237 w 340"/>
                <a:gd name="T27" fmla="*/ 49 h 477"/>
                <a:gd name="T28" fmla="*/ 281 w 340"/>
                <a:gd name="T29" fmla="*/ 46 h 477"/>
                <a:gd name="T30" fmla="*/ 264 w 340"/>
                <a:gd name="T31" fmla="*/ 38 h 477"/>
                <a:gd name="T32" fmla="*/ 232 w 340"/>
                <a:gd name="T33" fmla="*/ 46 h 477"/>
                <a:gd name="T34" fmla="*/ 201 w 340"/>
                <a:gd name="T35" fmla="*/ 55 h 477"/>
                <a:gd name="T36" fmla="*/ 163 w 340"/>
                <a:gd name="T37" fmla="*/ 68 h 477"/>
                <a:gd name="T38" fmla="*/ 180 w 340"/>
                <a:gd name="T39" fmla="*/ 57 h 477"/>
                <a:gd name="T40" fmla="*/ 195 w 340"/>
                <a:gd name="T41" fmla="*/ 46 h 477"/>
                <a:gd name="T42" fmla="*/ 165 w 340"/>
                <a:gd name="T43" fmla="*/ 57 h 477"/>
                <a:gd name="T44" fmla="*/ 110 w 340"/>
                <a:gd name="T45" fmla="*/ 93 h 477"/>
                <a:gd name="T46" fmla="*/ 142 w 340"/>
                <a:gd name="T47" fmla="*/ 65 h 477"/>
                <a:gd name="T48" fmla="*/ 188 w 340"/>
                <a:gd name="T49" fmla="*/ 44 h 477"/>
                <a:gd name="T50" fmla="*/ 233 w 340"/>
                <a:gd name="T51" fmla="*/ 30 h 477"/>
                <a:gd name="T52" fmla="*/ 264 w 340"/>
                <a:gd name="T53" fmla="*/ 25 h 477"/>
                <a:gd name="T54" fmla="*/ 338 w 340"/>
                <a:gd name="T55" fmla="*/ 38 h 477"/>
                <a:gd name="T56" fmla="*/ 315 w 340"/>
                <a:gd name="T57" fmla="*/ 28 h 477"/>
                <a:gd name="T58" fmla="*/ 287 w 340"/>
                <a:gd name="T59" fmla="*/ 21 h 477"/>
                <a:gd name="T60" fmla="*/ 254 w 340"/>
                <a:gd name="T61" fmla="*/ 17 h 477"/>
                <a:gd name="T62" fmla="*/ 203 w 340"/>
                <a:gd name="T63" fmla="*/ 23 h 477"/>
                <a:gd name="T64" fmla="*/ 159 w 340"/>
                <a:gd name="T65" fmla="*/ 38 h 477"/>
                <a:gd name="T66" fmla="*/ 106 w 340"/>
                <a:gd name="T67" fmla="*/ 76 h 477"/>
                <a:gd name="T68" fmla="*/ 76 w 340"/>
                <a:gd name="T69" fmla="*/ 103 h 477"/>
                <a:gd name="T70" fmla="*/ 95 w 340"/>
                <a:gd name="T71" fmla="*/ 76 h 477"/>
                <a:gd name="T72" fmla="*/ 133 w 340"/>
                <a:gd name="T73" fmla="*/ 47 h 477"/>
                <a:gd name="T74" fmla="*/ 176 w 340"/>
                <a:gd name="T75" fmla="*/ 25 h 477"/>
                <a:gd name="T76" fmla="*/ 226 w 340"/>
                <a:gd name="T77" fmla="*/ 11 h 477"/>
                <a:gd name="T78" fmla="*/ 273 w 340"/>
                <a:gd name="T79" fmla="*/ 6 h 477"/>
                <a:gd name="T80" fmla="*/ 300 w 340"/>
                <a:gd name="T81" fmla="*/ 2 h 477"/>
                <a:gd name="T82" fmla="*/ 271 w 340"/>
                <a:gd name="T83" fmla="*/ 2 h 477"/>
                <a:gd name="T84" fmla="*/ 228 w 340"/>
                <a:gd name="T85" fmla="*/ 4 h 477"/>
                <a:gd name="T86" fmla="*/ 184 w 340"/>
                <a:gd name="T87" fmla="*/ 11 h 477"/>
                <a:gd name="T88" fmla="*/ 144 w 340"/>
                <a:gd name="T89" fmla="*/ 23 h 477"/>
                <a:gd name="T90" fmla="*/ 93 w 340"/>
                <a:gd name="T91" fmla="*/ 55 h 477"/>
                <a:gd name="T92" fmla="*/ 57 w 340"/>
                <a:gd name="T93" fmla="*/ 99 h 477"/>
                <a:gd name="T94" fmla="*/ 38 w 340"/>
                <a:gd name="T95" fmla="*/ 129 h 477"/>
                <a:gd name="T96" fmla="*/ 22 w 340"/>
                <a:gd name="T97" fmla="*/ 160 h 477"/>
                <a:gd name="T98" fmla="*/ 11 w 340"/>
                <a:gd name="T99" fmla="*/ 188 h 477"/>
                <a:gd name="T100" fmla="*/ 3 w 340"/>
                <a:gd name="T101" fmla="*/ 219 h 477"/>
                <a:gd name="T102" fmla="*/ 0 w 340"/>
                <a:gd name="T103" fmla="*/ 255 h 477"/>
                <a:gd name="T104" fmla="*/ 2 w 340"/>
                <a:gd name="T105" fmla="*/ 287 h 477"/>
                <a:gd name="T106" fmla="*/ 5 w 340"/>
                <a:gd name="T107" fmla="*/ 318 h 477"/>
                <a:gd name="T108" fmla="*/ 15 w 340"/>
                <a:gd name="T109" fmla="*/ 346 h 477"/>
                <a:gd name="T110" fmla="*/ 28 w 340"/>
                <a:gd name="T111" fmla="*/ 373 h 477"/>
                <a:gd name="T112" fmla="*/ 57 w 340"/>
                <a:gd name="T113" fmla="*/ 418 h 477"/>
                <a:gd name="T114" fmla="*/ 97 w 340"/>
                <a:gd name="T115" fmla="*/ 460 h 47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40"/>
                <a:gd name="T175" fmla="*/ 0 h 477"/>
                <a:gd name="T176" fmla="*/ 340 w 340"/>
                <a:gd name="T177" fmla="*/ 477 h 47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40" h="477">
                  <a:moveTo>
                    <a:pt x="144" y="436"/>
                  </a:moveTo>
                  <a:lnTo>
                    <a:pt x="138" y="430"/>
                  </a:lnTo>
                  <a:lnTo>
                    <a:pt x="133" y="424"/>
                  </a:lnTo>
                  <a:lnTo>
                    <a:pt x="127" y="420"/>
                  </a:lnTo>
                  <a:lnTo>
                    <a:pt x="121" y="415"/>
                  </a:lnTo>
                  <a:lnTo>
                    <a:pt x="116" y="409"/>
                  </a:lnTo>
                  <a:lnTo>
                    <a:pt x="110" y="405"/>
                  </a:lnTo>
                  <a:lnTo>
                    <a:pt x="104" y="399"/>
                  </a:lnTo>
                  <a:lnTo>
                    <a:pt x="100" y="394"/>
                  </a:lnTo>
                  <a:lnTo>
                    <a:pt x="95" y="388"/>
                  </a:lnTo>
                  <a:lnTo>
                    <a:pt x="91" y="382"/>
                  </a:lnTo>
                  <a:lnTo>
                    <a:pt x="85" y="377"/>
                  </a:lnTo>
                  <a:lnTo>
                    <a:pt x="81" y="371"/>
                  </a:lnTo>
                  <a:lnTo>
                    <a:pt x="78" y="365"/>
                  </a:lnTo>
                  <a:lnTo>
                    <a:pt x="74" y="358"/>
                  </a:lnTo>
                  <a:lnTo>
                    <a:pt x="70" y="354"/>
                  </a:lnTo>
                  <a:lnTo>
                    <a:pt x="68" y="346"/>
                  </a:lnTo>
                  <a:lnTo>
                    <a:pt x="62" y="340"/>
                  </a:lnTo>
                  <a:lnTo>
                    <a:pt x="60" y="335"/>
                  </a:lnTo>
                  <a:lnTo>
                    <a:pt x="57" y="327"/>
                  </a:lnTo>
                  <a:lnTo>
                    <a:pt x="55" y="321"/>
                  </a:lnTo>
                  <a:lnTo>
                    <a:pt x="53" y="314"/>
                  </a:lnTo>
                  <a:lnTo>
                    <a:pt x="51" y="308"/>
                  </a:lnTo>
                  <a:lnTo>
                    <a:pt x="49" y="302"/>
                  </a:lnTo>
                  <a:lnTo>
                    <a:pt x="49" y="297"/>
                  </a:lnTo>
                  <a:lnTo>
                    <a:pt x="47" y="289"/>
                  </a:lnTo>
                  <a:lnTo>
                    <a:pt x="47" y="283"/>
                  </a:lnTo>
                  <a:lnTo>
                    <a:pt x="47" y="276"/>
                  </a:lnTo>
                  <a:lnTo>
                    <a:pt x="47" y="270"/>
                  </a:lnTo>
                  <a:lnTo>
                    <a:pt x="47" y="262"/>
                  </a:lnTo>
                  <a:lnTo>
                    <a:pt x="47" y="257"/>
                  </a:lnTo>
                  <a:lnTo>
                    <a:pt x="49" y="251"/>
                  </a:lnTo>
                  <a:lnTo>
                    <a:pt x="51" y="245"/>
                  </a:lnTo>
                  <a:lnTo>
                    <a:pt x="49" y="251"/>
                  </a:lnTo>
                  <a:lnTo>
                    <a:pt x="49" y="257"/>
                  </a:lnTo>
                  <a:lnTo>
                    <a:pt x="49" y="262"/>
                  </a:lnTo>
                  <a:lnTo>
                    <a:pt x="51" y="268"/>
                  </a:lnTo>
                  <a:lnTo>
                    <a:pt x="51" y="272"/>
                  </a:lnTo>
                  <a:lnTo>
                    <a:pt x="53" y="278"/>
                  </a:lnTo>
                  <a:lnTo>
                    <a:pt x="55" y="281"/>
                  </a:lnTo>
                  <a:lnTo>
                    <a:pt x="57" y="287"/>
                  </a:lnTo>
                  <a:lnTo>
                    <a:pt x="55" y="280"/>
                  </a:lnTo>
                  <a:lnTo>
                    <a:pt x="55" y="274"/>
                  </a:lnTo>
                  <a:lnTo>
                    <a:pt x="53" y="266"/>
                  </a:lnTo>
                  <a:lnTo>
                    <a:pt x="53" y="261"/>
                  </a:lnTo>
                  <a:lnTo>
                    <a:pt x="53" y="255"/>
                  </a:lnTo>
                  <a:lnTo>
                    <a:pt x="53" y="249"/>
                  </a:lnTo>
                  <a:lnTo>
                    <a:pt x="53" y="242"/>
                  </a:lnTo>
                  <a:lnTo>
                    <a:pt x="55" y="236"/>
                  </a:lnTo>
                  <a:lnTo>
                    <a:pt x="55" y="230"/>
                  </a:lnTo>
                  <a:lnTo>
                    <a:pt x="55" y="224"/>
                  </a:lnTo>
                  <a:lnTo>
                    <a:pt x="57" y="219"/>
                  </a:lnTo>
                  <a:lnTo>
                    <a:pt x="57" y="213"/>
                  </a:lnTo>
                  <a:lnTo>
                    <a:pt x="59" y="207"/>
                  </a:lnTo>
                  <a:lnTo>
                    <a:pt x="59" y="203"/>
                  </a:lnTo>
                  <a:lnTo>
                    <a:pt x="60" y="198"/>
                  </a:lnTo>
                  <a:lnTo>
                    <a:pt x="62" y="192"/>
                  </a:lnTo>
                  <a:lnTo>
                    <a:pt x="64" y="186"/>
                  </a:lnTo>
                  <a:lnTo>
                    <a:pt x="66" y="183"/>
                  </a:lnTo>
                  <a:lnTo>
                    <a:pt x="68" y="177"/>
                  </a:lnTo>
                  <a:lnTo>
                    <a:pt x="70" y="171"/>
                  </a:lnTo>
                  <a:lnTo>
                    <a:pt x="72" y="167"/>
                  </a:lnTo>
                  <a:lnTo>
                    <a:pt x="74" y="162"/>
                  </a:lnTo>
                  <a:lnTo>
                    <a:pt x="78" y="158"/>
                  </a:lnTo>
                  <a:lnTo>
                    <a:pt x="79" y="154"/>
                  </a:lnTo>
                  <a:lnTo>
                    <a:pt x="83" y="148"/>
                  </a:lnTo>
                  <a:lnTo>
                    <a:pt x="85" y="144"/>
                  </a:lnTo>
                  <a:lnTo>
                    <a:pt x="89" y="139"/>
                  </a:lnTo>
                  <a:lnTo>
                    <a:pt x="93" y="135"/>
                  </a:lnTo>
                  <a:lnTo>
                    <a:pt x="98" y="127"/>
                  </a:lnTo>
                  <a:lnTo>
                    <a:pt x="106" y="120"/>
                  </a:lnTo>
                  <a:lnTo>
                    <a:pt x="110" y="116"/>
                  </a:lnTo>
                  <a:lnTo>
                    <a:pt x="114" y="112"/>
                  </a:lnTo>
                  <a:lnTo>
                    <a:pt x="117" y="108"/>
                  </a:lnTo>
                  <a:lnTo>
                    <a:pt x="121" y="105"/>
                  </a:lnTo>
                  <a:lnTo>
                    <a:pt x="125" y="101"/>
                  </a:lnTo>
                  <a:lnTo>
                    <a:pt x="131" y="97"/>
                  </a:lnTo>
                  <a:lnTo>
                    <a:pt x="135" y="93"/>
                  </a:lnTo>
                  <a:lnTo>
                    <a:pt x="138" y="91"/>
                  </a:lnTo>
                  <a:lnTo>
                    <a:pt x="144" y="87"/>
                  </a:lnTo>
                  <a:lnTo>
                    <a:pt x="148" y="85"/>
                  </a:lnTo>
                  <a:lnTo>
                    <a:pt x="152" y="82"/>
                  </a:lnTo>
                  <a:lnTo>
                    <a:pt x="157" y="80"/>
                  </a:lnTo>
                  <a:lnTo>
                    <a:pt x="161" y="76"/>
                  </a:lnTo>
                  <a:lnTo>
                    <a:pt x="167" y="74"/>
                  </a:lnTo>
                  <a:lnTo>
                    <a:pt x="173" y="72"/>
                  </a:lnTo>
                  <a:lnTo>
                    <a:pt x="178" y="70"/>
                  </a:lnTo>
                  <a:lnTo>
                    <a:pt x="182" y="66"/>
                  </a:lnTo>
                  <a:lnTo>
                    <a:pt x="188" y="65"/>
                  </a:lnTo>
                  <a:lnTo>
                    <a:pt x="194" y="63"/>
                  </a:lnTo>
                  <a:lnTo>
                    <a:pt x="199" y="61"/>
                  </a:lnTo>
                  <a:lnTo>
                    <a:pt x="205" y="59"/>
                  </a:lnTo>
                  <a:lnTo>
                    <a:pt x="211" y="57"/>
                  </a:lnTo>
                  <a:lnTo>
                    <a:pt x="214" y="55"/>
                  </a:lnTo>
                  <a:lnTo>
                    <a:pt x="222" y="55"/>
                  </a:lnTo>
                  <a:lnTo>
                    <a:pt x="226" y="53"/>
                  </a:lnTo>
                  <a:lnTo>
                    <a:pt x="232" y="51"/>
                  </a:lnTo>
                  <a:lnTo>
                    <a:pt x="237" y="49"/>
                  </a:lnTo>
                  <a:lnTo>
                    <a:pt x="245" y="49"/>
                  </a:lnTo>
                  <a:lnTo>
                    <a:pt x="251" y="49"/>
                  </a:lnTo>
                  <a:lnTo>
                    <a:pt x="256" y="47"/>
                  </a:lnTo>
                  <a:lnTo>
                    <a:pt x="264" y="47"/>
                  </a:lnTo>
                  <a:lnTo>
                    <a:pt x="270" y="47"/>
                  </a:lnTo>
                  <a:lnTo>
                    <a:pt x="275" y="46"/>
                  </a:lnTo>
                  <a:lnTo>
                    <a:pt x="281" y="46"/>
                  </a:lnTo>
                  <a:lnTo>
                    <a:pt x="283" y="44"/>
                  </a:lnTo>
                  <a:lnTo>
                    <a:pt x="285" y="44"/>
                  </a:lnTo>
                  <a:lnTo>
                    <a:pt x="283" y="42"/>
                  </a:lnTo>
                  <a:lnTo>
                    <a:pt x="281" y="40"/>
                  </a:lnTo>
                  <a:lnTo>
                    <a:pt x="275" y="40"/>
                  </a:lnTo>
                  <a:lnTo>
                    <a:pt x="270" y="38"/>
                  </a:lnTo>
                  <a:lnTo>
                    <a:pt x="264" y="38"/>
                  </a:lnTo>
                  <a:lnTo>
                    <a:pt x="260" y="38"/>
                  </a:lnTo>
                  <a:lnTo>
                    <a:pt x="254" y="40"/>
                  </a:lnTo>
                  <a:lnTo>
                    <a:pt x="247" y="42"/>
                  </a:lnTo>
                  <a:lnTo>
                    <a:pt x="241" y="44"/>
                  </a:lnTo>
                  <a:lnTo>
                    <a:pt x="235" y="46"/>
                  </a:lnTo>
                  <a:lnTo>
                    <a:pt x="232" y="46"/>
                  </a:lnTo>
                  <a:lnTo>
                    <a:pt x="228" y="47"/>
                  </a:lnTo>
                  <a:lnTo>
                    <a:pt x="224" y="49"/>
                  </a:lnTo>
                  <a:lnTo>
                    <a:pt x="218" y="49"/>
                  </a:lnTo>
                  <a:lnTo>
                    <a:pt x="214" y="51"/>
                  </a:lnTo>
                  <a:lnTo>
                    <a:pt x="211" y="53"/>
                  </a:lnTo>
                  <a:lnTo>
                    <a:pt x="205" y="55"/>
                  </a:lnTo>
                  <a:lnTo>
                    <a:pt x="201" y="55"/>
                  </a:lnTo>
                  <a:lnTo>
                    <a:pt x="195" y="57"/>
                  </a:lnTo>
                  <a:lnTo>
                    <a:pt x="192" y="59"/>
                  </a:lnTo>
                  <a:lnTo>
                    <a:pt x="188" y="61"/>
                  </a:lnTo>
                  <a:lnTo>
                    <a:pt x="180" y="63"/>
                  </a:lnTo>
                  <a:lnTo>
                    <a:pt x="175" y="65"/>
                  </a:lnTo>
                  <a:lnTo>
                    <a:pt x="167" y="66"/>
                  </a:lnTo>
                  <a:lnTo>
                    <a:pt x="163" y="68"/>
                  </a:lnTo>
                  <a:lnTo>
                    <a:pt x="161" y="70"/>
                  </a:lnTo>
                  <a:lnTo>
                    <a:pt x="159" y="70"/>
                  </a:lnTo>
                  <a:lnTo>
                    <a:pt x="163" y="66"/>
                  </a:lnTo>
                  <a:lnTo>
                    <a:pt x="169" y="63"/>
                  </a:lnTo>
                  <a:lnTo>
                    <a:pt x="173" y="61"/>
                  </a:lnTo>
                  <a:lnTo>
                    <a:pt x="176" y="59"/>
                  </a:lnTo>
                  <a:lnTo>
                    <a:pt x="180" y="57"/>
                  </a:lnTo>
                  <a:lnTo>
                    <a:pt x="184" y="55"/>
                  </a:lnTo>
                  <a:lnTo>
                    <a:pt x="192" y="51"/>
                  </a:lnTo>
                  <a:lnTo>
                    <a:pt x="197" y="49"/>
                  </a:lnTo>
                  <a:lnTo>
                    <a:pt x="203" y="46"/>
                  </a:lnTo>
                  <a:lnTo>
                    <a:pt x="205" y="44"/>
                  </a:lnTo>
                  <a:lnTo>
                    <a:pt x="199" y="44"/>
                  </a:lnTo>
                  <a:lnTo>
                    <a:pt x="195" y="46"/>
                  </a:lnTo>
                  <a:lnTo>
                    <a:pt x="190" y="46"/>
                  </a:lnTo>
                  <a:lnTo>
                    <a:pt x="186" y="47"/>
                  </a:lnTo>
                  <a:lnTo>
                    <a:pt x="182" y="47"/>
                  </a:lnTo>
                  <a:lnTo>
                    <a:pt x="176" y="49"/>
                  </a:lnTo>
                  <a:lnTo>
                    <a:pt x="175" y="51"/>
                  </a:lnTo>
                  <a:lnTo>
                    <a:pt x="171" y="55"/>
                  </a:lnTo>
                  <a:lnTo>
                    <a:pt x="165" y="57"/>
                  </a:lnTo>
                  <a:lnTo>
                    <a:pt x="161" y="59"/>
                  </a:lnTo>
                  <a:lnTo>
                    <a:pt x="157" y="61"/>
                  </a:lnTo>
                  <a:lnTo>
                    <a:pt x="154" y="65"/>
                  </a:lnTo>
                  <a:lnTo>
                    <a:pt x="148" y="70"/>
                  </a:lnTo>
                  <a:lnTo>
                    <a:pt x="140" y="76"/>
                  </a:lnTo>
                  <a:lnTo>
                    <a:pt x="108" y="99"/>
                  </a:lnTo>
                  <a:lnTo>
                    <a:pt x="110" y="93"/>
                  </a:lnTo>
                  <a:lnTo>
                    <a:pt x="112" y="87"/>
                  </a:lnTo>
                  <a:lnTo>
                    <a:pt x="116" y="84"/>
                  </a:lnTo>
                  <a:lnTo>
                    <a:pt x="121" y="80"/>
                  </a:lnTo>
                  <a:lnTo>
                    <a:pt x="125" y="76"/>
                  </a:lnTo>
                  <a:lnTo>
                    <a:pt x="131" y="70"/>
                  </a:lnTo>
                  <a:lnTo>
                    <a:pt x="135" y="66"/>
                  </a:lnTo>
                  <a:lnTo>
                    <a:pt x="142" y="65"/>
                  </a:lnTo>
                  <a:lnTo>
                    <a:pt x="148" y="61"/>
                  </a:lnTo>
                  <a:lnTo>
                    <a:pt x="154" y="57"/>
                  </a:lnTo>
                  <a:lnTo>
                    <a:pt x="159" y="53"/>
                  </a:lnTo>
                  <a:lnTo>
                    <a:pt x="167" y="51"/>
                  </a:lnTo>
                  <a:lnTo>
                    <a:pt x="173" y="47"/>
                  </a:lnTo>
                  <a:lnTo>
                    <a:pt x="180" y="46"/>
                  </a:lnTo>
                  <a:lnTo>
                    <a:pt x="188" y="44"/>
                  </a:lnTo>
                  <a:lnTo>
                    <a:pt x="195" y="40"/>
                  </a:lnTo>
                  <a:lnTo>
                    <a:pt x="201" y="38"/>
                  </a:lnTo>
                  <a:lnTo>
                    <a:pt x="207" y="36"/>
                  </a:lnTo>
                  <a:lnTo>
                    <a:pt x="214" y="34"/>
                  </a:lnTo>
                  <a:lnTo>
                    <a:pt x="220" y="32"/>
                  </a:lnTo>
                  <a:lnTo>
                    <a:pt x="226" y="30"/>
                  </a:lnTo>
                  <a:lnTo>
                    <a:pt x="233" y="30"/>
                  </a:lnTo>
                  <a:lnTo>
                    <a:pt x="237" y="28"/>
                  </a:lnTo>
                  <a:lnTo>
                    <a:pt x="243" y="28"/>
                  </a:lnTo>
                  <a:lnTo>
                    <a:pt x="249" y="27"/>
                  </a:lnTo>
                  <a:lnTo>
                    <a:pt x="252" y="25"/>
                  </a:lnTo>
                  <a:lnTo>
                    <a:pt x="254" y="25"/>
                  </a:lnTo>
                  <a:lnTo>
                    <a:pt x="258" y="25"/>
                  </a:lnTo>
                  <a:lnTo>
                    <a:pt x="264" y="25"/>
                  </a:lnTo>
                  <a:lnTo>
                    <a:pt x="266" y="25"/>
                  </a:lnTo>
                  <a:lnTo>
                    <a:pt x="317" y="36"/>
                  </a:lnTo>
                  <a:lnTo>
                    <a:pt x="323" y="36"/>
                  </a:lnTo>
                  <a:lnTo>
                    <a:pt x="327" y="38"/>
                  </a:lnTo>
                  <a:lnTo>
                    <a:pt x="330" y="38"/>
                  </a:lnTo>
                  <a:lnTo>
                    <a:pt x="334" y="38"/>
                  </a:lnTo>
                  <a:lnTo>
                    <a:pt x="338" y="38"/>
                  </a:lnTo>
                  <a:lnTo>
                    <a:pt x="340" y="38"/>
                  </a:lnTo>
                  <a:lnTo>
                    <a:pt x="336" y="36"/>
                  </a:lnTo>
                  <a:lnTo>
                    <a:pt x="334" y="36"/>
                  </a:lnTo>
                  <a:lnTo>
                    <a:pt x="329" y="34"/>
                  </a:lnTo>
                  <a:lnTo>
                    <a:pt x="323" y="32"/>
                  </a:lnTo>
                  <a:lnTo>
                    <a:pt x="319" y="30"/>
                  </a:lnTo>
                  <a:lnTo>
                    <a:pt x="315" y="28"/>
                  </a:lnTo>
                  <a:lnTo>
                    <a:pt x="310" y="28"/>
                  </a:lnTo>
                  <a:lnTo>
                    <a:pt x="308" y="27"/>
                  </a:lnTo>
                  <a:lnTo>
                    <a:pt x="302" y="25"/>
                  </a:lnTo>
                  <a:lnTo>
                    <a:pt x="298" y="25"/>
                  </a:lnTo>
                  <a:lnTo>
                    <a:pt x="294" y="23"/>
                  </a:lnTo>
                  <a:lnTo>
                    <a:pt x="290" y="23"/>
                  </a:lnTo>
                  <a:lnTo>
                    <a:pt x="287" y="21"/>
                  </a:lnTo>
                  <a:lnTo>
                    <a:pt x="283" y="21"/>
                  </a:lnTo>
                  <a:lnTo>
                    <a:pt x="279" y="19"/>
                  </a:lnTo>
                  <a:lnTo>
                    <a:pt x="277" y="19"/>
                  </a:lnTo>
                  <a:lnTo>
                    <a:pt x="271" y="17"/>
                  </a:lnTo>
                  <a:lnTo>
                    <a:pt x="268" y="17"/>
                  </a:lnTo>
                  <a:lnTo>
                    <a:pt x="262" y="17"/>
                  </a:lnTo>
                  <a:lnTo>
                    <a:pt x="254" y="17"/>
                  </a:lnTo>
                  <a:lnTo>
                    <a:pt x="249" y="17"/>
                  </a:lnTo>
                  <a:lnTo>
                    <a:pt x="241" y="17"/>
                  </a:lnTo>
                  <a:lnTo>
                    <a:pt x="233" y="17"/>
                  </a:lnTo>
                  <a:lnTo>
                    <a:pt x="226" y="19"/>
                  </a:lnTo>
                  <a:lnTo>
                    <a:pt x="218" y="19"/>
                  </a:lnTo>
                  <a:lnTo>
                    <a:pt x="211" y="21"/>
                  </a:lnTo>
                  <a:lnTo>
                    <a:pt x="203" y="23"/>
                  </a:lnTo>
                  <a:lnTo>
                    <a:pt x="195" y="23"/>
                  </a:lnTo>
                  <a:lnTo>
                    <a:pt x="190" y="25"/>
                  </a:lnTo>
                  <a:lnTo>
                    <a:pt x="182" y="28"/>
                  </a:lnTo>
                  <a:lnTo>
                    <a:pt x="176" y="30"/>
                  </a:lnTo>
                  <a:lnTo>
                    <a:pt x="169" y="32"/>
                  </a:lnTo>
                  <a:lnTo>
                    <a:pt x="163" y="34"/>
                  </a:lnTo>
                  <a:lnTo>
                    <a:pt x="159" y="38"/>
                  </a:lnTo>
                  <a:lnTo>
                    <a:pt x="150" y="44"/>
                  </a:lnTo>
                  <a:lnTo>
                    <a:pt x="144" y="47"/>
                  </a:lnTo>
                  <a:lnTo>
                    <a:pt x="136" y="53"/>
                  </a:lnTo>
                  <a:lnTo>
                    <a:pt x="129" y="59"/>
                  </a:lnTo>
                  <a:lnTo>
                    <a:pt x="121" y="65"/>
                  </a:lnTo>
                  <a:lnTo>
                    <a:pt x="114" y="70"/>
                  </a:lnTo>
                  <a:lnTo>
                    <a:pt x="106" y="76"/>
                  </a:lnTo>
                  <a:lnTo>
                    <a:pt x="100" y="82"/>
                  </a:lnTo>
                  <a:lnTo>
                    <a:pt x="97" y="84"/>
                  </a:lnTo>
                  <a:lnTo>
                    <a:pt x="95" y="87"/>
                  </a:lnTo>
                  <a:lnTo>
                    <a:pt x="89" y="91"/>
                  </a:lnTo>
                  <a:lnTo>
                    <a:pt x="85" y="95"/>
                  </a:lnTo>
                  <a:lnTo>
                    <a:pt x="79" y="99"/>
                  </a:lnTo>
                  <a:lnTo>
                    <a:pt x="76" y="103"/>
                  </a:lnTo>
                  <a:lnTo>
                    <a:pt x="72" y="105"/>
                  </a:lnTo>
                  <a:lnTo>
                    <a:pt x="76" y="99"/>
                  </a:lnTo>
                  <a:lnTo>
                    <a:pt x="79" y="93"/>
                  </a:lnTo>
                  <a:lnTo>
                    <a:pt x="83" y="87"/>
                  </a:lnTo>
                  <a:lnTo>
                    <a:pt x="89" y="82"/>
                  </a:lnTo>
                  <a:lnTo>
                    <a:pt x="95" y="76"/>
                  </a:lnTo>
                  <a:lnTo>
                    <a:pt x="100" y="72"/>
                  </a:lnTo>
                  <a:lnTo>
                    <a:pt x="104" y="66"/>
                  </a:lnTo>
                  <a:lnTo>
                    <a:pt x="110" y="63"/>
                  </a:lnTo>
                  <a:lnTo>
                    <a:pt x="116" y="59"/>
                  </a:lnTo>
                  <a:lnTo>
                    <a:pt x="121" y="55"/>
                  </a:lnTo>
                  <a:lnTo>
                    <a:pt x="127" y="49"/>
                  </a:lnTo>
                  <a:lnTo>
                    <a:pt x="133" y="47"/>
                  </a:lnTo>
                  <a:lnTo>
                    <a:pt x="138" y="44"/>
                  </a:lnTo>
                  <a:lnTo>
                    <a:pt x="146" y="40"/>
                  </a:lnTo>
                  <a:lnTo>
                    <a:pt x="152" y="36"/>
                  </a:lnTo>
                  <a:lnTo>
                    <a:pt x="159" y="34"/>
                  </a:lnTo>
                  <a:lnTo>
                    <a:pt x="165" y="30"/>
                  </a:lnTo>
                  <a:lnTo>
                    <a:pt x="171" y="28"/>
                  </a:lnTo>
                  <a:lnTo>
                    <a:pt x="176" y="25"/>
                  </a:lnTo>
                  <a:lnTo>
                    <a:pt x="184" y="23"/>
                  </a:lnTo>
                  <a:lnTo>
                    <a:pt x="190" y="21"/>
                  </a:lnTo>
                  <a:lnTo>
                    <a:pt x="197" y="19"/>
                  </a:lnTo>
                  <a:lnTo>
                    <a:pt x="205" y="17"/>
                  </a:lnTo>
                  <a:lnTo>
                    <a:pt x="213" y="15"/>
                  </a:lnTo>
                  <a:lnTo>
                    <a:pt x="218" y="13"/>
                  </a:lnTo>
                  <a:lnTo>
                    <a:pt x="226" y="11"/>
                  </a:lnTo>
                  <a:lnTo>
                    <a:pt x="233" y="11"/>
                  </a:lnTo>
                  <a:lnTo>
                    <a:pt x="239" y="9"/>
                  </a:lnTo>
                  <a:lnTo>
                    <a:pt x="247" y="7"/>
                  </a:lnTo>
                  <a:lnTo>
                    <a:pt x="254" y="7"/>
                  </a:lnTo>
                  <a:lnTo>
                    <a:pt x="262" y="7"/>
                  </a:lnTo>
                  <a:lnTo>
                    <a:pt x="270" y="7"/>
                  </a:lnTo>
                  <a:lnTo>
                    <a:pt x="273" y="6"/>
                  </a:lnTo>
                  <a:lnTo>
                    <a:pt x="277" y="6"/>
                  </a:lnTo>
                  <a:lnTo>
                    <a:pt x="281" y="4"/>
                  </a:lnTo>
                  <a:lnTo>
                    <a:pt x="285" y="4"/>
                  </a:lnTo>
                  <a:lnTo>
                    <a:pt x="290" y="4"/>
                  </a:lnTo>
                  <a:lnTo>
                    <a:pt x="296" y="2"/>
                  </a:lnTo>
                  <a:lnTo>
                    <a:pt x="300" y="2"/>
                  </a:lnTo>
                  <a:lnTo>
                    <a:pt x="298" y="0"/>
                  </a:lnTo>
                  <a:lnTo>
                    <a:pt x="296" y="0"/>
                  </a:lnTo>
                  <a:lnTo>
                    <a:pt x="292" y="0"/>
                  </a:lnTo>
                  <a:lnTo>
                    <a:pt x="289" y="0"/>
                  </a:lnTo>
                  <a:lnTo>
                    <a:pt x="283" y="0"/>
                  </a:lnTo>
                  <a:lnTo>
                    <a:pt x="277" y="0"/>
                  </a:lnTo>
                  <a:lnTo>
                    <a:pt x="271" y="2"/>
                  </a:lnTo>
                  <a:lnTo>
                    <a:pt x="266" y="2"/>
                  </a:lnTo>
                  <a:lnTo>
                    <a:pt x="258" y="2"/>
                  </a:lnTo>
                  <a:lnTo>
                    <a:pt x="251" y="2"/>
                  </a:lnTo>
                  <a:lnTo>
                    <a:pt x="243" y="4"/>
                  </a:lnTo>
                  <a:lnTo>
                    <a:pt x="235" y="4"/>
                  </a:lnTo>
                  <a:lnTo>
                    <a:pt x="232" y="4"/>
                  </a:lnTo>
                  <a:lnTo>
                    <a:pt x="228" y="4"/>
                  </a:lnTo>
                  <a:lnTo>
                    <a:pt x="224" y="4"/>
                  </a:lnTo>
                  <a:lnTo>
                    <a:pt x="220" y="6"/>
                  </a:lnTo>
                  <a:lnTo>
                    <a:pt x="213" y="6"/>
                  </a:lnTo>
                  <a:lnTo>
                    <a:pt x="205" y="7"/>
                  </a:lnTo>
                  <a:lnTo>
                    <a:pt x="197" y="7"/>
                  </a:lnTo>
                  <a:lnTo>
                    <a:pt x="190" y="9"/>
                  </a:lnTo>
                  <a:lnTo>
                    <a:pt x="184" y="11"/>
                  </a:lnTo>
                  <a:lnTo>
                    <a:pt x="176" y="11"/>
                  </a:lnTo>
                  <a:lnTo>
                    <a:pt x="171" y="13"/>
                  </a:lnTo>
                  <a:lnTo>
                    <a:pt x="167" y="15"/>
                  </a:lnTo>
                  <a:lnTo>
                    <a:pt x="161" y="15"/>
                  </a:lnTo>
                  <a:lnTo>
                    <a:pt x="159" y="19"/>
                  </a:lnTo>
                  <a:lnTo>
                    <a:pt x="150" y="19"/>
                  </a:lnTo>
                  <a:lnTo>
                    <a:pt x="144" y="23"/>
                  </a:lnTo>
                  <a:lnTo>
                    <a:pt x="136" y="25"/>
                  </a:lnTo>
                  <a:lnTo>
                    <a:pt x="129" y="28"/>
                  </a:lnTo>
                  <a:lnTo>
                    <a:pt x="121" y="32"/>
                  </a:lnTo>
                  <a:lnTo>
                    <a:pt x="114" y="38"/>
                  </a:lnTo>
                  <a:lnTo>
                    <a:pt x="106" y="42"/>
                  </a:lnTo>
                  <a:lnTo>
                    <a:pt x="100" y="49"/>
                  </a:lnTo>
                  <a:lnTo>
                    <a:pt x="93" y="55"/>
                  </a:lnTo>
                  <a:lnTo>
                    <a:pt x="87" y="61"/>
                  </a:lnTo>
                  <a:lnTo>
                    <a:pt x="79" y="66"/>
                  </a:lnTo>
                  <a:lnTo>
                    <a:pt x="74" y="76"/>
                  </a:lnTo>
                  <a:lnTo>
                    <a:pt x="68" y="82"/>
                  </a:lnTo>
                  <a:lnTo>
                    <a:pt x="62" y="91"/>
                  </a:lnTo>
                  <a:lnTo>
                    <a:pt x="59" y="95"/>
                  </a:lnTo>
                  <a:lnTo>
                    <a:pt x="57" y="99"/>
                  </a:lnTo>
                  <a:lnTo>
                    <a:pt x="53" y="103"/>
                  </a:lnTo>
                  <a:lnTo>
                    <a:pt x="51" y="108"/>
                  </a:lnTo>
                  <a:lnTo>
                    <a:pt x="47" y="112"/>
                  </a:lnTo>
                  <a:lnTo>
                    <a:pt x="45" y="116"/>
                  </a:lnTo>
                  <a:lnTo>
                    <a:pt x="41" y="120"/>
                  </a:lnTo>
                  <a:lnTo>
                    <a:pt x="40" y="124"/>
                  </a:lnTo>
                  <a:lnTo>
                    <a:pt x="38" y="129"/>
                  </a:lnTo>
                  <a:lnTo>
                    <a:pt x="36" y="133"/>
                  </a:lnTo>
                  <a:lnTo>
                    <a:pt x="32" y="137"/>
                  </a:lnTo>
                  <a:lnTo>
                    <a:pt x="30" y="141"/>
                  </a:lnTo>
                  <a:lnTo>
                    <a:pt x="28" y="146"/>
                  </a:lnTo>
                  <a:lnTo>
                    <a:pt x="26" y="150"/>
                  </a:lnTo>
                  <a:lnTo>
                    <a:pt x="24" y="154"/>
                  </a:lnTo>
                  <a:lnTo>
                    <a:pt x="22" y="160"/>
                  </a:lnTo>
                  <a:lnTo>
                    <a:pt x="21" y="163"/>
                  </a:lnTo>
                  <a:lnTo>
                    <a:pt x="19" y="167"/>
                  </a:lnTo>
                  <a:lnTo>
                    <a:pt x="17" y="171"/>
                  </a:lnTo>
                  <a:lnTo>
                    <a:pt x="15" y="177"/>
                  </a:lnTo>
                  <a:lnTo>
                    <a:pt x="13" y="181"/>
                  </a:lnTo>
                  <a:lnTo>
                    <a:pt x="11" y="184"/>
                  </a:lnTo>
                  <a:lnTo>
                    <a:pt x="11" y="188"/>
                  </a:lnTo>
                  <a:lnTo>
                    <a:pt x="9" y="194"/>
                  </a:lnTo>
                  <a:lnTo>
                    <a:pt x="7" y="198"/>
                  </a:lnTo>
                  <a:lnTo>
                    <a:pt x="7" y="202"/>
                  </a:lnTo>
                  <a:lnTo>
                    <a:pt x="5" y="207"/>
                  </a:lnTo>
                  <a:lnTo>
                    <a:pt x="5" y="211"/>
                  </a:lnTo>
                  <a:lnTo>
                    <a:pt x="3" y="215"/>
                  </a:lnTo>
                  <a:lnTo>
                    <a:pt x="3" y="219"/>
                  </a:lnTo>
                  <a:lnTo>
                    <a:pt x="2" y="222"/>
                  </a:lnTo>
                  <a:lnTo>
                    <a:pt x="2" y="226"/>
                  </a:lnTo>
                  <a:lnTo>
                    <a:pt x="0" y="234"/>
                  </a:lnTo>
                  <a:lnTo>
                    <a:pt x="0" y="242"/>
                  </a:lnTo>
                  <a:lnTo>
                    <a:pt x="0" y="245"/>
                  </a:lnTo>
                  <a:lnTo>
                    <a:pt x="0" y="251"/>
                  </a:lnTo>
                  <a:lnTo>
                    <a:pt x="0" y="255"/>
                  </a:lnTo>
                  <a:lnTo>
                    <a:pt x="0" y="261"/>
                  </a:lnTo>
                  <a:lnTo>
                    <a:pt x="0" y="264"/>
                  </a:lnTo>
                  <a:lnTo>
                    <a:pt x="0" y="270"/>
                  </a:lnTo>
                  <a:lnTo>
                    <a:pt x="0" y="274"/>
                  </a:lnTo>
                  <a:lnTo>
                    <a:pt x="0" y="278"/>
                  </a:lnTo>
                  <a:lnTo>
                    <a:pt x="0" y="283"/>
                  </a:lnTo>
                  <a:lnTo>
                    <a:pt x="2" y="287"/>
                  </a:lnTo>
                  <a:lnTo>
                    <a:pt x="2" y="291"/>
                  </a:lnTo>
                  <a:lnTo>
                    <a:pt x="3" y="297"/>
                  </a:lnTo>
                  <a:lnTo>
                    <a:pt x="3" y="300"/>
                  </a:lnTo>
                  <a:lnTo>
                    <a:pt x="3" y="304"/>
                  </a:lnTo>
                  <a:lnTo>
                    <a:pt x="5" y="308"/>
                  </a:lnTo>
                  <a:lnTo>
                    <a:pt x="5" y="314"/>
                  </a:lnTo>
                  <a:lnTo>
                    <a:pt x="5" y="318"/>
                  </a:lnTo>
                  <a:lnTo>
                    <a:pt x="7" y="321"/>
                  </a:lnTo>
                  <a:lnTo>
                    <a:pt x="9" y="325"/>
                  </a:lnTo>
                  <a:lnTo>
                    <a:pt x="9" y="329"/>
                  </a:lnTo>
                  <a:lnTo>
                    <a:pt x="11" y="333"/>
                  </a:lnTo>
                  <a:lnTo>
                    <a:pt x="13" y="339"/>
                  </a:lnTo>
                  <a:lnTo>
                    <a:pt x="13" y="342"/>
                  </a:lnTo>
                  <a:lnTo>
                    <a:pt x="15" y="346"/>
                  </a:lnTo>
                  <a:lnTo>
                    <a:pt x="17" y="350"/>
                  </a:lnTo>
                  <a:lnTo>
                    <a:pt x="19" y="354"/>
                  </a:lnTo>
                  <a:lnTo>
                    <a:pt x="21" y="358"/>
                  </a:lnTo>
                  <a:lnTo>
                    <a:pt x="22" y="361"/>
                  </a:lnTo>
                  <a:lnTo>
                    <a:pt x="24" y="365"/>
                  </a:lnTo>
                  <a:lnTo>
                    <a:pt x="26" y="371"/>
                  </a:lnTo>
                  <a:lnTo>
                    <a:pt x="28" y="373"/>
                  </a:lnTo>
                  <a:lnTo>
                    <a:pt x="30" y="379"/>
                  </a:lnTo>
                  <a:lnTo>
                    <a:pt x="34" y="384"/>
                  </a:lnTo>
                  <a:lnTo>
                    <a:pt x="38" y="392"/>
                  </a:lnTo>
                  <a:lnTo>
                    <a:pt x="41" y="399"/>
                  </a:lnTo>
                  <a:lnTo>
                    <a:pt x="47" y="407"/>
                  </a:lnTo>
                  <a:lnTo>
                    <a:pt x="51" y="413"/>
                  </a:lnTo>
                  <a:lnTo>
                    <a:pt x="57" y="418"/>
                  </a:lnTo>
                  <a:lnTo>
                    <a:pt x="62" y="426"/>
                  </a:lnTo>
                  <a:lnTo>
                    <a:pt x="68" y="434"/>
                  </a:lnTo>
                  <a:lnTo>
                    <a:pt x="72" y="439"/>
                  </a:lnTo>
                  <a:lnTo>
                    <a:pt x="78" y="445"/>
                  </a:lnTo>
                  <a:lnTo>
                    <a:pt x="85" y="451"/>
                  </a:lnTo>
                  <a:lnTo>
                    <a:pt x="91" y="457"/>
                  </a:lnTo>
                  <a:lnTo>
                    <a:pt x="97" y="460"/>
                  </a:lnTo>
                  <a:lnTo>
                    <a:pt x="104" y="466"/>
                  </a:lnTo>
                  <a:lnTo>
                    <a:pt x="110" y="472"/>
                  </a:lnTo>
                  <a:lnTo>
                    <a:pt x="117" y="477"/>
                  </a:lnTo>
                  <a:lnTo>
                    <a:pt x="156" y="468"/>
                  </a:lnTo>
                  <a:lnTo>
                    <a:pt x="144" y="4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7" name="Freeform 55"/>
            <p:cNvSpPr>
              <a:spLocks/>
            </p:cNvSpPr>
            <p:nvPr/>
          </p:nvSpPr>
          <p:spPr bwMode="auto">
            <a:xfrm>
              <a:off x="1100" y="1536"/>
              <a:ext cx="217" cy="268"/>
            </a:xfrm>
            <a:custGeom>
              <a:avLst/>
              <a:gdLst>
                <a:gd name="T0" fmla="*/ 42 w 434"/>
                <a:gd name="T1" fmla="*/ 512 h 537"/>
                <a:gd name="T2" fmla="*/ 99 w 434"/>
                <a:gd name="T3" fmla="*/ 529 h 537"/>
                <a:gd name="T4" fmla="*/ 154 w 434"/>
                <a:gd name="T5" fmla="*/ 537 h 537"/>
                <a:gd name="T6" fmla="*/ 194 w 434"/>
                <a:gd name="T7" fmla="*/ 535 h 537"/>
                <a:gd name="T8" fmla="*/ 227 w 434"/>
                <a:gd name="T9" fmla="*/ 529 h 537"/>
                <a:gd name="T10" fmla="*/ 278 w 434"/>
                <a:gd name="T11" fmla="*/ 512 h 537"/>
                <a:gd name="T12" fmla="*/ 348 w 434"/>
                <a:gd name="T13" fmla="*/ 463 h 537"/>
                <a:gd name="T14" fmla="*/ 409 w 434"/>
                <a:gd name="T15" fmla="*/ 381 h 537"/>
                <a:gd name="T16" fmla="*/ 432 w 434"/>
                <a:gd name="T17" fmla="*/ 290 h 537"/>
                <a:gd name="T18" fmla="*/ 423 w 434"/>
                <a:gd name="T19" fmla="*/ 196 h 537"/>
                <a:gd name="T20" fmla="*/ 383 w 434"/>
                <a:gd name="T21" fmla="*/ 113 h 537"/>
                <a:gd name="T22" fmla="*/ 320 w 434"/>
                <a:gd name="T23" fmla="*/ 46 h 537"/>
                <a:gd name="T24" fmla="*/ 238 w 434"/>
                <a:gd name="T25" fmla="*/ 8 h 537"/>
                <a:gd name="T26" fmla="*/ 139 w 434"/>
                <a:gd name="T27" fmla="*/ 6 h 537"/>
                <a:gd name="T28" fmla="*/ 132 w 434"/>
                <a:gd name="T29" fmla="*/ 14 h 537"/>
                <a:gd name="T30" fmla="*/ 175 w 434"/>
                <a:gd name="T31" fmla="*/ 10 h 537"/>
                <a:gd name="T32" fmla="*/ 210 w 434"/>
                <a:gd name="T33" fmla="*/ 12 h 537"/>
                <a:gd name="T34" fmla="*/ 250 w 434"/>
                <a:gd name="T35" fmla="*/ 21 h 537"/>
                <a:gd name="T36" fmla="*/ 299 w 434"/>
                <a:gd name="T37" fmla="*/ 40 h 537"/>
                <a:gd name="T38" fmla="*/ 350 w 434"/>
                <a:gd name="T39" fmla="*/ 75 h 537"/>
                <a:gd name="T40" fmla="*/ 339 w 434"/>
                <a:gd name="T41" fmla="*/ 67 h 537"/>
                <a:gd name="T42" fmla="*/ 293 w 434"/>
                <a:gd name="T43" fmla="*/ 40 h 537"/>
                <a:gd name="T44" fmla="*/ 244 w 434"/>
                <a:gd name="T45" fmla="*/ 23 h 537"/>
                <a:gd name="T46" fmla="*/ 193 w 434"/>
                <a:gd name="T47" fmla="*/ 17 h 537"/>
                <a:gd name="T48" fmla="*/ 153 w 434"/>
                <a:gd name="T49" fmla="*/ 17 h 537"/>
                <a:gd name="T50" fmla="*/ 116 w 434"/>
                <a:gd name="T51" fmla="*/ 25 h 537"/>
                <a:gd name="T52" fmla="*/ 80 w 434"/>
                <a:gd name="T53" fmla="*/ 35 h 537"/>
                <a:gd name="T54" fmla="*/ 90 w 434"/>
                <a:gd name="T55" fmla="*/ 38 h 537"/>
                <a:gd name="T56" fmla="*/ 139 w 434"/>
                <a:gd name="T57" fmla="*/ 33 h 537"/>
                <a:gd name="T58" fmla="*/ 194 w 434"/>
                <a:gd name="T59" fmla="*/ 29 h 537"/>
                <a:gd name="T60" fmla="*/ 250 w 434"/>
                <a:gd name="T61" fmla="*/ 38 h 537"/>
                <a:gd name="T62" fmla="*/ 293 w 434"/>
                <a:gd name="T63" fmla="*/ 56 h 537"/>
                <a:gd name="T64" fmla="*/ 253 w 434"/>
                <a:gd name="T65" fmla="*/ 48 h 537"/>
                <a:gd name="T66" fmla="*/ 213 w 434"/>
                <a:gd name="T67" fmla="*/ 40 h 537"/>
                <a:gd name="T68" fmla="*/ 179 w 434"/>
                <a:gd name="T69" fmla="*/ 38 h 537"/>
                <a:gd name="T70" fmla="*/ 145 w 434"/>
                <a:gd name="T71" fmla="*/ 38 h 537"/>
                <a:gd name="T72" fmla="*/ 105 w 434"/>
                <a:gd name="T73" fmla="*/ 44 h 537"/>
                <a:gd name="T74" fmla="*/ 59 w 434"/>
                <a:gd name="T75" fmla="*/ 65 h 537"/>
                <a:gd name="T76" fmla="*/ 101 w 434"/>
                <a:gd name="T77" fmla="*/ 61 h 537"/>
                <a:gd name="T78" fmla="*/ 141 w 434"/>
                <a:gd name="T79" fmla="*/ 57 h 537"/>
                <a:gd name="T80" fmla="*/ 181 w 434"/>
                <a:gd name="T81" fmla="*/ 56 h 537"/>
                <a:gd name="T82" fmla="*/ 227 w 434"/>
                <a:gd name="T83" fmla="*/ 61 h 537"/>
                <a:gd name="T84" fmla="*/ 257 w 434"/>
                <a:gd name="T85" fmla="*/ 86 h 537"/>
                <a:gd name="T86" fmla="*/ 293 w 434"/>
                <a:gd name="T87" fmla="*/ 105 h 537"/>
                <a:gd name="T88" fmla="*/ 329 w 434"/>
                <a:gd name="T89" fmla="*/ 132 h 537"/>
                <a:gd name="T90" fmla="*/ 362 w 434"/>
                <a:gd name="T91" fmla="*/ 166 h 537"/>
                <a:gd name="T92" fmla="*/ 385 w 434"/>
                <a:gd name="T93" fmla="*/ 206 h 537"/>
                <a:gd name="T94" fmla="*/ 390 w 434"/>
                <a:gd name="T95" fmla="*/ 253 h 537"/>
                <a:gd name="T96" fmla="*/ 383 w 434"/>
                <a:gd name="T97" fmla="*/ 282 h 537"/>
                <a:gd name="T98" fmla="*/ 381 w 434"/>
                <a:gd name="T99" fmla="*/ 234 h 537"/>
                <a:gd name="T100" fmla="*/ 364 w 434"/>
                <a:gd name="T101" fmla="*/ 183 h 537"/>
                <a:gd name="T102" fmla="*/ 328 w 434"/>
                <a:gd name="T103" fmla="*/ 135 h 537"/>
                <a:gd name="T104" fmla="*/ 293 w 434"/>
                <a:gd name="T105" fmla="*/ 116 h 537"/>
                <a:gd name="T106" fmla="*/ 337 w 434"/>
                <a:gd name="T107" fmla="*/ 156 h 537"/>
                <a:gd name="T108" fmla="*/ 369 w 434"/>
                <a:gd name="T109" fmla="*/ 213 h 537"/>
                <a:gd name="T110" fmla="*/ 379 w 434"/>
                <a:gd name="T111" fmla="*/ 276 h 537"/>
                <a:gd name="T112" fmla="*/ 366 w 434"/>
                <a:gd name="T113" fmla="*/ 341 h 537"/>
                <a:gd name="T114" fmla="*/ 331 w 434"/>
                <a:gd name="T115" fmla="*/ 400 h 537"/>
                <a:gd name="T116" fmla="*/ 280 w 434"/>
                <a:gd name="T117" fmla="*/ 449 h 537"/>
                <a:gd name="T118" fmla="*/ 213 w 434"/>
                <a:gd name="T119" fmla="*/ 482 h 537"/>
                <a:gd name="T120" fmla="*/ 132 w 434"/>
                <a:gd name="T121" fmla="*/ 491 h 537"/>
                <a:gd name="T122" fmla="*/ 78 w 434"/>
                <a:gd name="T123" fmla="*/ 478 h 537"/>
                <a:gd name="T124" fmla="*/ 37 w 434"/>
                <a:gd name="T125" fmla="*/ 451 h 53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34"/>
                <a:gd name="T190" fmla="*/ 0 h 537"/>
                <a:gd name="T191" fmla="*/ 434 w 434"/>
                <a:gd name="T192" fmla="*/ 537 h 53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34" h="537">
                  <a:moveTo>
                    <a:pt x="0" y="487"/>
                  </a:moveTo>
                  <a:lnTo>
                    <a:pt x="6" y="491"/>
                  </a:lnTo>
                  <a:lnTo>
                    <a:pt x="12" y="493"/>
                  </a:lnTo>
                  <a:lnTo>
                    <a:pt x="18" y="497"/>
                  </a:lnTo>
                  <a:lnTo>
                    <a:pt x="23" y="503"/>
                  </a:lnTo>
                  <a:lnTo>
                    <a:pt x="31" y="505"/>
                  </a:lnTo>
                  <a:lnTo>
                    <a:pt x="37" y="508"/>
                  </a:lnTo>
                  <a:lnTo>
                    <a:pt x="42" y="512"/>
                  </a:lnTo>
                  <a:lnTo>
                    <a:pt x="50" y="514"/>
                  </a:lnTo>
                  <a:lnTo>
                    <a:pt x="58" y="518"/>
                  </a:lnTo>
                  <a:lnTo>
                    <a:pt x="63" y="520"/>
                  </a:lnTo>
                  <a:lnTo>
                    <a:pt x="71" y="522"/>
                  </a:lnTo>
                  <a:lnTo>
                    <a:pt x="78" y="526"/>
                  </a:lnTo>
                  <a:lnTo>
                    <a:pt x="84" y="526"/>
                  </a:lnTo>
                  <a:lnTo>
                    <a:pt x="92" y="529"/>
                  </a:lnTo>
                  <a:lnTo>
                    <a:pt x="99" y="529"/>
                  </a:lnTo>
                  <a:lnTo>
                    <a:pt x="107" y="533"/>
                  </a:lnTo>
                  <a:lnTo>
                    <a:pt x="115" y="533"/>
                  </a:lnTo>
                  <a:lnTo>
                    <a:pt x="122" y="533"/>
                  </a:lnTo>
                  <a:lnTo>
                    <a:pt x="128" y="535"/>
                  </a:lnTo>
                  <a:lnTo>
                    <a:pt x="137" y="535"/>
                  </a:lnTo>
                  <a:lnTo>
                    <a:pt x="143" y="535"/>
                  </a:lnTo>
                  <a:lnTo>
                    <a:pt x="153" y="537"/>
                  </a:lnTo>
                  <a:lnTo>
                    <a:pt x="154" y="537"/>
                  </a:lnTo>
                  <a:lnTo>
                    <a:pt x="158" y="537"/>
                  </a:lnTo>
                  <a:lnTo>
                    <a:pt x="164" y="537"/>
                  </a:lnTo>
                  <a:lnTo>
                    <a:pt x="168" y="537"/>
                  </a:lnTo>
                  <a:lnTo>
                    <a:pt x="175" y="537"/>
                  </a:lnTo>
                  <a:lnTo>
                    <a:pt x="183" y="537"/>
                  </a:lnTo>
                  <a:lnTo>
                    <a:pt x="187" y="535"/>
                  </a:lnTo>
                  <a:lnTo>
                    <a:pt x="191" y="535"/>
                  </a:lnTo>
                  <a:lnTo>
                    <a:pt x="194" y="535"/>
                  </a:lnTo>
                  <a:lnTo>
                    <a:pt x="198" y="535"/>
                  </a:lnTo>
                  <a:lnTo>
                    <a:pt x="202" y="535"/>
                  </a:lnTo>
                  <a:lnTo>
                    <a:pt x="206" y="533"/>
                  </a:lnTo>
                  <a:lnTo>
                    <a:pt x="210" y="533"/>
                  </a:lnTo>
                  <a:lnTo>
                    <a:pt x="215" y="533"/>
                  </a:lnTo>
                  <a:lnTo>
                    <a:pt x="217" y="531"/>
                  </a:lnTo>
                  <a:lnTo>
                    <a:pt x="221" y="531"/>
                  </a:lnTo>
                  <a:lnTo>
                    <a:pt x="227" y="529"/>
                  </a:lnTo>
                  <a:lnTo>
                    <a:pt x="231" y="529"/>
                  </a:lnTo>
                  <a:lnTo>
                    <a:pt x="238" y="527"/>
                  </a:lnTo>
                  <a:lnTo>
                    <a:pt x="244" y="526"/>
                  </a:lnTo>
                  <a:lnTo>
                    <a:pt x="251" y="524"/>
                  </a:lnTo>
                  <a:lnTo>
                    <a:pt x="259" y="522"/>
                  </a:lnTo>
                  <a:lnTo>
                    <a:pt x="267" y="518"/>
                  </a:lnTo>
                  <a:lnTo>
                    <a:pt x="274" y="514"/>
                  </a:lnTo>
                  <a:lnTo>
                    <a:pt x="278" y="512"/>
                  </a:lnTo>
                  <a:lnTo>
                    <a:pt x="282" y="510"/>
                  </a:lnTo>
                  <a:lnTo>
                    <a:pt x="288" y="508"/>
                  </a:lnTo>
                  <a:lnTo>
                    <a:pt x="291" y="506"/>
                  </a:lnTo>
                  <a:lnTo>
                    <a:pt x="305" y="497"/>
                  </a:lnTo>
                  <a:lnTo>
                    <a:pt x="316" y="489"/>
                  </a:lnTo>
                  <a:lnTo>
                    <a:pt x="328" y="480"/>
                  </a:lnTo>
                  <a:lnTo>
                    <a:pt x="339" y="472"/>
                  </a:lnTo>
                  <a:lnTo>
                    <a:pt x="348" y="463"/>
                  </a:lnTo>
                  <a:lnTo>
                    <a:pt x="360" y="453"/>
                  </a:lnTo>
                  <a:lnTo>
                    <a:pt x="367" y="444"/>
                  </a:lnTo>
                  <a:lnTo>
                    <a:pt x="377" y="434"/>
                  </a:lnTo>
                  <a:lnTo>
                    <a:pt x="385" y="425"/>
                  </a:lnTo>
                  <a:lnTo>
                    <a:pt x="392" y="413"/>
                  </a:lnTo>
                  <a:lnTo>
                    <a:pt x="398" y="404"/>
                  </a:lnTo>
                  <a:lnTo>
                    <a:pt x="404" y="392"/>
                  </a:lnTo>
                  <a:lnTo>
                    <a:pt x="409" y="381"/>
                  </a:lnTo>
                  <a:lnTo>
                    <a:pt x="415" y="369"/>
                  </a:lnTo>
                  <a:lnTo>
                    <a:pt x="419" y="360"/>
                  </a:lnTo>
                  <a:lnTo>
                    <a:pt x="423" y="349"/>
                  </a:lnTo>
                  <a:lnTo>
                    <a:pt x="424" y="335"/>
                  </a:lnTo>
                  <a:lnTo>
                    <a:pt x="428" y="324"/>
                  </a:lnTo>
                  <a:lnTo>
                    <a:pt x="430" y="312"/>
                  </a:lnTo>
                  <a:lnTo>
                    <a:pt x="432" y="301"/>
                  </a:lnTo>
                  <a:lnTo>
                    <a:pt x="432" y="290"/>
                  </a:lnTo>
                  <a:lnTo>
                    <a:pt x="434" y="278"/>
                  </a:lnTo>
                  <a:lnTo>
                    <a:pt x="434" y="265"/>
                  </a:lnTo>
                  <a:lnTo>
                    <a:pt x="434" y="255"/>
                  </a:lnTo>
                  <a:lnTo>
                    <a:pt x="432" y="242"/>
                  </a:lnTo>
                  <a:lnTo>
                    <a:pt x="430" y="231"/>
                  </a:lnTo>
                  <a:lnTo>
                    <a:pt x="428" y="219"/>
                  </a:lnTo>
                  <a:lnTo>
                    <a:pt x="426" y="208"/>
                  </a:lnTo>
                  <a:lnTo>
                    <a:pt x="423" y="196"/>
                  </a:lnTo>
                  <a:lnTo>
                    <a:pt x="419" y="185"/>
                  </a:lnTo>
                  <a:lnTo>
                    <a:pt x="415" y="175"/>
                  </a:lnTo>
                  <a:lnTo>
                    <a:pt x="413" y="164"/>
                  </a:lnTo>
                  <a:lnTo>
                    <a:pt x="407" y="154"/>
                  </a:lnTo>
                  <a:lnTo>
                    <a:pt x="402" y="143"/>
                  </a:lnTo>
                  <a:lnTo>
                    <a:pt x="396" y="132"/>
                  </a:lnTo>
                  <a:lnTo>
                    <a:pt x="390" y="122"/>
                  </a:lnTo>
                  <a:lnTo>
                    <a:pt x="383" y="113"/>
                  </a:lnTo>
                  <a:lnTo>
                    <a:pt x="377" y="103"/>
                  </a:lnTo>
                  <a:lnTo>
                    <a:pt x="369" y="94"/>
                  </a:lnTo>
                  <a:lnTo>
                    <a:pt x="364" y="86"/>
                  </a:lnTo>
                  <a:lnTo>
                    <a:pt x="354" y="76"/>
                  </a:lnTo>
                  <a:lnTo>
                    <a:pt x="347" y="67"/>
                  </a:lnTo>
                  <a:lnTo>
                    <a:pt x="339" y="59"/>
                  </a:lnTo>
                  <a:lnTo>
                    <a:pt x="329" y="54"/>
                  </a:lnTo>
                  <a:lnTo>
                    <a:pt x="320" y="46"/>
                  </a:lnTo>
                  <a:lnTo>
                    <a:pt x="312" y="40"/>
                  </a:lnTo>
                  <a:lnTo>
                    <a:pt x="303" y="33"/>
                  </a:lnTo>
                  <a:lnTo>
                    <a:pt x="293" y="29"/>
                  </a:lnTo>
                  <a:lnTo>
                    <a:pt x="282" y="23"/>
                  </a:lnTo>
                  <a:lnTo>
                    <a:pt x="270" y="17"/>
                  </a:lnTo>
                  <a:lnTo>
                    <a:pt x="261" y="14"/>
                  </a:lnTo>
                  <a:lnTo>
                    <a:pt x="250" y="12"/>
                  </a:lnTo>
                  <a:lnTo>
                    <a:pt x="238" y="8"/>
                  </a:lnTo>
                  <a:lnTo>
                    <a:pt x="227" y="6"/>
                  </a:lnTo>
                  <a:lnTo>
                    <a:pt x="215" y="2"/>
                  </a:lnTo>
                  <a:lnTo>
                    <a:pt x="202" y="2"/>
                  </a:lnTo>
                  <a:lnTo>
                    <a:pt x="191" y="0"/>
                  </a:lnTo>
                  <a:lnTo>
                    <a:pt x="177" y="2"/>
                  </a:lnTo>
                  <a:lnTo>
                    <a:pt x="164" y="2"/>
                  </a:lnTo>
                  <a:lnTo>
                    <a:pt x="153" y="4"/>
                  </a:lnTo>
                  <a:lnTo>
                    <a:pt x="139" y="6"/>
                  </a:lnTo>
                  <a:lnTo>
                    <a:pt x="126" y="10"/>
                  </a:lnTo>
                  <a:lnTo>
                    <a:pt x="113" y="14"/>
                  </a:lnTo>
                  <a:lnTo>
                    <a:pt x="99" y="17"/>
                  </a:lnTo>
                  <a:lnTo>
                    <a:pt x="105" y="17"/>
                  </a:lnTo>
                  <a:lnTo>
                    <a:pt x="113" y="16"/>
                  </a:lnTo>
                  <a:lnTo>
                    <a:pt x="118" y="16"/>
                  </a:lnTo>
                  <a:lnTo>
                    <a:pt x="126" y="14"/>
                  </a:lnTo>
                  <a:lnTo>
                    <a:pt x="132" y="14"/>
                  </a:lnTo>
                  <a:lnTo>
                    <a:pt x="139" y="14"/>
                  </a:lnTo>
                  <a:lnTo>
                    <a:pt x="145" y="12"/>
                  </a:lnTo>
                  <a:lnTo>
                    <a:pt x="151" y="12"/>
                  </a:lnTo>
                  <a:lnTo>
                    <a:pt x="154" y="12"/>
                  </a:lnTo>
                  <a:lnTo>
                    <a:pt x="160" y="12"/>
                  </a:lnTo>
                  <a:lnTo>
                    <a:pt x="166" y="10"/>
                  </a:lnTo>
                  <a:lnTo>
                    <a:pt x="170" y="10"/>
                  </a:lnTo>
                  <a:lnTo>
                    <a:pt x="175" y="10"/>
                  </a:lnTo>
                  <a:lnTo>
                    <a:pt x="179" y="10"/>
                  </a:lnTo>
                  <a:lnTo>
                    <a:pt x="183" y="10"/>
                  </a:lnTo>
                  <a:lnTo>
                    <a:pt x="189" y="10"/>
                  </a:lnTo>
                  <a:lnTo>
                    <a:pt x="193" y="10"/>
                  </a:lnTo>
                  <a:lnTo>
                    <a:pt x="196" y="10"/>
                  </a:lnTo>
                  <a:lnTo>
                    <a:pt x="202" y="10"/>
                  </a:lnTo>
                  <a:lnTo>
                    <a:pt x="206" y="12"/>
                  </a:lnTo>
                  <a:lnTo>
                    <a:pt x="210" y="12"/>
                  </a:lnTo>
                  <a:lnTo>
                    <a:pt x="215" y="12"/>
                  </a:lnTo>
                  <a:lnTo>
                    <a:pt x="219" y="12"/>
                  </a:lnTo>
                  <a:lnTo>
                    <a:pt x="225" y="14"/>
                  </a:lnTo>
                  <a:lnTo>
                    <a:pt x="229" y="14"/>
                  </a:lnTo>
                  <a:lnTo>
                    <a:pt x="234" y="16"/>
                  </a:lnTo>
                  <a:lnTo>
                    <a:pt x="238" y="17"/>
                  </a:lnTo>
                  <a:lnTo>
                    <a:pt x="244" y="19"/>
                  </a:lnTo>
                  <a:lnTo>
                    <a:pt x="250" y="21"/>
                  </a:lnTo>
                  <a:lnTo>
                    <a:pt x="255" y="23"/>
                  </a:lnTo>
                  <a:lnTo>
                    <a:pt x="263" y="25"/>
                  </a:lnTo>
                  <a:lnTo>
                    <a:pt x="269" y="29"/>
                  </a:lnTo>
                  <a:lnTo>
                    <a:pt x="274" y="29"/>
                  </a:lnTo>
                  <a:lnTo>
                    <a:pt x="280" y="31"/>
                  </a:lnTo>
                  <a:lnTo>
                    <a:pt x="286" y="35"/>
                  </a:lnTo>
                  <a:lnTo>
                    <a:pt x="293" y="37"/>
                  </a:lnTo>
                  <a:lnTo>
                    <a:pt x="299" y="40"/>
                  </a:lnTo>
                  <a:lnTo>
                    <a:pt x="307" y="44"/>
                  </a:lnTo>
                  <a:lnTo>
                    <a:pt x="312" y="48"/>
                  </a:lnTo>
                  <a:lnTo>
                    <a:pt x="320" y="52"/>
                  </a:lnTo>
                  <a:lnTo>
                    <a:pt x="328" y="56"/>
                  </a:lnTo>
                  <a:lnTo>
                    <a:pt x="333" y="61"/>
                  </a:lnTo>
                  <a:lnTo>
                    <a:pt x="339" y="65"/>
                  </a:lnTo>
                  <a:lnTo>
                    <a:pt x="345" y="71"/>
                  </a:lnTo>
                  <a:lnTo>
                    <a:pt x="350" y="75"/>
                  </a:lnTo>
                  <a:lnTo>
                    <a:pt x="354" y="80"/>
                  </a:lnTo>
                  <a:lnTo>
                    <a:pt x="356" y="84"/>
                  </a:lnTo>
                  <a:lnTo>
                    <a:pt x="360" y="88"/>
                  </a:lnTo>
                  <a:lnTo>
                    <a:pt x="356" y="84"/>
                  </a:lnTo>
                  <a:lnTo>
                    <a:pt x="350" y="80"/>
                  </a:lnTo>
                  <a:lnTo>
                    <a:pt x="347" y="76"/>
                  </a:lnTo>
                  <a:lnTo>
                    <a:pt x="343" y="73"/>
                  </a:lnTo>
                  <a:lnTo>
                    <a:pt x="339" y="67"/>
                  </a:lnTo>
                  <a:lnTo>
                    <a:pt x="333" y="65"/>
                  </a:lnTo>
                  <a:lnTo>
                    <a:pt x="328" y="61"/>
                  </a:lnTo>
                  <a:lnTo>
                    <a:pt x="324" y="57"/>
                  </a:lnTo>
                  <a:lnTo>
                    <a:pt x="318" y="54"/>
                  </a:lnTo>
                  <a:lnTo>
                    <a:pt x="312" y="50"/>
                  </a:lnTo>
                  <a:lnTo>
                    <a:pt x="307" y="48"/>
                  </a:lnTo>
                  <a:lnTo>
                    <a:pt x="301" y="44"/>
                  </a:lnTo>
                  <a:lnTo>
                    <a:pt x="293" y="40"/>
                  </a:lnTo>
                  <a:lnTo>
                    <a:pt x="288" y="38"/>
                  </a:lnTo>
                  <a:lnTo>
                    <a:pt x="282" y="37"/>
                  </a:lnTo>
                  <a:lnTo>
                    <a:pt x="276" y="35"/>
                  </a:lnTo>
                  <a:lnTo>
                    <a:pt x="270" y="31"/>
                  </a:lnTo>
                  <a:lnTo>
                    <a:pt x="263" y="29"/>
                  </a:lnTo>
                  <a:lnTo>
                    <a:pt x="257" y="27"/>
                  </a:lnTo>
                  <a:lnTo>
                    <a:pt x="250" y="25"/>
                  </a:lnTo>
                  <a:lnTo>
                    <a:pt x="244" y="23"/>
                  </a:lnTo>
                  <a:lnTo>
                    <a:pt x="238" y="23"/>
                  </a:lnTo>
                  <a:lnTo>
                    <a:pt x="231" y="21"/>
                  </a:lnTo>
                  <a:lnTo>
                    <a:pt x="225" y="21"/>
                  </a:lnTo>
                  <a:lnTo>
                    <a:pt x="217" y="19"/>
                  </a:lnTo>
                  <a:lnTo>
                    <a:pt x="212" y="17"/>
                  </a:lnTo>
                  <a:lnTo>
                    <a:pt x="206" y="17"/>
                  </a:lnTo>
                  <a:lnTo>
                    <a:pt x="200" y="17"/>
                  </a:lnTo>
                  <a:lnTo>
                    <a:pt x="193" y="17"/>
                  </a:lnTo>
                  <a:lnTo>
                    <a:pt x="189" y="17"/>
                  </a:lnTo>
                  <a:lnTo>
                    <a:pt x="181" y="17"/>
                  </a:lnTo>
                  <a:lnTo>
                    <a:pt x="177" y="17"/>
                  </a:lnTo>
                  <a:lnTo>
                    <a:pt x="173" y="17"/>
                  </a:lnTo>
                  <a:lnTo>
                    <a:pt x="170" y="17"/>
                  </a:lnTo>
                  <a:lnTo>
                    <a:pt x="164" y="17"/>
                  </a:lnTo>
                  <a:lnTo>
                    <a:pt x="156" y="17"/>
                  </a:lnTo>
                  <a:lnTo>
                    <a:pt x="153" y="17"/>
                  </a:lnTo>
                  <a:lnTo>
                    <a:pt x="149" y="19"/>
                  </a:lnTo>
                  <a:lnTo>
                    <a:pt x="143" y="19"/>
                  </a:lnTo>
                  <a:lnTo>
                    <a:pt x="139" y="21"/>
                  </a:lnTo>
                  <a:lnTo>
                    <a:pt x="134" y="21"/>
                  </a:lnTo>
                  <a:lnTo>
                    <a:pt x="130" y="23"/>
                  </a:lnTo>
                  <a:lnTo>
                    <a:pt x="126" y="23"/>
                  </a:lnTo>
                  <a:lnTo>
                    <a:pt x="122" y="25"/>
                  </a:lnTo>
                  <a:lnTo>
                    <a:pt x="116" y="25"/>
                  </a:lnTo>
                  <a:lnTo>
                    <a:pt x="113" y="27"/>
                  </a:lnTo>
                  <a:lnTo>
                    <a:pt x="107" y="27"/>
                  </a:lnTo>
                  <a:lnTo>
                    <a:pt x="103" y="29"/>
                  </a:lnTo>
                  <a:lnTo>
                    <a:pt x="99" y="29"/>
                  </a:lnTo>
                  <a:lnTo>
                    <a:pt x="94" y="31"/>
                  </a:lnTo>
                  <a:lnTo>
                    <a:pt x="90" y="33"/>
                  </a:lnTo>
                  <a:lnTo>
                    <a:pt x="88" y="33"/>
                  </a:lnTo>
                  <a:lnTo>
                    <a:pt x="80" y="35"/>
                  </a:lnTo>
                  <a:lnTo>
                    <a:pt x="75" y="37"/>
                  </a:lnTo>
                  <a:lnTo>
                    <a:pt x="73" y="38"/>
                  </a:lnTo>
                  <a:lnTo>
                    <a:pt x="71" y="40"/>
                  </a:lnTo>
                  <a:lnTo>
                    <a:pt x="75" y="38"/>
                  </a:lnTo>
                  <a:lnTo>
                    <a:pt x="78" y="38"/>
                  </a:lnTo>
                  <a:lnTo>
                    <a:pt x="82" y="38"/>
                  </a:lnTo>
                  <a:lnTo>
                    <a:pt x="86" y="38"/>
                  </a:lnTo>
                  <a:lnTo>
                    <a:pt x="90" y="38"/>
                  </a:lnTo>
                  <a:lnTo>
                    <a:pt x="94" y="38"/>
                  </a:lnTo>
                  <a:lnTo>
                    <a:pt x="97" y="38"/>
                  </a:lnTo>
                  <a:lnTo>
                    <a:pt x="101" y="38"/>
                  </a:lnTo>
                  <a:lnTo>
                    <a:pt x="109" y="37"/>
                  </a:lnTo>
                  <a:lnTo>
                    <a:pt x="116" y="37"/>
                  </a:lnTo>
                  <a:lnTo>
                    <a:pt x="124" y="35"/>
                  </a:lnTo>
                  <a:lnTo>
                    <a:pt x="132" y="35"/>
                  </a:lnTo>
                  <a:lnTo>
                    <a:pt x="139" y="33"/>
                  </a:lnTo>
                  <a:lnTo>
                    <a:pt x="147" y="33"/>
                  </a:lnTo>
                  <a:lnTo>
                    <a:pt x="153" y="33"/>
                  </a:lnTo>
                  <a:lnTo>
                    <a:pt x="160" y="31"/>
                  </a:lnTo>
                  <a:lnTo>
                    <a:pt x="166" y="31"/>
                  </a:lnTo>
                  <a:lnTo>
                    <a:pt x="173" y="31"/>
                  </a:lnTo>
                  <a:lnTo>
                    <a:pt x="181" y="31"/>
                  </a:lnTo>
                  <a:lnTo>
                    <a:pt x="189" y="31"/>
                  </a:lnTo>
                  <a:lnTo>
                    <a:pt x="194" y="29"/>
                  </a:lnTo>
                  <a:lnTo>
                    <a:pt x="202" y="29"/>
                  </a:lnTo>
                  <a:lnTo>
                    <a:pt x="208" y="29"/>
                  </a:lnTo>
                  <a:lnTo>
                    <a:pt x="215" y="31"/>
                  </a:lnTo>
                  <a:lnTo>
                    <a:pt x="221" y="31"/>
                  </a:lnTo>
                  <a:lnTo>
                    <a:pt x="229" y="33"/>
                  </a:lnTo>
                  <a:lnTo>
                    <a:pt x="236" y="35"/>
                  </a:lnTo>
                  <a:lnTo>
                    <a:pt x="244" y="37"/>
                  </a:lnTo>
                  <a:lnTo>
                    <a:pt x="250" y="38"/>
                  </a:lnTo>
                  <a:lnTo>
                    <a:pt x="259" y="40"/>
                  </a:lnTo>
                  <a:lnTo>
                    <a:pt x="265" y="42"/>
                  </a:lnTo>
                  <a:lnTo>
                    <a:pt x="274" y="46"/>
                  </a:lnTo>
                  <a:lnTo>
                    <a:pt x="276" y="48"/>
                  </a:lnTo>
                  <a:lnTo>
                    <a:pt x="282" y="50"/>
                  </a:lnTo>
                  <a:lnTo>
                    <a:pt x="286" y="52"/>
                  </a:lnTo>
                  <a:lnTo>
                    <a:pt x="289" y="54"/>
                  </a:lnTo>
                  <a:lnTo>
                    <a:pt x="293" y="56"/>
                  </a:lnTo>
                  <a:lnTo>
                    <a:pt x="297" y="59"/>
                  </a:lnTo>
                  <a:lnTo>
                    <a:pt x="303" y="61"/>
                  </a:lnTo>
                  <a:lnTo>
                    <a:pt x="307" y="65"/>
                  </a:lnTo>
                  <a:lnTo>
                    <a:pt x="280" y="59"/>
                  </a:lnTo>
                  <a:lnTo>
                    <a:pt x="274" y="56"/>
                  </a:lnTo>
                  <a:lnTo>
                    <a:pt x="267" y="54"/>
                  </a:lnTo>
                  <a:lnTo>
                    <a:pt x="261" y="50"/>
                  </a:lnTo>
                  <a:lnTo>
                    <a:pt x="253" y="48"/>
                  </a:lnTo>
                  <a:lnTo>
                    <a:pt x="246" y="46"/>
                  </a:lnTo>
                  <a:lnTo>
                    <a:pt x="238" y="44"/>
                  </a:lnTo>
                  <a:lnTo>
                    <a:pt x="234" y="44"/>
                  </a:lnTo>
                  <a:lnTo>
                    <a:pt x="231" y="42"/>
                  </a:lnTo>
                  <a:lnTo>
                    <a:pt x="227" y="42"/>
                  </a:lnTo>
                  <a:lnTo>
                    <a:pt x="223" y="42"/>
                  </a:lnTo>
                  <a:lnTo>
                    <a:pt x="217" y="40"/>
                  </a:lnTo>
                  <a:lnTo>
                    <a:pt x="213" y="40"/>
                  </a:lnTo>
                  <a:lnTo>
                    <a:pt x="210" y="40"/>
                  </a:lnTo>
                  <a:lnTo>
                    <a:pt x="206" y="40"/>
                  </a:lnTo>
                  <a:lnTo>
                    <a:pt x="200" y="38"/>
                  </a:lnTo>
                  <a:lnTo>
                    <a:pt x="196" y="38"/>
                  </a:lnTo>
                  <a:lnTo>
                    <a:pt x="193" y="38"/>
                  </a:lnTo>
                  <a:lnTo>
                    <a:pt x="189" y="38"/>
                  </a:lnTo>
                  <a:lnTo>
                    <a:pt x="183" y="38"/>
                  </a:lnTo>
                  <a:lnTo>
                    <a:pt x="179" y="38"/>
                  </a:lnTo>
                  <a:lnTo>
                    <a:pt x="173" y="38"/>
                  </a:lnTo>
                  <a:lnTo>
                    <a:pt x="170" y="38"/>
                  </a:lnTo>
                  <a:lnTo>
                    <a:pt x="166" y="38"/>
                  </a:lnTo>
                  <a:lnTo>
                    <a:pt x="160" y="38"/>
                  </a:lnTo>
                  <a:lnTo>
                    <a:pt x="156" y="38"/>
                  </a:lnTo>
                  <a:lnTo>
                    <a:pt x="153" y="38"/>
                  </a:lnTo>
                  <a:lnTo>
                    <a:pt x="149" y="38"/>
                  </a:lnTo>
                  <a:lnTo>
                    <a:pt x="145" y="38"/>
                  </a:lnTo>
                  <a:lnTo>
                    <a:pt x="141" y="38"/>
                  </a:lnTo>
                  <a:lnTo>
                    <a:pt x="135" y="38"/>
                  </a:lnTo>
                  <a:lnTo>
                    <a:pt x="132" y="38"/>
                  </a:lnTo>
                  <a:lnTo>
                    <a:pt x="128" y="40"/>
                  </a:lnTo>
                  <a:lnTo>
                    <a:pt x="124" y="40"/>
                  </a:lnTo>
                  <a:lnTo>
                    <a:pt x="120" y="40"/>
                  </a:lnTo>
                  <a:lnTo>
                    <a:pt x="113" y="42"/>
                  </a:lnTo>
                  <a:lnTo>
                    <a:pt x="105" y="44"/>
                  </a:lnTo>
                  <a:lnTo>
                    <a:pt x="99" y="44"/>
                  </a:lnTo>
                  <a:lnTo>
                    <a:pt x="94" y="48"/>
                  </a:lnTo>
                  <a:lnTo>
                    <a:pt x="86" y="48"/>
                  </a:lnTo>
                  <a:lnTo>
                    <a:pt x="80" y="50"/>
                  </a:lnTo>
                  <a:lnTo>
                    <a:pt x="75" y="54"/>
                  </a:lnTo>
                  <a:lnTo>
                    <a:pt x="71" y="56"/>
                  </a:lnTo>
                  <a:lnTo>
                    <a:pt x="63" y="59"/>
                  </a:lnTo>
                  <a:lnTo>
                    <a:pt x="59" y="65"/>
                  </a:lnTo>
                  <a:lnTo>
                    <a:pt x="65" y="65"/>
                  </a:lnTo>
                  <a:lnTo>
                    <a:pt x="71" y="65"/>
                  </a:lnTo>
                  <a:lnTo>
                    <a:pt x="77" y="63"/>
                  </a:lnTo>
                  <a:lnTo>
                    <a:pt x="82" y="63"/>
                  </a:lnTo>
                  <a:lnTo>
                    <a:pt x="86" y="63"/>
                  </a:lnTo>
                  <a:lnTo>
                    <a:pt x="92" y="61"/>
                  </a:lnTo>
                  <a:lnTo>
                    <a:pt x="96" y="61"/>
                  </a:lnTo>
                  <a:lnTo>
                    <a:pt x="101" y="61"/>
                  </a:lnTo>
                  <a:lnTo>
                    <a:pt x="107" y="61"/>
                  </a:lnTo>
                  <a:lnTo>
                    <a:pt x="111" y="59"/>
                  </a:lnTo>
                  <a:lnTo>
                    <a:pt x="116" y="59"/>
                  </a:lnTo>
                  <a:lnTo>
                    <a:pt x="122" y="59"/>
                  </a:lnTo>
                  <a:lnTo>
                    <a:pt x="126" y="59"/>
                  </a:lnTo>
                  <a:lnTo>
                    <a:pt x="132" y="57"/>
                  </a:lnTo>
                  <a:lnTo>
                    <a:pt x="137" y="57"/>
                  </a:lnTo>
                  <a:lnTo>
                    <a:pt x="141" y="57"/>
                  </a:lnTo>
                  <a:lnTo>
                    <a:pt x="147" y="57"/>
                  </a:lnTo>
                  <a:lnTo>
                    <a:pt x="151" y="56"/>
                  </a:lnTo>
                  <a:lnTo>
                    <a:pt x="156" y="56"/>
                  </a:lnTo>
                  <a:lnTo>
                    <a:pt x="160" y="56"/>
                  </a:lnTo>
                  <a:lnTo>
                    <a:pt x="166" y="56"/>
                  </a:lnTo>
                  <a:lnTo>
                    <a:pt x="170" y="56"/>
                  </a:lnTo>
                  <a:lnTo>
                    <a:pt x="175" y="56"/>
                  </a:lnTo>
                  <a:lnTo>
                    <a:pt x="181" y="56"/>
                  </a:lnTo>
                  <a:lnTo>
                    <a:pt x="185" y="56"/>
                  </a:lnTo>
                  <a:lnTo>
                    <a:pt x="191" y="56"/>
                  </a:lnTo>
                  <a:lnTo>
                    <a:pt x="196" y="57"/>
                  </a:lnTo>
                  <a:lnTo>
                    <a:pt x="202" y="57"/>
                  </a:lnTo>
                  <a:lnTo>
                    <a:pt x="208" y="57"/>
                  </a:lnTo>
                  <a:lnTo>
                    <a:pt x="213" y="59"/>
                  </a:lnTo>
                  <a:lnTo>
                    <a:pt x="219" y="59"/>
                  </a:lnTo>
                  <a:lnTo>
                    <a:pt x="227" y="61"/>
                  </a:lnTo>
                  <a:lnTo>
                    <a:pt x="250" y="69"/>
                  </a:lnTo>
                  <a:lnTo>
                    <a:pt x="213" y="65"/>
                  </a:lnTo>
                  <a:lnTo>
                    <a:pt x="229" y="73"/>
                  </a:lnTo>
                  <a:lnTo>
                    <a:pt x="234" y="75"/>
                  </a:lnTo>
                  <a:lnTo>
                    <a:pt x="242" y="78"/>
                  </a:lnTo>
                  <a:lnTo>
                    <a:pt x="250" y="82"/>
                  </a:lnTo>
                  <a:lnTo>
                    <a:pt x="253" y="84"/>
                  </a:lnTo>
                  <a:lnTo>
                    <a:pt x="257" y="86"/>
                  </a:lnTo>
                  <a:lnTo>
                    <a:pt x="261" y="88"/>
                  </a:lnTo>
                  <a:lnTo>
                    <a:pt x="265" y="90"/>
                  </a:lnTo>
                  <a:lnTo>
                    <a:pt x="270" y="92"/>
                  </a:lnTo>
                  <a:lnTo>
                    <a:pt x="274" y="95"/>
                  </a:lnTo>
                  <a:lnTo>
                    <a:pt x="280" y="97"/>
                  </a:lnTo>
                  <a:lnTo>
                    <a:pt x="284" y="101"/>
                  </a:lnTo>
                  <a:lnTo>
                    <a:pt x="288" y="103"/>
                  </a:lnTo>
                  <a:lnTo>
                    <a:pt x="293" y="105"/>
                  </a:lnTo>
                  <a:lnTo>
                    <a:pt x="297" y="109"/>
                  </a:lnTo>
                  <a:lnTo>
                    <a:pt x="303" y="113"/>
                  </a:lnTo>
                  <a:lnTo>
                    <a:pt x="307" y="115"/>
                  </a:lnTo>
                  <a:lnTo>
                    <a:pt x="312" y="118"/>
                  </a:lnTo>
                  <a:lnTo>
                    <a:pt x="316" y="122"/>
                  </a:lnTo>
                  <a:lnTo>
                    <a:pt x="322" y="126"/>
                  </a:lnTo>
                  <a:lnTo>
                    <a:pt x="326" y="128"/>
                  </a:lnTo>
                  <a:lnTo>
                    <a:pt x="329" y="132"/>
                  </a:lnTo>
                  <a:lnTo>
                    <a:pt x="333" y="135"/>
                  </a:lnTo>
                  <a:lnTo>
                    <a:pt x="339" y="139"/>
                  </a:lnTo>
                  <a:lnTo>
                    <a:pt x="341" y="143"/>
                  </a:lnTo>
                  <a:lnTo>
                    <a:pt x="347" y="149"/>
                  </a:lnTo>
                  <a:lnTo>
                    <a:pt x="350" y="153"/>
                  </a:lnTo>
                  <a:lnTo>
                    <a:pt x="354" y="156"/>
                  </a:lnTo>
                  <a:lnTo>
                    <a:pt x="358" y="160"/>
                  </a:lnTo>
                  <a:lnTo>
                    <a:pt x="362" y="166"/>
                  </a:lnTo>
                  <a:lnTo>
                    <a:pt x="366" y="170"/>
                  </a:lnTo>
                  <a:lnTo>
                    <a:pt x="367" y="175"/>
                  </a:lnTo>
                  <a:lnTo>
                    <a:pt x="371" y="179"/>
                  </a:lnTo>
                  <a:lnTo>
                    <a:pt x="375" y="185"/>
                  </a:lnTo>
                  <a:lnTo>
                    <a:pt x="377" y="191"/>
                  </a:lnTo>
                  <a:lnTo>
                    <a:pt x="381" y="196"/>
                  </a:lnTo>
                  <a:lnTo>
                    <a:pt x="383" y="200"/>
                  </a:lnTo>
                  <a:lnTo>
                    <a:pt x="385" y="206"/>
                  </a:lnTo>
                  <a:lnTo>
                    <a:pt x="386" y="210"/>
                  </a:lnTo>
                  <a:lnTo>
                    <a:pt x="388" y="217"/>
                  </a:lnTo>
                  <a:lnTo>
                    <a:pt x="388" y="223"/>
                  </a:lnTo>
                  <a:lnTo>
                    <a:pt x="390" y="229"/>
                  </a:lnTo>
                  <a:lnTo>
                    <a:pt x="390" y="234"/>
                  </a:lnTo>
                  <a:lnTo>
                    <a:pt x="392" y="240"/>
                  </a:lnTo>
                  <a:lnTo>
                    <a:pt x="390" y="246"/>
                  </a:lnTo>
                  <a:lnTo>
                    <a:pt x="390" y="253"/>
                  </a:lnTo>
                  <a:lnTo>
                    <a:pt x="390" y="259"/>
                  </a:lnTo>
                  <a:lnTo>
                    <a:pt x="388" y="267"/>
                  </a:lnTo>
                  <a:lnTo>
                    <a:pt x="388" y="272"/>
                  </a:lnTo>
                  <a:lnTo>
                    <a:pt x="386" y="280"/>
                  </a:lnTo>
                  <a:lnTo>
                    <a:pt x="385" y="288"/>
                  </a:lnTo>
                  <a:lnTo>
                    <a:pt x="383" y="295"/>
                  </a:lnTo>
                  <a:lnTo>
                    <a:pt x="383" y="288"/>
                  </a:lnTo>
                  <a:lnTo>
                    <a:pt x="383" y="282"/>
                  </a:lnTo>
                  <a:lnTo>
                    <a:pt x="383" y="276"/>
                  </a:lnTo>
                  <a:lnTo>
                    <a:pt x="385" y="271"/>
                  </a:lnTo>
                  <a:lnTo>
                    <a:pt x="383" y="265"/>
                  </a:lnTo>
                  <a:lnTo>
                    <a:pt x="383" y="259"/>
                  </a:lnTo>
                  <a:lnTo>
                    <a:pt x="383" y="252"/>
                  </a:lnTo>
                  <a:lnTo>
                    <a:pt x="383" y="246"/>
                  </a:lnTo>
                  <a:lnTo>
                    <a:pt x="383" y="240"/>
                  </a:lnTo>
                  <a:lnTo>
                    <a:pt x="381" y="234"/>
                  </a:lnTo>
                  <a:lnTo>
                    <a:pt x="379" y="227"/>
                  </a:lnTo>
                  <a:lnTo>
                    <a:pt x="379" y="221"/>
                  </a:lnTo>
                  <a:lnTo>
                    <a:pt x="377" y="213"/>
                  </a:lnTo>
                  <a:lnTo>
                    <a:pt x="375" y="208"/>
                  </a:lnTo>
                  <a:lnTo>
                    <a:pt x="373" y="202"/>
                  </a:lnTo>
                  <a:lnTo>
                    <a:pt x="371" y="196"/>
                  </a:lnTo>
                  <a:lnTo>
                    <a:pt x="367" y="189"/>
                  </a:lnTo>
                  <a:lnTo>
                    <a:pt x="364" y="183"/>
                  </a:lnTo>
                  <a:lnTo>
                    <a:pt x="360" y="175"/>
                  </a:lnTo>
                  <a:lnTo>
                    <a:pt x="356" y="170"/>
                  </a:lnTo>
                  <a:lnTo>
                    <a:pt x="352" y="164"/>
                  </a:lnTo>
                  <a:lnTo>
                    <a:pt x="348" y="158"/>
                  </a:lnTo>
                  <a:lnTo>
                    <a:pt x="343" y="153"/>
                  </a:lnTo>
                  <a:lnTo>
                    <a:pt x="339" y="147"/>
                  </a:lnTo>
                  <a:lnTo>
                    <a:pt x="333" y="141"/>
                  </a:lnTo>
                  <a:lnTo>
                    <a:pt x="328" y="135"/>
                  </a:lnTo>
                  <a:lnTo>
                    <a:pt x="320" y="130"/>
                  </a:lnTo>
                  <a:lnTo>
                    <a:pt x="314" y="126"/>
                  </a:lnTo>
                  <a:lnTo>
                    <a:pt x="308" y="120"/>
                  </a:lnTo>
                  <a:lnTo>
                    <a:pt x="301" y="116"/>
                  </a:lnTo>
                  <a:lnTo>
                    <a:pt x="293" y="111"/>
                  </a:lnTo>
                  <a:lnTo>
                    <a:pt x="286" y="107"/>
                  </a:lnTo>
                  <a:lnTo>
                    <a:pt x="289" y="111"/>
                  </a:lnTo>
                  <a:lnTo>
                    <a:pt x="293" y="116"/>
                  </a:lnTo>
                  <a:lnTo>
                    <a:pt x="297" y="120"/>
                  </a:lnTo>
                  <a:lnTo>
                    <a:pt x="297" y="122"/>
                  </a:lnTo>
                  <a:lnTo>
                    <a:pt x="305" y="126"/>
                  </a:lnTo>
                  <a:lnTo>
                    <a:pt x="312" y="132"/>
                  </a:lnTo>
                  <a:lnTo>
                    <a:pt x="318" y="137"/>
                  </a:lnTo>
                  <a:lnTo>
                    <a:pt x="326" y="143"/>
                  </a:lnTo>
                  <a:lnTo>
                    <a:pt x="331" y="149"/>
                  </a:lnTo>
                  <a:lnTo>
                    <a:pt x="337" y="156"/>
                  </a:lnTo>
                  <a:lnTo>
                    <a:pt x="343" y="162"/>
                  </a:lnTo>
                  <a:lnTo>
                    <a:pt x="348" y="170"/>
                  </a:lnTo>
                  <a:lnTo>
                    <a:pt x="352" y="175"/>
                  </a:lnTo>
                  <a:lnTo>
                    <a:pt x="356" y="183"/>
                  </a:lnTo>
                  <a:lnTo>
                    <a:pt x="360" y="191"/>
                  </a:lnTo>
                  <a:lnTo>
                    <a:pt x="364" y="198"/>
                  </a:lnTo>
                  <a:lnTo>
                    <a:pt x="367" y="206"/>
                  </a:lnTo>
                  <a:lnTo>
                    <a:pt x="369" y="213"/>
                  </a:lnTo>
                  <a:lnTo>
                    <a:pt x="371" y="219"/>
                  </a:lnTo>
                  <a:lnTo>
                    <a:pt x="375" y="229"/>
                  </a:lnTo>
                  <a:lnTo>
                    <a:pt x="375" y="236"/>
                  </a:lnTo>
                  <a:lnTo>
                    <a:pt x="377" y="244"/>
                  </a:lnTo>
                  <a:lnTo>
                    <a:pt x="377" y="252"/>
                  </a:lnTo>
                  <a:lnTo>
                    <a:pt x="379" y="261"/>
                  </a:lnTo>
                  <a:lnTo>
                    <a:pt x="379" y="269"/>
                  </a:lnTo>
                  <a:lnTo>
                    <a:pt x="379" y="276"/>
                  </a:lnTo>
                  <a:lnTo>
                    <a:pt x="377" y="284"/>
                  </a:lnTo>
                  <a:lnTo>
                    <a:pt x="377" y="293"/>
                  </a:lnTo>
                  <a:lnTo>
                    <a:pt x="377" y="301"/>
                  </a:lnTo>
                  <a:lnTo>
                    <a:pt x="375" y="309"/>
                  </a:lnTo>
                  <a:lnTo>
                    <a:pt x="373" y="316"/>
                  </a:lnTo>
                  <a:lnTo>
                    <a:pt x="371" y="324"/>
                  </a:lnTo>
                  <a:lnTo>
                    <a:pt x="367" y="333"/>
                  </a:lnTo>
                  <a:lnTo>
                    <a:pt x="366" y="341"/>
                  </a:lnTo>
                  <a:lnTo>
                    <a:pt x="362" y="349"/>
                  </a:lnTo>
                  <a:lnTo>
                    <a:pt x="360" y="356"/>
                  </a:lnTo>
                  <a:lnTo>
                    <a:pt x="356" y="364"/>
                  </a:lnTo>
                  <a:lnTo>
                    <a:pt x="350" y="371"/>
                  </a:lnTo>
                  <a:lnTo>
                    <a:pt x="347" y="379"/>
                  </a:lnTo>
                  <a:lnTo>
                    <a:pt x="343" y="387"/>
                  </a:lnTo>
                  <a:lnTo>
                    <a:pt x="337" y="392"/>
                  </a:lnTo>
                  <a:lnTo>
                    <a:pt x="331" y="400"/>
                  </a:lnTo>
                  <a:lnTo>
                    <a:pt x="328" y="408"/>
                  </a:lnTo>
                  <a:lnTo>
                    <a:pt x="322" y="413"/>
                  </a:lnTo>
                  <a:lnTo>
                    <a:pt x="314" y="419"/>
                  </a:lnTo>
                  <a:lnTo>
                    <a:pt x="308" y="427"/>
                  </a:lnTo>
                  <a:lnTo>
                    <a:pt x="303" y="432"/>
                  </a:lnTo>
                  <a:lnTo>
                    <a:pt x="295" y="438"/>
                  </a:lnTo>
                  <a:lnTo>
                    <a:pt x="288" y="444"/>
                  </a:lnTo>
                  <a:lnTo>
                    <a:pt x="280" y="449"/>
                  </a:lnTo>
                  <a:lnTo>
                    <a:pt x="274" y="453"/>
                  </a:lnTo>
                  <a:lnTo>
                    <a:pt x="267" y="459"/>
                  </a:lnTo>
                  <a:lnTo>
                    <a:pt x="257" y="463"/>
                  </a:lnTo>
                  <a:lnTo>
                    <a:pt x="250" y="467"/>
                  </a:lnTo>
                  <a:lnTo>
                    <a:pt x="240" y="470"/>
                  </a:lnTo>
                  <a:lnTo>
                    <a:pt x="232" y="476"/>
                  </a:lnTo>
                  <a:lnTo>
                    <a:pt x="223" y="478"/>
                  </a:lnTo>
                  <a:lnTo>
                    <a:pt x="213" y="482"/>
                  </a:lnTo>
                  <a:lnTo>
                    <a:pt x="204" y="484"/>
                  </a:lnTo>
                  <a:lnTo>
                    <a:pt x="194" y="486"/>
                  </a:lnTo>
                  <a:lnTo>
                    <a:pt x="185" y="487"/>
                  </a:lnTo>
                  <a:lnTo>
                    <a:pt x="175" y="489"/>
                  </a:lnTo>
                  <a:lnTo>
                    <a:pt x="164" y="489"/>
                  </a:lnTo>
                  <a:lnTo>
                    <a:pt x="154" y="491"/>
                  </a:lnTo>
                  <a:lnTo>
                    <a:pt x="143" y="491"/>
                  </a:lnTo>
                  <a:lnTo>
                    <a:pt x="132" y="491"/>
                  </a:lnTo>
                  <a:lnTo>
                    <a:pt x="122" y="491"/>
                  </a:lnTo>
                  <a:lnTo>
                    <a:pt x="111" y="489"/>
                  </a:lnTo>
                  <a:lnTo>
                    <a:pt x="105" y="487"/>
                  </a:lnTo>
                  <a:lnTo>
                    <a:pt x="99" y="486"/>
                  </a:lnTo>
                  <a:lnTo>
                    <a:pt x="96" y="484"/>
                  </a:lnTo>
                  <a:lnTo>
                    <a:pt x="90" y="482"/>
                  </a:lnTo>
                  <a:lnTo>
                    <a:pt x="84" y="480"/>
                  </a:lnTo>
                  <a:lnTo>
                    <a:pt x="78" y="478"/>
                  </a:lnTo>
                  <a:lnTo>
                    <a:pt x="75" y="474"/>
                  </a:lnTo>
                  <a:lnTo>
                    <a:pt x="69" y="472"/>
                  </a:lnTo>
                  <a:lnTo>
                    <a:pt x="63" y="468"/>
                  </a:lnTo>
                  <a:lnTo>
                    <a:pt x="58" y="467"/>
                  </a:lnTo>
                  <a:lnTo>
                    <a:pt x="52" y="463"/>
                  </a:lnTo>
                  <a:lnTo>
                    <a:pt x="48" y="459"/>
                  </a:lnTo>
                  <a:lnTo>
                    <a:pt x="42" y="455"/>
                  </a:lnTo>
                  <a:lnTo>
                    <a:pt x="37" y="451"/>
                  </a:lnTo>
                  <a:lnTo>
                    <a:pt x="31" y="449"/>
                  </a:lnTo>
                  <a:lnTo>
                    <a:pt x="27" y="446"/>
                  </a:lnTo>
                  <a:lnTo>
                    <a:pt x="0" y="48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8" name="Freeform 56"/>
            <p:cNvSpPr>
              <a:spLocks/>
            </p:cNvSpPr>
            <p:nvPr/>
          </p:nvSpPr>
          <p:spPr bwMode="auto">
            <a:xfrm>
              <a:off x="1064" y="1488"/>
              <a:ext cx="108" cy="89"/>
            </a:xfrm>
            <a:custGeom>
              <a:avLst/>
              <a:gdLst>
                <a:gd name="T0" fmla="*/ 69 w 217"/>
                <a:gd name="T1" fmla="*/ 177 h 179"/>
                <a:gd name="T2" fmla="*/ 53 w 217"/>
                <a:gd name="T3" fmla="*/ 162 h 179"/>
                <a:gd name="T4" fmla="*/ 34 w 217"/>
                <a:gd name="T5" fmla="*/ 141 h 179"/>
                <a:gd name="T6" fmla="*/ 38 w 217"/>
                <a:gd name="T7" fmla="*/ 141 h 179"/>
                <a:gd name="T8" fmla="*/ 57 w 217"/>
                <a:gd name="T9" fmla="*/ 160 h 179"/>
                <a:gd name="T10" fmla="*/ 71 w 217"/>
                <a:gd name="T11" fmla="*/ 168 h 179"/>
                <a:gd name="T12" fmla="*/ 78 w 217"/>
                <a:gd name="T13" fmla="*/ 172 h 179"/>
                <a:gd name="T14" fmla="*/ 55 w 217"/>
                <a:gd name="T15" fmla="*/ 145 h 179"/>
                <a:gd name="T16" fmla="*/ 57 w 217"/>
                <a:gd name="T17" fmla="*/ 141 h 179"/>
                <a:gd name="T18" fmla="*/ 69 w 217"/>
                <a:gd name="T19" fmla="*/ 153 h 179"/>
                <a:gd name="T20" fmla="*/ 91 w 217"/>
                <a:gd name="T21" fmla="*/ 168 h 179"/>
                <a:gd name="T22" fmla="*/ 105 w 217"/>
                <a:gd name="T23" fmla="*/ 172 h 179"/>
                <a:gd name="T24" fmla="*/ 91 w 217"/>
                <a:gd name="T25" fmla="*/ 156 h 179"/>
                <a:gd name="T26" fmla="*/ 78 w 217"/>
                <a:gd name="T27" fmla="*/ 137 h 179"/>
                <a:gd name="T28" fmla="*/ 74 w 217"/>
                <a:gd name="T29" fmla="*/ 124 h 179"/>
                <a:gd name="T30" fmla="*/ 53 w 217"/>
                <a:gd name="T31" fmla="*/ 99 h 179"/>
                <a:gd name="T32" fmla="*/ 59 w 217"/>
                <a:gd name="T33" fmla="*/ 95 h 179"/>
                <a:gd name="T34" fmla="*/ 76 w 217"/>
                <a:gd name="T35" fmla="*/ 113 h 179"/>
                <a:gd name="T36" fmla="*/ 80 w 217"/>
                <a:gd name="T37" fmla="*/ 109 h 179"/>
                <a:gd name="T38" fmla="*/ 63 w 217"/>
                <a:gd name="T39" fmla="*/ 94 h 179"/>
                <a:gd name="T40" fmla="*/ 52 w 217"/>
                <a:gd name="T41" fmla="*/ 78 h 179"/>
                <a:gd name="T42" fmla="*/ 71 w 217"/>
                <a:gd name="T43" fmla="*/ 61 h 179"/>
                <a:gd name="T44" fmla="*/ 91 w 217"/>
                <a:gd name="T45" fmla="*/ 52 h 179"/>
                <a:gd name="T46" fmla="*/ 109 w 217"/>
                <a:gd name="T47" fmla="*/ 46 h 179"/>
                <a:gd name="T48" fmla="*/ 130 w 217"/>
                <a:gd name="T49" fmla="*/ 40 h 179"/>
                <a:gd name="T50" fmla="*/ 150 w 217"/>
                <a:gd name="T51" fmla="*/ 40 h 179"/>
                <a:gd name="T52" fmla="*/ 160 w 217"/>
                <a:gd name="T53" fmla="*/ 50 h 179"/>
                <a:gd name="T54" fmla="*/ 168 w 217"/>
                <a:gd name="T55" fmla="*/ 76 h 179"/>
                <a:gd name="T56" fmla="*/ 175 w 217"/>
                <a:gd name="T57" fmla="*/ 103 h 179"/>
                <a:gd name="T58" fmla="*/ 181 w 217"/>
                <a:gd name="T59" fmla="*/ 116 h 179"/>
                <a:gd name="T60" fmla="*/ 175 w 217"/>
                <a:gd name="T61" fmla="*/ 84 h 179"/>
                <a:gd name="T62" fmla="*/ 183 w 217"/>
                <a:gd name="T63" fmla="*/ 92 h 179"/>
                <a:gd name="T64" fmla="*/ 183 w 217"/>
                <a:gd name="T65" fmla="*/ 80 h 179"/>
                <a:gd name="T66" fmla="*/ 188 w 217"/>
                <a:gd name="T67" fmla="*/ 97 h 179"/>
                <a:gd name="T68" fmla="*/ 198 w 217"/>
                <a:gd name="T69" fmla="*/ 114 h 179"/>
                <a:gd name="T70" fmla="*/ 204 w 217"/>
                <a:gd name="T71" fmla="*/ 109 h 179"/>
                <a:gd name="T72" fmla="*/ 198 w 217"/>
                <a:gd name="T73" fmla="*/ 92 h 179"/>
                <a:gd name="T74" fmla="*/ 194 w 217"/>
                <a:gd name="T75" fmla="*/ 75 h 179"/>
                <a:gd name="T76" fmla="*/ 192 w 217"/>
                <a:gd name="T77" fmla="*/ 57 h 179"/>
                <a:gd name="T78" fmla="*/ 200 w 217"/>
                <a:gd name="T79" fmla="*/ 75 h 179"/>
                <a:gd name="T80" fmla="*/ 206 w 217"/>
                <a:gd name="T81" fmla="*/ 92 h 179"/>
                <a:gd name="T82" fmla="*/ 217 w 217"/>
                <a:gd name="T83" fmla="*/ 109 h 179"/>
                <a:gd name="T84" fmla="*/ 209 w 217"/>
                <a:gd name="T85" fmla="*/ 84 h 179"/>
                <a:gd name="T86" fmla="*/ 209 w 217"/>
                <a:gd name="T87" fmla="*/ 73 h 179"/>
                <a:gd name="T88" fmla="*/ 204 w 217"/>
                <a:gd name="T89" fmla="*/ 46 h 179"/>
                <a:gd name="T90" fmla="*/ 196 w 217"/>
                <a:gd name="T91" fmla="*/ 19 h 179"/>
                <a:gd name="T92" fmla="*/ 190 w 217"/>
                <a:gd name="T93" fmla="*/ 0 h 179"/>
                <a:gd name="T94" fmla="*/ 169 w 217"/>
                <a:gd name="T95" fmla="*/ 0 h 179"/>
                <a:gd name="T96" fmla="*/ 147 w 217"/>
                <a:gd name="T97" fmla="*/ 0 h 179"/>
                <a:gd name="T98" fmla="*/ 120 w 217"/>
                <a:gd name="T99" fmla="*/ 4 h 179"/>
                <a:gd name="T100" fmla="*/ 93 w 217"/>
                <a:gd name="T101" fmla="*/ 10 h 179"/>
                <a:gd name="T102" fmla="*/ 67 w 217"/>
                <a:gd name="T103" fmla="*/ 19 h 179"/>
                <a:gd name="T104" fmla="*/ 42 w 217"/>
                <a:gd name="T105" fmla="*/ 33 h 179"/>
                <a:gd name="T106" fmla="*/ 19 w 217"/>
                <a:gd name="T107" fmla="*/ 54 h 179"/>
                <a:gd name="T108" fmla="*/ 4 w 217"/>
                <a:gd name="T109" fmla="*/ 73 h 179"/>
                <a:gd name="T110" fmla="*/ 4 w 217"/>
                <a:gd name="T111" fmla="*/ 92 h 179"/>
                <a:gd name="T112" fmla="*/ 15 w 217"/>
                <a:gd name="T113" fmla="*/ 118 h 179"/>
                <a:gd name="T114" fmla="*/ 33 w 217"/>
                <a:gd name="T115" fmla="*/ 145 h 179"/>
                <a:gd name="T116" fmla="*/ 52 w 217"/>
                <a:gd name="T117" fmla="*/ 168 h 17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7"/>
                <a:gd name="T178" fmla="*/ 0 h 179"/>
                <a:gd name="T179" fmla="*/ 217 w 217"/>
                <a:gd name="T180" fmla="*/ 179 h 179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7" h="179">
                  <a:moveTo>
                    <a:pt x="63" y="177"/>
                  </a:moveTo>
                  <a:lnTo>
                    <a:pt x="65" y="177"/>
                  </a:lnTo>
                  <a:lnTo>
                    <a:pt x="67" y="177"/>
                  </a:lnTo>
                  <a:lnTo>
                    <a:pt x="69" y="177"/>
                  </a:lnTo>
                  <a:lnTo>
                    <a:pt x="69" y="175"/>
                  </a:lnTo>
                  <a:lnTo>
                    <a:pt x="63" y="172"/>
                  </a:lnTo>
                  <a:lnTo>
                    <a:pt x="59" y="166"/>
                  </a:lnTo>
                  <a:lnTo>
                    <a:pt x="53" y="162"/>
                  </a:lnTo>
                  <a:lnTo>
                    <a:pt x="50" y="156"/>
                  </a:lnTo>
                  <a:lnTo>
                    <a:pt x="44" y="153"/>
                  </a:lnTo>
                  <a:lnTo>
                    <a:pt x="40" y="147"/>
                  </a:lnTo>
                  <a:lnTo>
                    <a:pt x="34" y="141"/>
                  </a:lnTo>
                  <a:lnTo>
                    <a:pt x="31" y="137"/>
                  </a:lnTo>
                  <a:lnTo>
                    <a:pt x="31" y="135"/>
                  </a:lnTo>
                  <a:lnTo>
                    <a:pt x="34" y="137"/>
                  </a:lnTo>
                  <a:lnTo>
                    <a:pt x="38" y="141"/>
                  </a:lnTo>
                  <a:lnTo>
                    <a:pt x="44" y="147"/>
                  </a:lnTo>
                  <a:lnTo>
                    <a:pt x="50" y="151"/>
                  </a:lnTo>
                  <a:lnTo>
                    <a:pt x="53" y="156"/>
                  </a:lnTo>
                  <a:lnTo>
                    <a:pt x="57" y="160"/>
                  </a:lnTo>
                  <a:lnTo>
                    <a:pt x="59" y="162"/>
                  </a:lnTo>
                  <a:lnTo>
                    <a:pt x="61" y="162"/>
                  </a:lnTo>
                  <a:lnTo>
                    <a:pt x="67" y="164"/>
                  </a:lnTo>
                  <a:lnTo>
                    <a:pt x="71" y="168"/>
                  </a:lnTo>
                  <a:lnTo>
                    <a:pt x="72" y="173"/>
                  </a:lnTo>
                  <a:lnTo>
                    <a:pt x="84" y="179"/>
                  </a:lnTo>
                  <a:lnTo>
                    <a:pt x="82" y="175"/>
                  </a:lnTo>
                  <a:lnTo>
                    <a:pt x="78" y="172"/>
                  </a:lnTo>
                  <a:lnTo>
                    <a:pt x="72" y="164"/>
                  </a:lnTo>
                  <a:lnTo>
                    <a:pt x="67" y="156"/>
                  </a:lnTo>
                  <a:lnTo>
                    <a:pt x="61" y="151"/>
                  </a:lnTo>
                  <a:lnTo>
                    <a:pt x="55" y="145"/>
                  </a:lnTo>
                  <a:lnTo>
                    <a:pt x="52" y="139"/>
                  </a:lnTo>
                  <a:lnTo>
                    <a:pt x="52" y="137"/>
                  </a:lnTo>
                  <a:lnTo>
                    <a:pt x="55" y="139"/>
                  </a:lnTo>
                  <a:lnTo>
                    <a:pt x="57" y="141"/>
                  </a:lnTo>
                  <a:lnTo>
                    <a:pt x="59" y="141"/>
                  </a:lnTo>
                  <a:lnTo>
                    <a:pt x="61" y="145"/>
                  </a:lnTo>
                  <a:lnTo>
                    <a:pt x="65" y="149"/>
                  </a:lnTo>
                  <a:lnTo>
                    <a:pt x="69" y="153"/>
                  </a:lnTo>
                  <a:lnTo>
                    <a:pt x="74" y="156"/>
                  </a:lnTo>
                  <a:lnTo>
                    <a:pt x="80" y="158"/>
                  </a:lnTo>
                  <a:lnTo>
                    <a:pt x="86" y="162"/>
                  </a:lnTo>
                  <a:lnTo>
                    <a:pt x="91" y="168"/>
                  </a:lnTo>
                  <a:lnTo>
                    <a:pt x="93" y="170"/>
                  </a:lnTo>
                  <a:lnTo>
                    <a:pt x="97" y="172"/>
                  </a:lnTo>
                  <a:lnTo>
                    <a:pt x="101" y="172"/>
                  </a:lnTo>
                  <a:lnTo>
                    <a:pt x="105" y="172"/>
                  </a:lnTo>
                  <a:lnTo>
                    <a:pt x="103" y="170"/>
                  </a:lnTo>
                  <a:lnTo>
                    <a:pt x="101" y="166"/>
                  </a:lnTo>
                  <a:lnTo>
                    <a:pt x="95" y="160"/>
                  </a:lnTo>
                  <a:lnTo>
                    <a:pt x="91" y="156"/>
                  </a:lnTo>
                  <a:lnTo>
                    <a:pt x="86" y="151"/>
                  </a:lnTo>
                  <a:lnTo>
                    <a:pt x="82" y="145"/>
                  </a:lnTo>
                  <a:lnTo>
                    <a:pt x="78" y="139"/>
                  </a:lnTo>
                  <a:lnTo>
                    <a:pt x="78" y="137"/>
                  </a:lnTo>
                  <a:lnTo>
                    <a:pt x="88" y="141"/>
                  </a:lnTo>
                  <a:lnTo>
                    <a:pt x="88" y="135"/>
                  </a:lnTo>
                  <a:lnTo>
                    <a:pt x="80" y="130"/>
                  </a:lnTo>
                  <a:lnTo>
                    <a:pt x="74" y="124"/>
                  </a:lnTo>
                  <a:lnTo>
                    <a:pt x="67" y="118"/>
                  </a:lnTo>
                  <a:lnTo>
                    <a:pt x="63" y="113"/>
                  </a:lnTo>
                  <a:lnTo>
                    <a:pt x="59" y="105"/>
                  </a:lnTo>
                  <a:lnTo>
                    <a:pt x="53" y="99"/>
                  </a:lnTo>
                  <a:lnTo>
                    <a:pt x="50" y="92"/>
                  </a:lnTo>
                  <a:lnTo>
                    <a:pt x="46" y="84"/>
                  </a:lnTo>
                  <a:lnTo>
                    <a:pt x="52" y="88"/>
                  </a:lnTo>
                  <a:lnTo>
                    <a:pt x="59" y="95"/>
                  </a:lnTo>
                  <a:lnTo>
                    <a:pt x="65" y="103"/>
                  </a:lnTo>
                  <a:lnTo>
                    <a:pt x="67" y="107"/>
                  </a:lnTo>
                  <a:lnTo>
                    <a:pt x="71" y="109"/>
                  </a:lnTo>
                  <a:lnTo>
                    <a:pt x="76" y="113"/>
                  </a:lnTo>
                  <a:lnTo>
                    <a:pt x="82" y="118"/>
                  </a:lnTo>
                  <a:lnTo>
                    <a:pt x="86" y="120"/>
                  </a:lnTo>
                  <a:lnTo>
                    <a:pt x="86" y="114"/>
                  </a:lnTo>
                  <a:lnTo>
                    <a:pt x="80" y="109"/>
                  </a:lnTo>
                  <a:lnTo>
                    <a:pt x="76" y="105"/>
                  </a:lnTo>
                  <a:lnTo>
                    <a:pt x="71" y="101"/>
                  </a:lnTo>
                  <a:lnTo>
                    <a:pt x="67" y="97"/>
                  </a:lnTo>
                  <a:lnTo>
                    <a:pt x="63" y="94"/>
                  </a:lnTo>
                  <a:lnTo>
                    <a:pt x="59" y="90"/>
                  </a:lnTo>
                  <a:lnTo>
                    <a:pt x="55" y="84"/>
                  </a:lnTo>
                  <a:lnTo>
                    <a:pt x="52" y="80"/>
                  </a:lnTo>
                  <a:lnTo>
                    <a:pt x="52" y="78"/>
                  </a:lnTo>
                  <a:lnTo>
                    <a:pt x="57" y="73"/>
                  </a:lnTo>
                  <a:lnTo>
                    <a:pt x="61" y="69"/>
                  </a:lnTo>
                  <a:lnTo>
                    <a:pt x="65" y="65"/>
                  </a:lnTo>
                  <a:lnTo>
                    <a:pt x="71" y="61"/>
                  </a:lnTo>
                  <a:lnTo>
                    <a:pt x="78" y="57"/>
                  </a:lnTo>
                  <a:lnTo>
                    <a:pt x="82" y="55"/>
                  </a:lnTo>
                  <a:lnTo>
                    <a:pt x="86" y="54"/>
                  </a:lnTo>
                  <a:lnTo>
                    <a:pt x="91" y="52"/>
                  </a:lnTo>
                  <a:lnTo>
                    <a:pt x="95" y="50"/>
                  </a:lnTo>
                  <a:lnTo>
                    <a:pt x="99" y="48"/>
                  </a:lnTo>
                  <a:lnTo>
                    <a:pt x="103" y="46"/>
                  </a:lnTo>
                  <a:lnTo>
                    <a:pt x="109" y="46"/>
                  </a:lnTo>
                  <a:lnTo>
                    <a:pt x="114" y="44"/>
                  </a:lnTo>
                  <a:lnTo>
                    <a:pt x="118" y="42"/>
                  </a:lnTo>
                  <a:lnTo>
                    <a:pt x="124" y="42"/>
                  </a:lnTo>
                  <a:lnTo>
                    <a:pt x="130" y="40"/>
                  </a:lnTo>
                  <a:lnTo>
                    <a:pt x="135" y="40"/>
                  </a:lnTo>
                  <a:lnTo>
                    <a:pt x="139" y="40"/>
                  </a:lnTo>
                  <a:lnTo>
                    <a:pt x="145" y="40"/>
                  </a:lnTo>
                  <a:lnTo>
                    <a:pt x="150" y="40"/>
                  </a:lnTo>
                  <a:lnTo>
                    <a:pt x="156" y="42"/>
                  </a:lnTo>
                  <a:lnTo>
                    <a:pt x="158" y="46"/>
                  </a:lnTo>
                  <a:lnTo>
                    <a:pt x="160" y="50"/>
                  </a:lnTo>
                  <a:lnTo>
                    <a:pt x="162" y="57"/>
                  </a:lnTo>
                  <a:lnTo>
                    <a:pt x="162" y="63"/>
                  </a:lnTo>
                  <a:lnTo>
                    <a:pt x="166" y="69"/>
                  </a:lnTo>
                  <a:lnTo>
                    <a:pt x="168" y="76"/>
                  </a:lnTo>
                  <a:lnTo>
                    <a:pt x="169" y="84"/>
                  </a:lnTo>
                  <a:lnTo>
                    <a:pt x="171" y="90"/>
                  </a:lnTo>
                  <a:lnTo>
                    <a:pt x="173" y="95"/>
                  </a:lnTo>
                  <a:lnTo>
                    <a:pt x="175" y="103"/>
                  </a:lnTo>
                  <a:lnTo>
                    <a:pt x="177" y="109"/>
                  </a:lnTo>
                  <a:lnTo>
                    <a:pt x="179" y="111"/>
                  </a:lnTo>
                  <a:lnTo>
                    <a:pt x="181" y="114"/>
                  </a:lnTo>
                  <a:lnTo>
                    <a:pt x="181" y="116"/>
                  </a:lnTo>
                  <a:lnTo>
                    <a:pt x="183" y="116"/>
                  </a:lnTo>
                  <a:lnTo>
                    <a:pt x="181" y="105"/>
                  </a:lnTo>
                  <a:lnTo>
                    <a:pt x="173" y="84"/>
                  </a:lnTo>
                  <a:lnTo>
                    <a:pt x="175" y="84"/>
                  </a:lnTo>
                  <a:lnTo>
                    <a:pt x="177" y="88"/>
                  </a:lnTo>
                  <a:lnTo>
                    <a:pt x="179" y="92"/>
                  </a:lnTo>
                  <a:lnTo>
                    <a:pt x="179" y="94"/>
                  </a:lnTo>
                  <a:lnTo>
                    <a:pt x="183" y="92"/>
                  </a:lnTo>
                  <a:lnTo>
                    <a:pt x="177" y="78"/>
                  </a:lnTo>
                  <a:lnTo>
                    <a:pt x="175" y="71"/>
                  </a:lnTo>
                  <a:lnTo>
                    <a:pt x="179" y="73"/>
                  </a:lnTo>
                  <a:lnTo>
                    <a:pt x="183" y="80"/>
                  </a:lnTo>
                  <a:lnTo>
                    <a:pt x="183" y="84"/>
                  </a:lnTo>
                  <a:lnTo>
                    <a:pt x="185" y="88"/>
                  </a:lnTo>
                  <a:lnTo>
                    <a:pt x="187" y="94"/>
                  </a:lnTo>
                  <a:lnTo>
                    <a:pt x="188" y="97"/>
                  </a:lnTo>
                  <a:lnTo>
                    <a:pt x="190" y="103"/>
                  </a:lnTo>
                  <a:lnTo>
                    <a:pt x="192" y="107"/>
                  </a:lnTo>
                  <a:lnTo>
                    <a:pt x="194" y="111"/>
                  </a:lnTo>
                  <a:lnTo>
                    <a:pt x="198" y="114"/>
                  </a:lnTo>
                  <a:lnTo>
                    <a:pt x="202" y="118"/>
                  </a:lnTo>
                  <a:lnTo>
                    <a:pt x="207" y="120"/>
                  </a:lnTo>
                  <a:lnTo>
                    <a:pt x="206" y="114"/>
                  </a:lnTo>
                  <a:lnTo>
                    <a:pt x="204" y="109"/>
                  </a:lnTo>
                  <a:lnTo>
                    <a:pt x="202" y="105"/>
                  </a:lnTo>
                  <a:lnTo>
                    <a:pt x="200" y="99"/>
                  </a:lnTo>
                  <a:lnTo>
                    <a:pt x="200" y="95"/>
                  </a:lnTo>
                  <a:lnTo>
                    <a:pt x="198" y="92"/>
                  </a:lnTo>
                  <a:lnTo>
                    <a:pt x="198" y="86"/>
                  </a:lnTo>
                  <a:lnTo>
                    <a:pt x="196" y="82"/>
                  </a:lnTo>
                  <a:lnTo>
                    <a:pt x="194" y="76"/>
                  </a:lnTo>
                  <a:lnTo>
                    <a:pt x="194" y="75"/>
                  </a:lnTo>
                  <a:lnTo>
                    <a:pt x="190" y="67"/>
                  </a:lnTo>
                  <a:lnTo>
                    <a:pt x="190" y="55"/>
                  </a:lnTo>
                  <a:lnTo>
                    <a:pt x="192" y="57"/>
                  </a:lnTo>
                  <a:lnTo>
                    <a:pt x="196" y="63"/>
                  </a:lnTo>
                  <a:lnTo>
                    <a:pt x="196" y="67"/>
                  </a:lnTo>
                  <a:lnTo>
                    <a:pt x="198" y="71"/>
                  </a:lnTo>
                  <a:lnTo>
                    <a:pt x="200" y="75"/>
                  </a:lnTo>
                  <a:lnTo>
                    <a:pt x="202" y="78"/>
                  </a:lnTo>
                  <a:lnTo>
                    <a:pt x="204" y="84"/>
                  </a:lnTo>
                  <a:lnTo>
                    <a:pt x="206" y="88"/>
                  </a:lnTo>
                  <a:lnTo>
                    <a:pt x="206" y="92"/>
                  </a:lnTo>
                  <a:lnTo>
                    <a:pt x="209" y="95"/>
                  </a:lnTo>
                  <a:lnTo>
                    <a:pt x="211" y="103"/>
                  </a:lnTo>
                  <a:lnTo>
                    <a:pt x="213" y="107"/>
                  </a:lnTo>
                  <a:lnTo>
                    <a:pt x="217" y="109"/>
                  </a:lnTo>
                  <a:lnTo>
                    <a:pt x="217" y="103"/>
                  </a:lnTo>
                  <a:lnTo>
                    <a:pt x="215" y="95"/>
                  </a:lnTo>
                  <a:lnTo>
                    <a:pt x="211" y="90"/>
                  </a:lnTo>
                  <a:lnTo>
                    <a:pt x="209" y="84"/>
                  </a:lnTo>
                  <a:lnTo>
                    <a:pt x="209" y="82"/>
                  </a:lnTo>
                  <a:lnTo>
                    <a:pt x="209" y="80"/>
                  </a:lnTo>
                  <a:lnTo>
                    <a:pt x="209" y="76"/>
                  </a:lnTo>
                  <a:lnTo>
                    <a:pt x="209" y="73"/>
                  </a:lnTo>
                  <a:lnTo>
                    <a:pt x="207" y="65"/>
                  </a:lnTo>
                  <a:lnTo>
                    <a:pt x="206" y="59"/>
                  </a:lnTo>
                  <a:lnTo>
                    <a:pt x="204" y="52"/>
                  </a:lnTo>
                  <a:lnTo>
                    <a:pt x="204" y="46"/>
                  </a:lnTo>
                  <a:lnTo>
                    <a:pt x="200" y="38"/>
                  </a:lnTo>
                  <a:lnTo>
                    <a:pt x="200" y="31"/>
                  </a:lnTo>
                  <a:lnTo>
                    <a:pt x="198" y="25"/>
                  </a:lnTo>
                  <a:lnTo>
                    <a:pt x="196" y="19"/>
                  </a:lnTo>
                  <a:lnTo>
                    <a:pt x="194" y="12"/>
                  </a:lnTo>
                  <a:lnTo>
                    <a:pt x="192" y="8"/>
                  </a:lnTo>
                  <a:lnTo>
                    <a:pt x="190" y="4"/>
                  </a:lnTo>
                  <a:lnTo>
                    <a:pt x="190" y="0"/>
                  </a:lnTo>
                  <a:lnTo>
                    <a:pt x="187" y="0"/>
                  </a:lnTo>
                  <a:lnTo>
                    <a:pt x="181" y="0"/>
                  </a:lnTo>
                  <a:lnTo>
                    <a:pt x="175" y="0"/>
                  </a:lnTo>
                  <a:lnTo>
                    <a:pt x="169" y="0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52" y="0"/>
                  </a:lnTo>
                  <a:lnTo>
                    <a:pt x="147" y="0"/>
                  </a:lnTo>
                  <a:lnTo>
                    <a:pt x="139" y="0"/>
                  </a:lnTo>
                  <a:lnTo>
                    <a:pt x="133" y="0"/>
                  </a:lnTo>
                  <a:lnTo>
                    <a:pt x="126" y="2"/>
                  </a:lnTo>
                  <a:lnTo>
                    <a:pt x="120" y="4"/>
                  </a:lnTo>
                  <a:lnTo>
                    <a:pt x="112" y="4"/>
                  </a:lnTo>
                  <a:lnTo>
                    <a:pt x="107" y="6"/>
                  </a:lnTo>
                  <a:lnTo>
                    <a:pt x="101" y="8"/>
                  </a:lnTo>
                  <a:lnTo>
                    <a:pt x="93" y="10"/>
                  </a:lnTo>
                  <a:lnTo>
                    <a:pt x="86" y="10"/>
                  </a:lnTo>
                  <a:lnTo>
                    <a:pt x="80" y="14"/>
                  </a:lnTo>
                  <a:lnTo>
                    <a:pt x="72" y="16"/>
                  </a:lnTo>
                  <a:lnTo>
                    <a:pt x="67" y="19"/>
                  </a:lnTo>
                  <a:lnTo>
                    <a:pt x="61" y="21"/>
                  </a:lnTo>
                  <a:lnTo>
                    <a:pt x="53" y="25"/>
                  </a:lnTo>
                  <a:lnTo>
                    <a:pt x="48" y="29"/>
                  </a:lnTo>
                  <a:lnTo>
                    <a:pt x="42" y="33"/>
                  </a:lnTo>
                  <a:lnTo>
                    <a:pt x="36" y="36"/>
                  </a:lnTo>
                  <a:lnTo>
                    <a:pt x="29" y="42"/>
                  </a:lnTo>
                  <a:lnTo>
                    <a:pt x="23" y="46"/>
                  </a:lnTo>
                  <a:lnTo>
                    <a:pt x="19" y="54"/>
                  </a:lnTo>
                  <a:lnTo>
                    <a:pt x="14" y="59"/>
                  </a:lnTo>
                  <a:lnTo>
                    <a:pt x="8" y="67"/>
                  </a:lnTo>
                  <a:lnTo>
                    <a:pt x="6" y="69"/>
                  </a:lnTo>
                  <a:lnTo>
                    <a:pt x="4" y="73"/>
                  </a:lnTo>
                  <a:lnTo>
                    <a:pt x="2" y="78"/>
                  </a:lnTo>
                  <a:lnTo>
                    <a:pt x="0" y="82"/>
                  </a:lnTo>
                  <a:lnTo>
                    <a:pt x="2" y="86"/>
                  </a:lnTo>
                  <a:lnTo>
                    <a:pt x="4" y="92"/>
                  </a:lnTo>
                  <a:lnTo>
                    <a:pt x="6" y="97"/>
                  </a:lnTo>
                  <a:lnTo>
                    <a:pt x="10" y="105"/>
                  </a:lnTo>
                  <a:lnTo>
                    <a:pt x="12" y="111"/>
                  </a:lnTo>
                  <a:lnTo>
                    <a:pt x="15" y="118"/>
                  </a:lnTo>
                  <a:lnTo>
                    <a:pt x="19" y="124"/>
                  </a:lnTo>
                  <a:lnTo>
                    <a:pt x="23" y="132"/>
                  </a:lnTo>
                  <a:lnTo>
                    <a:pt x="29" y="137"/>
                  </a:lnTo>
                  <a:lnTo>
                    <a:pt x="33" y="145"/>
                  </a:lnTo>
                  <a:lnTo>
                    <a:pt x="36" y="151"/>
                  </a:lnTo>
                  <a:lnTo>
                    <a:pt x="42" y="158"/>
                  </a:lnTo>
                  <a:lnTo>
                    <a:pt x="46" y="162"/>
                  </a:lnTo>
                  <a:lnTo>
                    <a:pt x="52" y="168"/>
                  </a:lnTo>
                  <a:lnTo>
                    <a:pt x="57" y="173"/>
                  </a:lnTo>
                  <a:lnTo>
                    <a:pt x="63" y="17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9" name="Freeform 57"/>
            <p:cNvSpPr>
              <a:spLocks/>
            </p:cNvSpPr>
            <p:nvPr/>
          </p:nvSpPr>
          <p:spPr bwMode="auto">
            <a:xfrm>
              <a:off x="1259" y="1738"/>
              <a:ext cx="10" cy="12"/>
            </a:xfrm>
            <a:custGeom>
              <a:avLst/>
              <a:gdLst>
                <a:gd name="T0" fmla="*/ 21 w 21"/>
                <a:gd name="T1" fmla="*/ 0 h 24"/>
                <a:gd name="T2" fmla="*/ 15 w 21"/>
                <a:gd name="T3" fmla="*/ 5 h 24"/>
                <a:gd name="T4" fmla="*/ 10 w 21"/>
                <a:gd name="T5" fmla="*/ 13 h 24"/>
                <a:gd name="T6" fmla="*/ 2 w 21"/>
                <a:gd name="T7" fmla="*/ 19 h 24"/>
                <a:gd name="T8" fmla="*/ 0 w 21"/>
                <a:gd name="T9" fmla="*/ 24 h 24"/>
                <a:gd name="T10" fmla="*/ 6 w 21"/>
                <a:gd name="T11" fmla="*/ 21 h 24"/>
                <a:gd name="T12" fmla="*/ 11 w 21"/>
                <a:gd name="T13" fmla="*/ 15 h 24"/>
                <a:gd name="T14" fmla="*/ 17 w 21"/>
                <a:gd name="T15" fmla="*/ 9 h 24"/>
                <a:gd name="T16" fmla="*/ 21 w 21"/>
                <a:gd name="T17" fmla="*/ 4 h 24"/>
                <a:gd name="T18" fmla="*/ 21 w 21"/>
                <a:gd name="T19" fmla="*/ 4 h 24"/>
                <a:gd name="T20" fmla="*/ 21 w 21"/>
                <a:gd name="T21" fmla="*/ 2 h 24"/>
                <a:gd name="T22" fmla="*/ 21 w 21"/>
                <a:gd name="T23" fmla="*/ 0 h 24"/>
                <a:gd name="T24" fmla="*/ 21 w 21"/>
                <a:gd name="T25" fmla="*/ 0 h 24"/>
                <a:gd name="T26" fmla="*/ 21 w 21"/>
                <a:gd name="T27" fmla="*/ 0 h 2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"/>
                <a:gd name="T43" fmla="*/ 0 h 24"/>
                <a:gd name="T44" fmla="*/ 21 w 21"/>
                <a:gd name="T45" fmla="*/ 24 h 2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" h="24">
                  <a:moveTo>
                    <a:pt x="21" y="0"/>
                  </a:moveTo>
                  <a:lnTo>
                    <a:pt x="15" y="5"/>
                  </a:lnTo>
                  <a:lnTo>
                    <a:pt x="10" y="13"/>
                  </a:lnTo>
                  <a:lnTo>
                    <a:pt x="2" y="19"/>
                  </a:lnTo>
                  <a:lnTo>
                    <a:pt x="0" y="24"/>
                  </a:lnTo>
                  <a:lnTo>
                    <a:pt x="6" y="21"/>
                  </a:lnTo>
                  <a:lnTo>
                    <a:pt x="11" y="15"/>
                  </a:lnTo>
                  <a:lnTo>
                    <a:pt x="17" y="9"/>
                  </a:lnTo>
                  <a:lnTo>
                    <a:pt x="21" y="4"/>
                  </a:lnTo>
                  <a:lnTo>
                    <a:pt x="21" y="2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0" name="Freeform 58"/>
            <p:cNvSpPr>
              <a:spLocks/>
            </p:cNvSpPr>
            <p:nvPr/>
          </p:nvSpPr>
          <p:spPr bwMode="auto">
            <a:xfrm>
              <a:off x="1273" y="1702"/>
              <a:ext cx="15" cy="32"/>
            </a:xfrm>
            <a:custGeom>
              <a:avLst/>
              <a:gdLst>
                <a:gd name="T0" fmla="*/ 30 w 30"/>
                <a:gd name="T1" fmla="*/ 2 h 65"/>
                <a:gd name="T2" fmla="*/ 30 w 30"/>
                <a:gd name="T3" fmla="*/ 4 h 65"/>
                <a:gd name="T4" fmla="*/ 30 w 30"/>
                <a:gd name="T5" fmla="*/ 8 h 65"/>
                <a:gd name="T6" fmla="*/ 30 w 30"/>
                <a:gd name="T7" fmla="*/ 12 h 65"/>
                <a:gd name="T8" fmla="*/ 30 w 30"/>
                <a:gd name="T9" fmla="*/ 16 h 65"/>
                <a:gd name="T10" fmla="*/ 28 w 30"/>
                <a:gd name="T11" fmla="*/ 19 h 65"/>
                <a:gd name="T12" fmla="*/ 26 w 30"/>
                <a:gd name="T13" fmla="*/ 25 h 65"/>
                <a:gd name="T14" fmla="*/ 24 w 30"/>
                <a:gd name="T15" fmla="*/ 29 h 65"/>
                <a:gd name="T16" fmla="*/ 20 w 30"/>
                <a:gd name="T17" fmla="*/ 35 h 65"/>
                <a:gd name="T18" fmla="*/ 19 w 30"/>
                <a:gd name="T19" fmla="*/ 40 h 65"/>
                <a:gd name="T20" fmla="*/ 15 w 30"/>
                <a:gd name="T21" fmla="*/ 44 h 65"/>
                <a:gd name="T22" fmla="*/ 13 w 30"/>
                <a:gd name="T23" fmla="*/ 50 h 65"/>
                <a:gd name="T24" fmla="*/ 9 w 30"/>
                <a:gd name="T25" fmla="*/ 54 h 65"/>
                <a:gd name="T26" fmla="*/ 5 w 30"/>
                <a:gd name="T27" fmla="*/ 58 h 65"/>
                <a:gd name="T28" fmla="*/ 3 w 30"/>
                <a:gd name="T29" fmla="*/ 59 h 65"/>
                <a:gd name="T30" fmla="*/ 1 w 30"/>
                <a:gd name="T31" fmla="*/ 61 h 65"/>
                <a:gd name="T32" fmla="*/ 0 w 30"/>
                <a:gd name="T33" fmla="*/ 65 h 65"/>
                <a:gd name="T34" fmla="*/ 1 w 30"/>
                <a:gd name="T35" fmla="*/ 61 h 65"/>
                <a:gd name="T36" fmla="*/ 3 w 30"/>
                <a:gd name="T37" fmla="*/ 58 h 65"/>
                <a:gd name="T38" fmla="*/ 5 w 30"/>
                <a:gd name="T39" fmla="*/ 52 h 65"/>
                <a:gd name="T40" fmla="*/ 9 w 30"/>
                <a:gd name="T41" fmla="*/ 48 h 65"/>
                <a:gd name="T42" fmla="*/ 11 w 30"/>
                <a:gd name="T43" fmla="*/ 42 h 65"/>
                <a:gd name="T44" fmla="*/ 15 w 30"/>
                <a:gd name="T45" fmla="*/ 37 h 65"/>
                <a:gd name="T46" fmla="*/ 17 w 30"/>
                <a:gd name="T47" fmla="*/ 31 h 65"/>
                <a:gd name="T48" fmla="*/ 20 w 30"/>
                <a:gd name="T49" fmla="*/ 25 h 65"/>
                <a:gd name="T50" fmla="*/ 20 w 30"/>
                <a:gd name="T51" fmla="*/ 19 h 65"/>
                <a:gd name="T52" fmla="*/ 24 w 30"/>
                <a:gd name="T53" fmla="*/ 14 h 65"/>
                <a:gd name="T54" fmla="*/ 26 w 30"/>
                <a:gd name="T55" fmla="*/ 10 h 65"/>
                <a:gd name="T56" fmla="*/ 28 w 30"/>
                <a:gd name="T57" fmla="*/ 6 h 65"/>
                <a:gd name="T58" fmla="*/ 30 w 30"/>
                <a:gd name="T59" fmla="*/ 0 h 65"/>
                <a:gd name="T60" fmla="*/ 30 w 30"/>
                <a:gd name="T61" fmla="*/ 2 h 65"/>
                <a:gd name="T62" fmla="*/ 30 w 30"/>
                <a:gd name="T63" fmla="*/ 2 h 6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0"/>
                <a:gd name="T97" fmla="*/ 0 h 65"/>
                <a:gd name="T98" fmla="*/ 30 w 30"/>
                <a:gd name="T99" fmla="*/ 65 h 6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0" h="65">
                  <a:moveTo>
                    <a:pt x="30" y="2"/>
                  </a:moveTo>
                  <a:lnTo>
                    <a:pt x="30" y="4"/>
                  </a:lnTo>
                  <a:lnTo>
                    <a:pt x="30" y="8"/>
                  </a:lnTo>
                  <a:lnTo>
                    <a:pt x="30" y="12"/>
                  </a:lnTo>
                  <a:lnTo>
                    <a:pt x="30" y="16"/>
                  </a:lnTo>
                  <a:lnTo>
                    <a:pt x="28" y="19"/>
                  </a:lnTo>
                  <a:lnTo>
                    <a:pt x="26" y="25"/>
                  </a:lnTo>
                  <a:lnTo>
                    <a:pt x="24" y="29"/>
                  </a:lnTo>
                  <a:lnTo>
                    <a:pt x="20" y="35"/>
                  </a:lnTo>
                  <a:lnTo>
                    <a:pt x="19" y="40"/>
                  </a:lnTo>
                  <a:lnTo>
                    <a:pt x="15" y="44"/>
                  </a:lnTo>
                  <a:lnTo>
                    <a:pt x="13" y="50"/>
                  </a:lnTo>
                  <a:lnTo>
                    <a:pt x="9" y="54"/>
                  </a:lnTo>
                  <a:lnTo>
                    <a:pt x="5" y="58"/>
                  </a:lnTo>
                  <a:lnTo>
                    <a:pt x="3" y="59"/>
                  </a:lnTo>
                  <a:lnTo>
                    <a:pt x="1" y="61"/>
                  </a:lnTo>
                  <a:lnTo>
                    <a:pt x="0" y="65"/>
                  </a:lnTo>
                  <a:lnTo>
                    <a:pt x="1" y="61"/>
                  </a:lnTo>
                  <a:lnTo>
                    <a:pt x="3" y="58"/>
                  </a:lnTo>
                  <a:lnTo>
                    <a:pt x="5" y="52"/>
                  </a:lnTo>
                  <a:lnTo>
                    <a:pt x="9" y="48"/>
                  </a:lnTo>
                  <a:lnTo>
                    <a:pt x="11" y="42"/>
                  </a:lnTo>
                  <a:lnTo>
                    <a:pt x="15" y="37"/>
                  </a:lnTo>
                  <a:lnTo>
                    <a:pt x="17" y="31"/>
                  </a:lnTo>
                  <a:lnTo>
                    <a:pt x="20" y="25"/>
                  </a:lnTo>
                  <a:lnTo>
                    <a:pt x="20" y="19"/>
                  </a:lnTo>
                  <a:lnTo>
                    <a:pt x="24" y="14"/>
                  </a:lnTo>
                  <a:lnTo>
                    <a:pt x="26" y="10"/>
                  </a:lnTo>
                  <a:lnTo>
                    <a:pt x="28" y="6"/>
                  </a:lnTo>
                  <a:lnTo>
                    <a:pt x="30" y="0"/>
                  </a:lnTo>
                  <a:lnTo>
                    <a:pt x="3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1" name="Freeform 59"/>
            <p:cNvSpPr>
              <a:spLocks/>
            </p:cNvSpPr>
            <p:nvPr/>
          </p:nvSpPr>
          <p:spPr bwMode="auto">
            <a:xfrm>
              <a:off x="1187" y="1719"/>
              <a:ext cx="111" cy="82"/>
            </a:xfrm>
            <a:custGeom>
              <a:avLst/>
              <a:gdLst>
                <a:gd name="T0" fmla="*/ 6 w 223"/>
                <a:gd name="T1" fmla="*/ 161 h 163"/>
                <a:gd name="T2" fmla="*/ 14 w 223"/>
                <a:gd name="T3" fmla="*/ 161 h 163"/>
                <a:gd name="T4" fmla="*/ 21 w 223"/>
                <a:gd name="T5" fmla="*/ 161 h 163"/>
                <a:gd name="T6" fmla="*/ 31 w 223"/>
                <a:gd name="T7" fmla="*/ 160 h 163"/>
                <a:gd name="T8" fmla="*/ 39 w 223"/>
                <a:gd name="T9" fmla="*/ 158 h 163"/>
                <a:gd name="T10" fmla="*/ 46 w 223"/>
                <a:gd name="T11" fmla="*/ 156 h 163"/>
                <a:gd name="T12" fmla="*/ 54 w 223"/>
                <a:gd name="T13" fmla="*/ 154 h 163"/>
                <a:gd name="T14" fmla="*/ 63 w 223"/>
                <a:gd name="T15" fmla="*/ 150 h 163"/>
                <a:gd name="T16" fmla="*/ 71 w 223"/>
                <a:gd name="T17" fmla="*/ 148 h 163"/>
                <a:gd name="T18" fmla="*/ 78 w 223"/>
                <a:gd name="T19" fmla="*/ 142 h 163"/>
                <a:gd name="T20" fmla="*/ 86 w 223"/>
                <a:gd name="T21" fmla="*/ 140 h 163"/>
                <a:gd name="T22" fmla="*/ 94 w 223"/>
                <a:gd name="T23" fmla="*/ 135 h 163"/>
                <a:gd name="T24" fmla="*/ 107 w 223"/>
                <a:gd name="T25" fmla="*/ 129 h 163"/>
                <a:gd name="T26" fmla="*/ 118 w 223"/>
                <a:gd name="T27" fmla="*/ 121 h 163"/>
                <a:gd name="T28" fmla="*/ 126 w 223"/>
                <a:gd name="T29" fmla="*/ 116 h 163"/>
                <a:gd name="T30" fmla="*/ 135 w 223"/>
                <a:gd name="T31" fmla="*/ 108 h 163"/>
                <a:gd name="T32" fmla="*/ 151 w 223"/>
                <a:gd name="T33" fmla="*/ 97 h 163"/>
                <a:gd name="T34" fmla="*/ 164 w 223"/>
                <a:gd name="T35" fmla="*/ 83 h 163"/>
                <a:gd name="T36" fmla="*/ 175 w 223"/>
                <a:gd name="T37" fmla="*/ 70 h 163"/>
                <a:gd name="T38" fmla="*/ 187 w 223"/>
                <a:gd name="T39" fmla="*/ 57 h 163"/>
                <a:gd name="T40" fmla="*/ 198 w 223"/>
                <a:gd name="T41" fmla="*/ 43 h 163"/>
                <a:gd name="T42" fmla="*/ 208 w 223"/>
                <a:gd name="T43" fmla="*/ 30 h 163"/>
                <a:gd name="T44" fmla="*/ 215 w 223"/>
                <a:gd name="T45" fmla="*/ 17 h 163"/>
                <a:gd name="T46" fmla="*/ 221 w 223"/>
                <a:gd name="T47" fmla="*/ 7 h 163"/>
                <a:gd name="T48" fmla="*/ 223 w 223"/>
                <a:gd name="T49" fmla="*/ 0 h 163"/>
                <a:gd name="T50" fmla="*/ 196 w 223"/>
                <a:gd name="T51" fmla="*/ 43 h 163"/>
                <a:gd name="T52" fmla="*/ 191 w 223"/>
                <a:gd name="T53" fmla="*/ 49 h 163"/>
                <a:gd name="T54" fmla="*/ 185 w 223"/>
                <a:gd name="T55" fmla="*/ 59 h 163"/>
                <a:gd name="T56" fmla="*/ 175 w 223"/>
                <a:gd name="T57" fmla="*/ 66 h 163"/>
                <a:gd name="T58" fmla="*/ 166 w 223"/>
                <a:gd name="T59" fmla="*/ 76 h 163"/>
                <a:gd name="T60" fmla="*/ 155 w 223"/>
                <a:gd name="T61" fmla="*/ 83 h 163"/>
                <a:gd name="T62" fmla="*/ 143 w 223"/>
                <a:gd name="T63" fmla="*/ 93 h 163"/>
                <a:gd name="T64" fmla="*/ 130 w 223"/>
                <a:gd name="T65" fmla="*/ 102 h 163"/>
                <a:gd name="T66" fmla="*/ 118 w 223"/>
                <a:gd name="T67" fmla="*/ 112 h 163"/>
                <a:gd name="T68" fmla="*/ 103 w 223"/>
                <a:gd name="T69" fmla="*/ 120 h 163"/>
                <a:gd name="T70" fmla="*/ 90 w 223"/>
                <a:gd name="T71" fmla="*/ 127 h 163"/>
                <a:gd name="T72" fmla="*/ 77 w 223"/>
                <a:gd name="T73" fmla="*/ 135 h 163"/>
                <a:gd name="T74" fmla="*/ 61 w 223"/>
                <a:gd name="T75" fmla="*/ 142 h 163"/>
                <a:gd name="T76" fmla="*/ 46 w 223"/>
                <a:gd name="T77" fmla="*/ 148 h 163"/>
                <a:gd name="T78" fmla="*/ 33 w 223"/>
                <a:gd name="T79" fmla="*/ 154 h 163"/>
                <a:gd name="T80" fmla="*/ 18 w 223"/>
                <a:gd name="T81" fmla="*/ 158 h 163"/>
                <a:gd name="T82" fmla="*/ 6 w 223"/>
                <a:gd name="T83" fmla="*/ 160 h 163"/>
                <a:gd name="T84" fmla="*/ 0 w 223"/>
                <a:gd name="T85" fmla="*/ 161 h 163"/>
                <a:gd name="T86" fmla="*/ 2 w 223"/>
                <a:gd name="T87" fmla="*/ 163 h 16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23"/>
                <a:gd name="T133" fmla="*/ 0 h 163"/>
                <a:gd name="T134" fmla="*/ 223 w 223"/>
                <a:gd name="T135" fmla="*/ 163 h 163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23" h="163">
                  <a:moveTo>
                    <a:pt x="2" y="163"/>
                  </a:moveTo>
                  <a:lnTo>
                    <a:pt x="6" y="161"/>
                  </a:lnTo>
                  <a:lnTo>
                    <a:pt x="10" y="161"/>
                  </a:lnTo>
                  <a:lnTo>
                    <a:pt x="14" y="161"/>
                  </a:lnTo>
                  <a:lnTo>
                    <a:pt x="18" y="161"/>
                  </a:lnTo>
                  <a:lnTo>
                    <a:pt x="21" y="161"/>
                  </a:lnTo>
                  <a:lnTo>
                    <a:pt x="27" y="160"/>
                  </a:lnTo>
                  <a:lnTo>
                    <a:pt x="31" y="160"/>
                  </a:lnTo>
                  <a:lnTo>
                    <a:pt x="35" y="160"/>
                  </a:lnTo>
                  <a:lnTo>
                    <a:pt x="39" y="158"/>
                  </a:lnTo>
                  <a:lnTo>
                    <a:pt x="42" y="158"/>
                  </a:lnTo>
                  <a:lnTo>
                    <a:pt x="46" y="156"/>
                  </a:lnTo>
                  <a:lnTo>
                    <a:pt x="50" y="154"/>
                  </a:lnTo>
                  <a:lnTo>
                    <a:pt x="54" y="154"/>
                  </a:lnTo>
                  <a:lnTo>
                    <a:pt x="59" y="152"/>
                  </a:lnTo>
                  <a:lnTo>
                    <a:pt x="63" y="150"/>
                  </a:lnTo>
                  <a:lnTo>
                    <a:pt x="67" y="150"/>
                  </a:lnTo>
                  <a:lnTo>
                    <a:pt x="71" y="148"/>
                  </a:lnTo>
                  <a:lnTo>
                    <a:pt x="75" y="146"/>
                  </a:lnTo>
                  <a:lnTo>
                    <a:pt x="78" y="142"/>
                  </a:lnTo>
                  <a:lnTo>
                    <a:pt x="82" y="142"/>
                  </a:lnTo>
                  <a:lnTo>
                    <a:pt x="86" y="140"/>
                  </a:lnTo>
                  <a:lnTo>
                    <a:pt x="92" y="137"/>
                  </a:lnTo>
                  <a:lnTo>
                    <a:pt x="94" y="135"/>
                  </a:lnTo>
                  <a:lnTo>
                    <a:pt x="99" y="133"/>
                  </a:lnTo>
                  <a:lnTo>
                    <a:pt x="107" y="129"/>
                  </a:lnTo>
                  <a:lnTo>
                    <a:pt x="115" y="125"/>
                  </a:lnTo>
                  <a:lnTo>
                    <a:pt x="118" y="121"/>
                  </a:lnTo>
                  <a:lnTo>
                    <a:pt x="122" y="120"/>
                  </a:lnTo>
                  <a:lnTo>
                    <a:pt x="126" y="116"/>
                  </a:lnTo>
                  <a:lnTo>
                    <a:pt x="130" y="114"/>
                  </a:lnTo>
                  <a:lnTo>
                    <a:pt x="135" y="108"/>
                  </a:lnTo>
                  <a:lnTo>
                    <a:pt x="143" y="102"/>
                  </a:lnTo>
                  <a:lnTo>
                    <a:pt x="151" y="97"/>
                  </a:lnTo>
                  <a:lnTo>
                    <a:pt x="156" y="91"/>
                  </a:lnTo>
                  <a:lnTo>
                    <a:pt x="164" y="83"/>
                  </a:lnTo>
                  <a:lnTo>
                    <a:pt x="170" y="78"/>
                  </a:lnTo>
                  <a:lnTo>
                    <a:pt x="175" y="70"/>
                  </a:lnTo>
                  <a:lnTo>
                    <a:pt x="183" y="64"/>
                  </a:lnTo>
                  <a:lnTo>
                    <a:pt x="187" y="57"/>
                  </a:lnTo>
                  <a:lnTo>
                    <a:pt x="193" y="51"/>
                  </a:lnTo>
                  <a:lnTo>
                    <a:pt x="198" y="43"/>
                  </a:lnTo>
                  <a:lnTo>
                    <a:pt x="204" y="38"/>
                  </a:lnTo>
                  <a:lnTo>
                    <a:pt x="208" y="30"/>
                  </a:lnTo>
                  <a:lnTo>
                    <a:pt x="212" y="23"/>
                  </a:lnTo>
                  <a:lnTo>
                    <a:pt x="215" y="17"/>
                  </a:lnTo>
                  <a:lnTo>
                    <a:pt x="219" y="9"/>
                  </a:lnTo>
                  <a:lnTo>
                    <a:pt x="221" y="7"/>
                  </a:lnTo>
                  <a:lnTo>
                    <a:pt x="223" y="3"/>
                  </a:lnTo>
                  <a:lnTo>
                    <a:pt x="223" y="0"/>
                  </a:lnTo>
                  <a:lnTo>
                    <a:pt x="196" y="43"/>
                  </a:lnTo>
                  <a:lnTo>
                    <a:pt x="194" y="45"/>
                  </a:lnTo>
                  <a:lnTo>
                    <a:pt x="191" y="49"/>
                  </a:lnTo>
                  <a:lnTo>
                    <a:pt x="187" y="53"/>
                  </a:lnTo>
                  <a:lnTo>
                    <a:pt x="185" y="59"/>
                  </a:lnTo>
                  <a:lnTo>
                    <a:pt x="179" y="62"/>
                  </a:lnTo>
                  <a:lnTo>
                    <a:pt x="175" y="66"/>
                  </a:lnTo>
                  <a:lnTo>
                    <a:pt x="172" y="70"/>
                  </a:lnTo>
                  <a:lnTo>
                    <a:pt x="166" y="76"/>
                  </a:lnTo>
                  <a:lnTo>
                    <a:pt x="160" y="80"/>
                  </a:lnTo>
                  <a:lnTo>
                    <a:pt x="155" y="83"/>
                  </a:lnTo>
                  <a:lnTo>
                    <a:pt x="149" y="89"/>
                  </a:lnTo>
                  <a:lnTo>
                    <a:pt x="143" y="93"/>
                  </a:lnTo>
                  <a:lnTo>
                    <a:pt x="137" y="99"/>
                  </a:lnTo>
                  <a:lnTo>
                    <a:pt x="130" y="102"/>
                  </a:lnTo>
                  <a:lnTo>
                    <a:pt x="124" y="106"/>
                  </a:lnTo>
                  <a:lnTo>
                    <a:pt x="118" y="112"/>
                  </a:lnTo>
                  <a:lnTo>
                    <a:pt x="111" y="116"/>
                  </a:lnTo>
                  <a:lnTo>
                    <a:pt x="103" y="120"/>
                  </a:lnTo>
                  <a:lnTo>
                    <a:pt x="97" y="123"/>
                  </a:lnTo>
                  <a:lnTo>
                    <a:pt x="90" y="127"/>
                  </a:lnTo>
                  <a:lnTo>
                    <a:pt x="82" y="131"/>
                  </a:lnTo>
                  <a:lnTo>
                    <a:pt x="77" y="135"/>
                  </a:lnTo>
                  <a:lnTo>
                    <a:pt x="67" y="139"/>
                  </a:lnTo>
                  <a:lnTo>
                    <a:pt x="61" y="142"/>
                  </a:lnTo>
                  <a:lnTo>
                    <a:pt x="54" y="146"/>
                  </a:lnTo>
                  <a:lnTo>
                    <a:pt x="46" y="148"/>
                  </a:lnTo>
                  <a:lnTo>
                    <a:pt x="39" y="150"/>
                  </a:lnTo>
                  <a:lnTo>
                    <a:pt x="33" y="154"/>
                  </a:lnTo>
                  <a:lnTo>
                    <a:pt x="25" y="154"/>
                  </a:lnTo>
                  <a:lnTo>
                    <a:pt x="18" y="158"/>
                  </a:lnTo>
                  <a:lnTo>
                    <a:pt x="12" y="158"/>
                  </a:lnTo>
                  <a:lnTo>
                    <a:pt x="6" y="160"/>
                  </a:lnTo>
                  <a:lnTo>
                    <a:pt x="2" y="160"/>
                  </a:lnTo>
                  <a:lnTo>
                    <a:pt x="0" y="161"/>
                  </a:lnTo>
                  <a:lnTo>
                    <a:pt x="2" y="16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2" name="Freeform 60"/>
            <p:cNvSpPr>
              <a:spLocks/>
            </p:cNvSpPr>
            <p:nvPr/>
          </p:nvSpPr>
          <p:spPr bwMode="auto">
            <a:xfrm>
              <a:off x="1175" y="1799"/>
              <a:ext cx="10" cy="2"/>
            </a:xfrm>
            <a:custGeom>
              <a:avLst/>
              <a:gdLst>
                <a:gd name="T0" fmla="*/ 0 w 19"/>
                <a:gd name="T1" fmla="*/ 3 h 3"/>
                <a:gd name="T2" fmla="*/ 3 w 19"/>
                <a:gd name="T3" fmla="*/ 3 h 3"/>
                <a:gd name="T4" fmla="*/ 9 w 19"/>
                <a:gd name="T5" fmla="*/ 3 h 3"/>
                <a:gd name="T6" fmla="*/ 13 w 19"/>
                <a:gd name="T7" fmla="*/ 1 h 3"/>
                <a:gd name="T8" fmla="*/ 19 w 19"/>
                <a:gd name="T9" fmla="*/ 1 h 3"/>
                <a:gd name="T10" fmla="*/ 13 w 19"/>
                <a:gd name="T11" fmla="*/ 0 h 3"/>
                <a:gd name="T12" fmla="*/ 9 w 19"/>
                <a:gd name="T13" fmla="*/ 0 h 3"/>
                <a:gd name="T14" fmla="*/ 3 w 19"/>
                <a:gd name="T15" fmla="*/ 0 h 3"/>
                <a:gd name="T16" fmla="*/ 0 w 19"/>
                <a:gd name="T17" fmla="*/ 3 h 3"/>
                <a:gd name="T18" fmla="*/ 0 w 19"/>
                <a:gd name="T19" fmla="*/ 3 h 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9"/>
                <a:gd name="T31" fmla="*/ 0 h 3"/>
                <a:gd name="T32" fmla="*/ 19 w 19"/>
                <a:gd name="T33" fmla="*/ 3 h 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9" h="3">
                  <a:moveTo>
                    <a:pt x="0" y="3"/>
                  </a:moveTo>
                  <a:lnTo>
                    <a:pt x="3" y="3"/>
                  </a:lnTo>
                  <a:lnTo>
                    <a:pt x="9" y="3"/>
                  </a:lnTo>
                  <a:lnTo>
                    <a:pt x="13" y="1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9" y="0"/>
                  </a:lnTo>
                  <a:lnTo>
                    <a:pt x="3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3" name="Freeform 61"/>
            <p:cNvSpPr>
              <a:spLocks/>
            </p:cNvSpPr>
            <p:nvPr/>
          </p:nvSpPr>
          <p:spPr bwMode="auto">
            <a:xfrm>
              <a:off x="1137" y="1769"/>
              <a:ext cx="36" cy="11"/>
            </a:xfrm>
            <a:custGeom>
              <a:avLst/>
              <a:gdLst>
                <a:gd name="T0" fmla="*/ 72 w 72"/>
                <a:gd name="T1" fmla="*/ 20 h 20"/>
                <a:gd name="T2" fmla="*/ 66 w 72"/>
                <a:gd name="T3" fmla="*/ 19 h 20"/>
                <a:gd name="T4" fmla="*/ 62 w 72"/>
                <a:gd name="T5" fmla="*/ 19 h 20"/>
                <a:gd name="T6" fmla="*/ 57 w 72"/>
                <a:gd name="T7" fmla="*/ 17 h 20"/>
                <a:gd name="T8" fmla="*/ 53 w 72"/>
                <a:gd name="T9" fmla="*/ 15 h 20"/>
                <a:gd name="T10" fmla="*/ 49 w 72"/>
                <a:gd name="T11" fmla="*/ 15 h 20"/>
                <a:gd name="T12" fmla="*/ 43 w 72"/>
                <a:gd name="T13" fmla="*/ 13 h 20"/>
                <a:gd name="T14" fmla="*/ 40 w 72"/>
                <a:gd name="T15" fmla="*/ 11 h 20"/>
                <a:gd name="T16" fmla="*/ 36 w 72"/>
                <a:gd name="T17" fmla="*/ 11 h 20"/>
                <a:gd name="T18" fmla="*/ 30 w 72"/>
                <a:gd name="T19" fmla="*/ 9 h 20"/>
                <a:gd name="T20" fmla="*/ 26 w 72"/>
                <a:gd name="T21" fmla="*/ 7 h 20"/>
                <a:gd name="T22" fmla="*/ 22 w 72"/>
                <a:gd name="T23" fmla="*/ 5 h 20"/>
                <a:gd name="T24" fmla="*/ 19 w 72"/>
                <a:gd name="T25" fmla="*/ 5 h 20"/>
                <a:gd name="T26" fmla="*/ 13 w 72"/>
                <a:gd name="T27" fmla="*/ 3 h 20"/>
                <a:gd name="T28" fmla="*/ 9 w 72"/>
                <a:gd name="T29" fmla="*/ 1 h 20"/>
                <a:gd name="T30" fmla="*/ 3 w 72"/>
                <a:gd name="T31" fmla="*/ 0 h 20"/>
                <a:gd name="T32" fmla="*/ 0 w 72"/>
                <a:gd name="T33" fmla="*/ 0 h 20"/>
                <a:gd name="T34" fmla="*/ 3 w 72"/>
                <a:gd name="T35" fmla="*/ 1 h 20"/>
                <a:gd name="T36" fmla="*/ 7 w 72"/>
                <a:gd name="T37" fmla="*/ 5 h 20"/>
                <a:gd name="T38" fmla="*/ 11 w 72"/>
                <a:gd name="T39" fmla="*/ 7 h 20"/>
                <a:gd name="T40" fmla="*/ 15 w 72"/>
                <a:gd name="T41" fmla="*/ 9 h 20"/>
                <a:gd name="T42" fmla="*/ 21 w 72"/>
                <a:gd name="T43" fmla="*/ 11 h 20"/>
                <a:gd name="T44" fmla="*/ 24 w 72"/>
                <a:gd name="T45" fmla="*/ 11 h 20"/>
                <a:gd name="T46" fmla="*/ 28 w 72"/>
                <a:gd name="T47" fmla="*/ 13 h 20"/>
                <a:gd name="T48" fmla="*/ 34 w 72"/>
                <a:gd name="T49" fmla="*/ 15 h 20"/>
                <a:gd name="T50" fmla="*/ 38 w 72"/>
                <a:gd name="T51" fmla="*/ 15 h 20"/>
                <a:gd name="T52" fmla="*/ 43 w 72"/>
                <a:gd name="T53" fmla="*/ 17 h 20"/>
                <a:gd name="T54" fmla="*/ 47 w 72"/>
                <a:gd name="T55" fmla="*/ 17 h 20"/>
                <a:gd name="T56" fmla="*/ 53 w 72"/>
                <a:gd name="T57" fmla="*/ 19 h 20"/>
                <a:gd name="T58" fmla="*/ 57 w 72"/>
                <a:gd name="T59" fmla="*/ 19 h 20"/>
                <a:gd name="T60" fmla="*/ 62 w 72"/>
                <a:gd name="T61" fmla="*/ 19 h 20"/>
                <a:gd name="T62" fmla="*/ 66 w 72"/>
                <a:gd name="T63" fmla="*/ 19 h 20"/>
                <a:gd name="T64" fmla="*/ 72 w 72"/>
                <a:gd name="T65" fmla="*/ 20 h 20"/>
                <a:gd name="T66" fmla="*/ 72 w 72"/>
                <a:gd name="T67" fmla="*/ 20 h 2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2"/>
                <a:gd name="T103" fmla="*/ 0 h 20"/>
                <a:gd name="T104" fmla="*/ 72 w 72"/>
                <a:gd name="T105" fmla="*/ 20 h 2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2" h="20">
                  <a:moveTo>
                    <a:pt x="72" y="20"/>
                  </a:moveTo>
                  <a:lnTo>
                    <a:pt x="66" y="19"/>
                  </a:lnTo>
                  <a:lnTo>
                    <a:pt x="62" y="19"/>
                  </a:lnTo>
                  <a:lnTo>
                    <a:pt x="57" y="17"/>
                  </a:lnTo>
                  <a:lnTo>
                    <a:pt x="53" y="15"/>
                  </a:lnTo>
                  <a:lnTo>
                    <a:pt x="49" y="15"/>
                  </a:lnTo>
                  <a:lnTo>
                    <a:pt x="43" y="13"/>
                  </a:lnTo>
                  <a:lnTo>
                    <a:pt x="40" y="11"/>
                  </a:lnTo>
                  <a:lnTo>
                    <a:pt x="36" y="11"/>
                  </a:lnTo>
                  <a:lnTo>
                    <a:pt x="30" y="9"/>
                  </a:lnTo>
                  <a:lnTo>
                    <a:pt x="26" y="7"/>
                  </a:lnTo>
                  <a:lnTo>
                    <a:pt x="22" y="5"/>
                  </a:lnTo>
                  <a:lnTo>
                    <a:pt x="19" y="5"/>
                  </a:lnTo>
                  <a:lnTo>
                    <a:pt x="13" y="3"/>
                  </a:lnTo>
                  <a:lnTo>
                    <a:pt x="9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3" y="1"/>
                  </a:lnTo>
                  <a:lnTo>
                    <a:pt x="7" y="5"/>
                  </a:lnTo>
                  <a:lnTo>
                    <a:pt x="11" y="7"/>
                  </a:lnTo>
                  <a:lnTo>
                    <a:pt x="15" y="9"/>
                  </a:lnTo>
                  <a:lnTo>
                    <a:pt x="21" y="11"/>
                  </a:lnTo>
                  <a:lnTo>
                    <a:pt x="24" y="11"/>
                  </a:lnTo>
                  <a:lnTo>
                    <a:pt x="28" y="13"/>
                  </a:lnTo>
                  <a:lnTo>
                    <a:pt x="34" y="15"/>
                  </a:lnTo>
                  <a:lnTo>
                    <a:pt x="38" y="15"/>
                  </a:lnTo>
                  <a:lnTo>
                    <a:pt x="43" y="17"/>
                  </a:lnTo>
                  <a:lnTo>
                    <a:pt x="47" y="17"/>
                  </a:lnTo>
                  <a:lnTo>
                    <a:pt x="53" y="19"/>
                  </a:lnTo>
                  <a:lnTo>
                    <a:pt x="57" y="19"/>
                  </a:lnTo>
                  <a:lnTo>
                    <a:pt x="62" y="19"/>
                  </a:lnTo>
                  <a:lnTo>
                    <a:pt x="66" y="19"/>
                  </a:lnTo>
                  <a:lnTo>
                    <a:pt x="72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4" name="Freeform 62"/>
            <p:cNvSpPr>
              <a:spLocks/>
            </p:cNvSpPr>
            <p:nvPr/>
          </p:nvSpPr>
          <p:spPr bwMode="auto">
            <a:xfrm>
              <a:off x="1049" y="1652"/>
              <a:ext cx="25" cy="90"/>
            </a:xfrm>
            <a:custGeom>
              <a:avLst/>
              <a:gdLst>
                <a:gd name="T0" fmla="*/ 47 w 49"/>
                <a:gd name="T1" fmla="*/ 176 h 179"/>
                <a:gd name="T2" fmla="*/ 42 w 49"/>
                <a:gd name="T3" fmla="*/ 166 h 179"/>
                <a:gd name="T4" fmla="*/ 36 w 49"/>
                <a:gd name="T5" fmla="*/ 157 h 179"/>
                <a:gd name="T6" fmla="*/ 32 w 49"/>
                <a:gd name="T7" fmla="*/ 147 h 179"/>
                <a:gd name="T8" fmla="*/ 26 w 49"/>
                <a:gd name="T9" fmla="*/ 137 h 179"/>
                <a:gd name="T10" fmla="*/ 23 w 49"/>
                <a:gd name="T11" fmla="*/ 128 h 179"/>
                <a:gd name="T12" fmla="*/ 17 w 49"/>
                <a:gd name="T13" fmla="*/ 118 h 179"/>
                <a:gd name="T14" fmla="*/ 15 w 49"/>
                <a:gd name="T15" fmla="*/ 107 h 179"/>
                <a:gd name="T16" fmla="*/ 11 w 49"/>
                <a:gd name="T17" fmla="*/ 98 h 179"/>
                <a:gd name="T18" fmla="*/ 7 w 49"/>
                <a:gd name="T19" fmla="*/ 86 h 179"/>
                <a:gd name="T20" fmla="*/ 4 w 49"/>
                <a:gd name="T21" fmla="*/ 77 h 179"/>
                <a:gd name="T22" fmla="*/ 2 w 49"/>
                <a:gd name="T23" fmla="*/ 65 h 179"/>
                <a:gd name="T24" fmla="*/ 0 w 49"/>
                <a:gd name="T25" fmla="*/ 56 h 179"/>
                <a:gd name="T26" fmla="*/ 0 w 49"/>
                <a:gd name="T27" fmla="*/ 44 h 179"/>
                <a:gd name="T28" fmla="*/ 0 w 49"/>
                <a:gd name="T29" fmla="*/ 35 h 179"/>
                <a:gd name="T30" fmla="*/ 0 w 49"/>
                <a:gd name="T31" fmla="*/ 23 h 179"/>
                <a:gd name="T32" fmla="*/ 2 w 49"/>
                <a:gd name="T33" fmla="*/ 18 h 179"/>
                <a:gd name="T34" fmla="*/ 2 w 49"/>
                <a:gd name="T35" fmla="*/ 12 h 179"/>
                <a:gd name="T36" fmla="*/ 4 w 49"/>
                <a:gd name="T37" fmla="*/ 0 h 179"/>
                <a:gd name="T38" fmla="*/ 6 w 49"/>
                <a:gd name="T39" fmla="*/ 6 h 179"/>
                <a:gd name="T40" fmla="*/ 4 w 49"/>
                <a:gd name="T41" fmla="*/ 18 h 179"/>
                <a:gd name="T42" fmla="*/ 4 w 49"/>
                <a:gd name="T43" fmla="*/ 29 h 179"/>
                <a:gd name="T44" fmla="*/ 4 w 49"/>
                <a:gd name="T45" fmla="*/ 42 h 179"/>
                <a:gd name="T46" fmla="*/ 6 w 49"/>
                <a:gd name="T47" fmla="*/ 54 h 179"/>
                <a:gd name="T48" fmla="*/ 6 w 49"/>
                <a:gd name="T49" fmla="*/ 65 h 179"/>
                <a:gd name="T50" fmla="*/ 9 w 49"/>
                <a:gd name="T51" fmla="*/ 77 h 179"/>
                <a:gd name="T52" fmla="*/ 11 w 49"/>
                <a:gd name="T53" fmla="*/ 88 h 179"/>
                <a:gd name="T54" fmla="*/ 15 w 49"/>
                <a:gd name="T55" fmla="*/ 98 h 179"/>
                <a:gd name="T56" fmla="*/ 17 w 49"/>
                <a:gd name="T57" fmla="*/ 109 h 179"/>
                <a:gd name="T58" fmla="*/ 23 w 49"/>
                <a:gd name="T59" fmla="*/ 118 h 179"/>
                <a:gd name="T60" fmla="*/ 26 w 49"/>
                <a:gd name="T61" fmla="*/ 130 h 179"/>
                <a:gd name="T62" fmla="*/ 32 w 49"/>
                <a:gd name="T63" fmla="*/ 141 h 179"/>
                <a:gd name="T64" fmla="*/ 36 w 49"/>
                <a:gd name="T65" fmla="*/ 151 h 179"/>
                <a:gd name="T66" fmla="*/ 42 w 49"/>
                <a:gd name="T67" fmla="*/ 162 h 179"/>
                <a:gd name="T68" fmla="*/ 47 w 49"/>
                <a:gd name="T69" fmla="*/ 174 h 179"/>
                <a:gd name="T70" fmla="*/ 49 w 49"/>
                <a:gd name="T71" fmla="*/ 179 h 17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9"/>
                <a:gd name="T109" fmla="*/ 0 h 179"/>
                <a:gd name="T110" fmla="*/ 49 w 49"/>
                <a:gd name="T111" fmla="*/ 179 h 17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9" h="179">
                  <a:moveTo>
                    <a:pt x="49" y="179"/>
                  </a:moveTo>
                  <a:lnTo>
                    <a:pt x="47" y="176"/>
                  </a:lnTo>
                  <a:lnTo>
                    <a:pt x="44" y="170"/>
                  </a:lnTo>
                  <a:lnTo>
                    <a:pt x="42" y="166"/>
                  </a:lnTo>
                  <a:lnTo>
                    <a:pt x="40" y="162"/>
                  </a:lnTo>
                  <a:lnTo>
                    <a:pt x="36" y="157"/>
                  </a:lnTo>
                  <a:lnTo>
                    <a:pt x="34" y="153"/>
                  </a:lnTo>
                  <a:lnTo>
                    <a:pt x="32" y="147"/>
                  </a:lnTo>
                  <a:lnTo>
                    <a:pt x="28" y="143"/>
                  </a:lnTo>
                  <a:lnTo>
                    <a:pt x="26" y="137"/>
                  </a:lnTo>
                  <a:lnTo>
                    <a:pt x="25" y="134"/>
                  </a:lnTo>
                  <a:lnTo>
                    <a:pt x="23" y="128"/>
                  </a:lnTo>
                  <a:lnTo>
                    <a:pt x="21" y="122"/>
                  </a:lnTo>
                  <a:lnTo>
                    <a:pt x="17" y="118"/>
                  </a:lnTo>
                  <a:lnTo>
                    <a:pt x="15" y="113"/>
                  </a:lnTo>
                  <a:lnTo>
                    <a:pt x="15" y="107"/>
                  </a:lnTo>
                  <a:lnTo>
                    <a:pt x="13" y="103"/>
                  </a:lnTo>
                  <a:lnTo>
                    <a:pt x="11" y="98"/>
                  </a:lnTo>
                  <a:lnTo>
                    <a:pt x="9" y="92"/>
                  </a:lnTo>
                  <a:lnTo>
                    <a:pt x="7" y="86"/>
                  </a:lnTo>
                  <a:lnTo>
                    <a:pt x="6" y="82"/>
                  </a:lnTo>
                  <a:lnTo>
                    <a:pt x="4" y="77"/>
                  </a:lnTo>
                  <a:lnTo>
                    <a:pt x="2" y="71"/>
                  </a:lnTo>
                  <a:lnTo>
                    <a:pt x="2" y="65"/>
                  </a:lnTo>
                  <a:lnTo>
                    <a:pt x="2" y="61"/>
                  </a:lnTo>
                  <a:lnTo>
                    <a:pt x="0" y="56"/>
                  </a:lnTo>
                  <a:lnTo>
                    <a:pt x="0" y="50"/>
                  </a:lnTo>
                  <a:lnTo>
                    <a:pt x="0" y="44"/>
                  </a:lnTo>
                  <a:lnTo>
                    <a:pt x="0" y="40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2" y="20"/>
                  </a:lnTo>
                  <a:lnTo>
                    <a:pt x="2" y="18"/>
                  </a:lnTo>
                  <a:lnTo>
                    <a:pt x="2" y="14"/>
                  </a:lnTo>
                  <a:lnTo>
                    <a:pt x="2" y="12"/>
                  </a:lnTo>
                  <a:lnTo>
                    <a:pt x="2" y="8"/>
                  </a:lnTo>
                  <a:lnTo>
                    <a:pt x="4" y="0"/>
                  </a:lnTo>
                  <a:lnTo>
                    <a:pt x="7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4" y="18"/>
                  </a:lnTo>
                  <a:lnTo>
                    <a:pt x="4" y="23"/>
                  </a:lnTo>
                  <a:lnTo>
                    <a:pt x="4" y="29"/>
                  </a:lnTo>
                  <a:lnTo>
                    <a:pt x="4" y="37"/>
                  </a:lnTo>
                  <a:lnTo>
                    <a:pt x="4" y="42"/>
                  </a:lnTo>
                  <a:lnTo>
                    <a:pt x="6" y="48"/>
                  </a:lnTo>
                  <a:lnTo>
                    <a:pt x="6" y="54"/>
                  </a:lnTo>
                  <a:lnTo>
                    <a:pt x="6" y="59"/>
                  </a:lnTo>
                  <a:lnTo>
                    <a:pt x="6" y="65"/>
                  </a:lnTo>
                  <a:lnTo>
                    <a:pt x="7" y="71"/>
                  </a:lnTo>
                  <a:lnTo>
                    <a:pt x="9" y="77"/>
                  </a:lnTo>
                  <a:lnTo>
                    <a:pt x="9" y="82"/>
                  </a:lnTo>
                  <a:lnTo>
                    <a:pt x="11" y="88"/>
                  </a:lnTo>
                  <a:lnTo>
                    <a:pt x="13" y="94"/>
                  </a:lnTo>
                  <a:lnTo>
                    <a:pt x="15" y="98"/>
                  </a:lnTo>
                  <a:lnTo>
                    <a:pt x="17" y="103"/>
                  </a:lnTo>
                  <a:lnTo>
                    <a:pt x="17" y="109"/>
                  </a:lnTo>
                  <a:lnTo>
                    <a:pt x="21" y="115"/>
                  </a:lnTo>
                  <a:lnTo>
                    <a:pt x="23" y="118"/>
                  </a:lnTo>
                  <a:lnTo>
                    <a:pt x="25" y="124"/>
                  </a:lnTo>
                  <a:lnTo>
                    <a:pt x="26" y="130"/>
                  </a:lnTo>
                  <a:lnTo>
                    <a:pt x="28" y="136"/>
                  </a:lnTo>
                  <a:lnTo>
                    <a:pt x="32" y="141"/>
                  </a:lnTo>
                  <a:lnTo>
                    <a:pt x="34" y="147"/>
                  </a:lnTo>
                  <a:lnTo>
                    <a:pt x="36" y="151"/>
                  </a:lnTo>
                  <a:lnTo>
                    <a:pt x="40" y="158"/>
                  </a:lnTo>
                  <a:lnTo>
                    <a:pt x="42" y="162"/>
                  </a:lnTo>
                  <a:lnTo>
                    <a:pt x="44" y="168"/>
                  </a:lnTo>
                  <a:lnTo>
                    <a:pt x="47" y="174"/>
                  </a:lnTo>
                  <a:lnTo>
                    <a:pt x="49" y="17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5" name="Freeform 63"/>
            <p:cNvSpPr>
              <a:spLocks/>
            </p:cNvSpPr>
            <p:nvPr/>
          </p:nvSpPr>
          <p:spPr bwMode="auto">
            <a:xfrm>
              <a:off x="1053" y="1629"/>
              <a:ext cx="4" cy="14"/>
            </a:xfrm>
            <a:custGeom>
              <a:avLst/>
              <a:gdLst>
                <a:gd name="T0" fmla="*/ 2 w 8"/>
                <a:gd name="T1" fmla="*/ 26 h 26"/>
                <a:gd name="T2" fmla="*/ 2 w 8"/>
                <a:gd name="T3" fmla="*/ 23 h 26"/>
                <a:gd name="T4" fmla="*/ 4 w 8"/>
                <a:gd name="T5" fmla="*/ 17 h 26"/>
                <a:gd name="T6" fmla="*/ 6 w 8"/>
                <a:gd name="T7" fmla="*/ 11 h 26"/>
                <a:gd name="T8" fmla="*/ 8 w 8"/>
                <a:gd name="T9" fmla="*/ 7 h 26"/>
                <a:gd name="T10" fmla="*/ 8 w 8"/>
                <a:gd name="T11" fmla="*/ 0 h 26"/>
                <a:gd name="T12" fmla="*/ 6 w 8"/>
                <a:gd name="T13" fmla="*/ 6 h 26"/>
                <a:gd name="T14" fmla="*/ 4 w 8"/>
                <a:gd name="T15" fmla="*/ 9 h 26"/>
                <a:gd name="T16" fmla="*/ 2 w 8"/>
                <a:gd name="T17" fmla="*/ 17 h 26"/>
                <a:gd name="T18" fmla="*/ 0 w 8"/>
                <a:gd name="T19" fmla="*/ 23 h 26"/>
                <a:gd name="T20" fmla="*/ 2 w 8"/>
                <a:gd name="T21" fmla="*/ 26 h 26"/>
                <a:gd name="T22" fmla="*/ 2 w 8"/>
                <a:gd name="T23" fmla="*/ 26 h 2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"/>
                <a:gd name="T37" fmla="*/ 0 h 26"/>
                <a:gd name="T38" fmla="*/ 8 w 8"/>
                <a:gd name="T39" fmla="*/ 26 h 2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" h="26">
                  <a:moveTo>
                    <a:pt x="2" y="26"/>
                  </a:moveTo>
                  <a:lnTo>
                    <a:pt x="2" y="23"/>
                  </a:lnTo>
                  <a:lnTo>
                    <a:pt x="4" y="17"/>
                  </a:lnTo>
                  <a:lnTo>
                    <a:pt x="6" y="11"/>
                  </a:lnTo>
                  <a:lnTo>
                    <a:pt x="8" y="7"/>
                  </a:lnTo>
                  <a:lnTo>
                    <a:pt x="8" y="0"/>
                  </a:lnTo>
                  <a:lnTo>
                    <a:pt x="6" y="6"/>
                  </a:lnTo>
                  <a:lnTo>
                    <a:pt x="4" y="9"/>
                  </a:lnTo>
                  <a:lnTo>
                    <a:pt x="2" y="17"/>
                  </a:lnTo>
                  <a:lnTo>
                    <a:pt x="0" y="23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6" name="Freeform 64"/>
            <p:cNvSpPr>
              <a:spLocks/>
            </p:cNvSpPr>
            <p:nvPr/>
          </p:nvSpPr>
          <p:spPr bwMode="auto">
            <a:xfrm>
              <a:off x="1083" y="1718"/>
              <a:ext cx="9" cy="14"/>
            </a:xfrm>
            <a:custGeom>
              <a:avLst/>
              <a:gdLst>
                <a:gd name="T0" fmla="*/ 0 w 17"/>
                <a:gd name="T1" fmla="*/ 0 h 28"/>
                <a:gd name="T2" fmla="*/ 2 w 17"/>
                <a:gd name="T3" fmla="*/ 7 h 28"/>
                <a:gd name="T4" fmla="*/ 8 w 17"/>
                <a:gd name="T5" fmla="*/ 15 h 28"/>
                <a:gd name="T6" fmla="*/ 12 w 17"/>
                <a:gd name="T7" fmla="*/ 23 h 28"/>
                <a:gd name="T8" fmla="*/ 17 w 17"/>
                <a:gd name="T9" fmla="*/ 28 h 28"/>
                <a:gd name="T10" fmla="*/ 15 w 17"/>
                <a:gd name="T11" fmla="*/ 25 h 28"/>
                <a:gd name="T12" fmla="*/ 14 w 17"/>
                <a:gd name="T13" fmla="*/ 21 h 28"/>
                <a:gd name="T14" fmla="*/ 12 w 17"/>
                <a:gd name="T15" fmla="*/ 17 h 28"/>
                <a:gd name="T16" fmla="*/ 10 w 17"/>
                <a:gd name="T17" fmla="*/ 13 h 28"/>
                <a:gd name="T18" fmla="*/ 4 w 17"/>
                <a:gd name="T19" fmla="*/ 5 h 28"/>
                <a:gd name="T20" fmla="*/ 0 w 17"/>
                <a:gd name="T21" fmla="*/ 0 h 28"/>
                <a:gd name="T22" fmla="*/ 0 w 17"/>
                <a:gd name="T23" fmla="*/ 0 h 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7"/>
                <a:gd name="T37" fmla="*/ 0 h 28"/>
                <a:gd name="T38" fmla="*/ 17 w 17"/>
                <a:gd name="T39" fmla="*/ 28 h 2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7" h="28">
                  <a:moveTo>
                    <a:pt x="0" y="0"/>
                  </a:moveTo>
                  <a:lnTo>
                    <a:pt x="2" y="7"/>
                  </a:lnTo>
                  <a:lnTo>
                    <a:pt x="8" y="15"/>
                  </a:lnTo>
                  <a:lnTo>
                    <a:pt x="12" y="23"/>
                  </a:lnTo>
                  <a:lnTo>
                    <a:pt x="17" y="28"/>
                  </a:lnTo>
                  <a:lnTo>
                    <a:pt x="15" y="25"/>
                  </a:lnTo>
                  <a:lnTo>
                    <a:pt x="14" y="21"/>
                  </a:lnTo>
                  <a:lnTo>
                    <a:pt x="12" y="17"/>
                  </a:lnTo>
                  <a:lnTo>
                    <a:pt x="10" y="13"/>
                  </a:lnTo>
                  <a:lnTo>
                    <a:pt x="4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Freeform 65"/>
            <p:cNvSpPr>
              <a:spLocks/>
            </p:cNvSpPr>
            <p:nvPr/>
          </p:nvSpPr>
          <p:spPr bwMode="auto">
            <a:xfrm>
              <a:off x="1072" y="1693"/>
              <a:ext cx="8" cy="22"/>
            </a:xfrm>
            <a:custGeom>
              <a:avLst/>
              <a:gdLst>
                <a:gd name="T0" fmla="*/ 0 w 18"/>
                <a:gd name="T1" fmla="*/ 0 h 44"/>
                <a:gd name="T2" fmla="*/ 2 w 18"/>
                <a:gd name="T3" fmla="*/ 4 h 44"/>
                <a:gd name="T4" fmla="*/ 4 w 18"/>
                <a:gd name="T5" fmla="*/ 10 h 44"/>
                <a:gd name="T6" fmla="*/ 6 w 18"/>
                <a:gd name="T7" fmla="*/ 16 h 44"/>
                <a:gd name="T8" fmla="*/ 8 w 18"/>
                <a:gd name="T9" fmla="*/ 21 h 44"/>
                <a:gd name="T10" fmla="*/ 10 w 18"/>
                <a:gd name="T11" fmla="*/ 27 h 44"/>
                <a:gd name="T12" fmla="*/ 12 w 18"/>
                <a:gd name="T13" fmla="*/ 33 h 44"/>
                <a:gd name="T14" fmla="*/ 14 w 18"/>
                <a:gd name="T15" fmla="*/ 38 h 44"/>
                <a:gd name="T16" fmla="*/ 18 w 18"/>
                <a:gd name="T17" fmla="*/ 44 h 44"/>
                <a:gd name="T18" fmla="*/ 16 w 18"/>
                <a:gd name="T19" fmla="*/ 40 h 44"/>
                <a:gd name="T20" fmla="*/ 14 w 18"/>
                <a:gd name="T21" fmla="*/ 35 h 44"/>
                <a:gd name="T22" fmla="*/ 12 w 18"/>
                <a:gd name="T23" fmla="*/ 27 h 44"/>
                <a:gd name="T24" fmla="*/ 10 w 18"/>
                <a:gd name="T25" fmla="*/ 19 h 44"/>
                <a:gd name="T26" fmla="*/ 6 w 18"/>
                <a:gd name="T27" fmla="*/ 14 h 44"/>
                <a:gd name="T28" fmla="*/ 4 w 18"/>
                <a:gd name="T29" fmla="*/ 6 h 44"/>
                <a:gd name="T30" fmla="*/ 2 w 18"/>
                <a:gd name="T31" fmla="*/ 2 h 44"/>
                <a:gd name="T32" fmla="*/ 0 w 18"/>
                <a:gd name="T33" fmla="*/ 0 h 44"/>
                <a:gd name="T34" fmla="*/ 0 w 18"/>
                <a:gd name="T35" fmla="*/ 0 h 4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"/>
                <a:gd name="T55" fmla="*/ 0 h 44"/>
                <a:gd name="T56" fmla="*/ 18 w 18"/>
                <a:gd name="T57" fmla="*/ 44 h 4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" h="44">
                  <a:moveTo>
                    <a:pt x="0" y="0"/>
                  </a:moveTo>
                  <a:lnTo>
                    <a:pt x="2" y="4"/>
                  </a:lnTo>
                  <a:lnTo>
                    <a:pt x="4" y="10"/>
                  </a:lnTo>
                  <a:lnTo>
                    <a:pt x="6" y="16"/>
                  </a:lnTo>
                  <a:lnTo>
                    <a:pt x="8" y="21"/>
                  </a:lnTo>
                  <a:lnTo>
                    <a:pt x="10" y="27"/>
                  </a:lnTo>
                  <a:lnTo>
                    <a:pt x="12" y="33"/>
                  </a:lnTo>
                  <a:lnTo>
                    <a:pt x="14" y="38"/>
                  </a:lnTo>
                  <a:lnTo>
                    <a:pt x="18" y="44"/>
                  </a:lnTo>
                  <a:lnTo>
                    <a:pt x="16" y="40"/>
                  </a:lnTo>
                  <a:lnTo>
                    <a:pt x="14" y="35"/>
                  </a:lnTo>
                  <a:lnTo>
                    <a:pt x="12" y="27"/>
                  </a:lnTo>
                  <a:lnTo>
                    <a:pt x="10" y="19"/>
                  </a:lnTo>
                  <a:lnTo>
                    <a:pt x="6" y="14"/>
                  </a:lnTo>
                  <a:lnTo>
                    <a:pt x="4" y="6"/>
                  </a:lnTo>
                  <a:lnTo>
                    <a:pt x="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Freeform 66"/>
            <p:cNvSpPr>
              <a:spLocks/>
            </p:cNvSpPr>
            <p:nvPr/>
          </p:nvSpPr>
          <p:spPr bwMode="auto">
            <a:xfrm>
              <a:off x="1138" y="1494"/>
              <a:ext cx="18" cy="9"/>
            </a:xfrm>
            <a:custGeom>
              <a:avLst/>
              <a:gdLst>
                <a:gd name="T0" fmla="*/ 30 w 36"/>
                <a:gd name="T1" fmla="*/ 5 h 17"/>
                <a:gd name="T2" fmla="*/ 28 w 36"/>
                <a:gd name="T3" fmla="*/ 5 h 17"/>
                <a:gd name="T4" fmla="*/ 24 w 36"/>
                <a:gd name="T5" fmla="*/ 5 h 17"/>
                <a:gd name="T6" fmla="*/ 19 w 36"/>
                <a:gd name="T7" fmla="*/ 3 h 17"/>
                <a:gd name="T8" fmla="*/ 15 w 36"/>
                <a:gd name="T9" fmla="*/ 3 h 17"/>
                <a:gd name="T10" fmla="*/ 11 w 36"/>
                <a:gd name="T11" fmla="*/ 2 h 17"/>
                <a:gd name="T12" fmla="*/ 5 w 36"/>
                <a:gd name="T13" fmla="*/ 2 h 17"/>
                <a:gd name="T14" fmla="*/ 1 w 36"/>
                <a:gd name="T15" fmla="*/ 2 h 17"/>
                <a:gd name="T16" fmla="*/ 0 w 36"/>
                <a:gd name="T17" fmla="*/ 0 h 17"/>
                <a:gd name="T18" fmla="*/ 3 w 36"/>
                <a:gd name="T19" fmla="*/ 0 h 17"/>
                <a:gd name="T20" fmla="*/ 11 w 36"/>
                <a:gd name="T21" fmla="*/ 0 h 17"/>
                <a:gd name="T22" fmla="*/ 17 w 36"/>
                <a:gd name="T23" fmla="*/ 0 h 17"/>
                <a:gd name="T24" fmla="*/ 24 w 36"/>
                <a:gd name="T25" fmla="*/ 0 h 17"/>
                <a:gd name="T26" fmla="*/ 30 w 36"/>
                <a:gd name="T27" fmla="*/ 0 h 17"/>
                <a:gd name="T28" fmla="*/ 34 w 36"/>
                <a:gd name="T29" fmla="*/ 3 h 17"/>
                <a:gd name="T30" fmla="*/ 34 w 36"/>
                <a:gd name="T31" fmla="*/ 5 h 17"/>
                <a:gd name="T32" fmla="*/ 36 w 36"/>
                <a:gd name="T33" fmla="*/ 7 h 17"/>
                <a:gd name="T34" fmla="*/ 34 w 36"/>
                <a:gd name="T35" fmla="*/ 11 h 17"/>
                <a:gd name="T36" fmla="*/ 34 w 36"/>
                <a:gd name="T37" fmla="*/ 17 h 17"/>
                <a:gd name="T38" fmla="*/ 30 w 36"/>
                <a:gd name="T39" fmla="*/ 5 h 17"/>
                <a:gd name="T40" fmla="*/ 30 w 36"/>
                <a:gd name="T41" fmla="*/ 5 h 1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6"/>
                <a:gd name="T64" fmla="*/ 0 h 17"/>
                <a:gd name="T65" fmla="*/ 36 w 36"/>
                <a:gd name="T66" fmla="*/ 17 h 1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6" h="17">
                  <a:moveTo>
                    <a:pt x="30" y="5"/>
                  </a:moveTo>
                  <a:lnTo>
                    <a:pt x="28" y="5"/>
                  </a:lnTo>
                  <a:lnTo>
                    <a:pt x="24" y="5"/>
                  </a:lnTo>
                  <a:lnTo>
                    <a:pt x="19" y="3"/>
                  </a:lnTo>
                  <a:lnTo>
                    <a:pt x="15" y="3"/>
                  </a:lnTo>
                  <a:lnTo>
                    <a:pt x="11" y="2"/>
                  </a:lnTo>
                  <a:lnTo>
                    <a:pt x="5" y="2"/>
                  </a:lnTo>
                  <a:lnTo>
                    <a:pt x="1" y="2"/>
                  </a:lnTo>
                  <a:lnTo>
                    <a:pt x="0" y="0"/>
                  </a:lnTo>
                  <a:lnTo>
                    <a:pt x="3" y="0"/>
                  </a:lnTo>
                  <a:lnTo>
                    <a:pt x="11" y="0"/>
                  </a:lnTo>
                  <a:lnTo>
                    <a:pt x="17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4" y="3"/>
                  </a:lnTo>
                  <a:lnTo>
                    <a:pt x="34" y="5"/>
                  </a:lnTo>
                  <a:lnTo>
                    <a:pt x="36" y="7"/>
                  </a:lnTo>
                  <a:lnTo>
                    <a:pt x="34" y="11"/>
                  </a:lnTo>
                  <a:lnTo>
                    <a:pt x="34" y="17"/>
                  </a:lnTo>
                  <a:lnTo>
                    <a:pt x="30" y="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9" name="Freeform 67"/>
            <p:cNvSpPr>
              <a:spLocks/>
            </p:cNvSpPr>
            <p:nvPr/>
          </p:nvSpPr>
          <p:spPr bwMode="auto">
            <a:xfrm>
              <a:off x="1094" y="1548"/>
              <a:ext cx="7" cy="8"/>
            </a:xfrm>
            <a:custGeom>
              <a:avLst/>
              <a:gdLst>
                <a:gd name="T0" fmla="*/ 8 w 15"/>
                <a:gd name="T1" fmla="*/ 12 h 17"/>
                <a:gd name="T2" fmla="*/ 15 w 15"/>
                <a:gd name="T3" fmla="*/ 17 h 17"/>
                <a:gd name="T4" fmla="*/ 13 w 15"/>
                <a:gd name="T5" fmla="*/ 12 h 17"/>
                <a:gd name="T6" fmla="*/ 12 w 15"/>
                <a:gd name="T7" fmla="*/ 12 h 17"/>
                <a:gd name="T8" fmla="*/ 8 w 15"/>
                <a:gd name="T9" fmla="*/ 6 h 17"/>
                <a:gd name="T10" fmla="*/ 0 w 15"/>
                <a:gd name="T11" fmla="*/ 0 h 17"/>
                <a:gd name="T12" fmla="*/ 2 w 15"/>
                <a:gd name="T13" fmla="*/ 2 h 17"/>
                <a:gd name="T14" fmla="*/ 4 w 15"/>
                <a:gd name="T15" fmla="*/ 6 h 17"/>
                <a:gd name="T16" fmla="*/ 6 w 15"/>
                <a:gd name="T17" fmla="*/ 8 h 17"/>
                <a:gd name="T18" fmla="*/ 8 w 15"/>
                <a:gd name="T19" fmla="*/ 12 h 17"/>
                <a:gd name="T20" fmla="*/ 8 w 15"/>
                <a:gd name="T21" fmla="*/ 12 h 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5"/>
                <a:gd name="T34" fmla="*/ 0 h 17"/>
                <a:gd name="T35" fmla="*/ 15 w 15"/>
                <a:gd name="T36" fmla="*/ 17 h 1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5" h="17">
                  <a:moveTo>
                    <a:pt x="8" y="12"/>
                  </a:moveTo>
                  <a:lnTo>
                    <a:pt x="15" y="17"/>
                  </a:lnTo>
                  <a:lnTo>
                    <a:pt x="13" y="12"/>
                  </a:lnTo>
                  <a:lnTo>
                    <a:pt x="12" y="12"/>
                  </a:lnTo>
                  <a:lnTo>
                    <a:pt x="8" y="6"/>
                  </a:lnTo>
                  <a:lnTo>
                    <a:pt x="0" y="0"/>
                  </a:lnTo>
                  <a:lnTo>
                    <a:pt x="2" y="2"/>
                  </a:lnTo>
                  <a:lnTo>
                    <a:pt x="4" y="6"/>
                  </a:lnTo>
                  <a:lnTo>
                    <a:pt x="6" y="8"/>
                  </a:lnTo>
                  <a:lnTo>
                    <a:pt x="8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Freeform 68"/>
            <p:cNvSpPr>
              <a:spLocks/>
            </p:cNvSpPr>
            <p:nvPr/>
          </p:nvSpPr>
          <p:spPr bwMode="auto">
            <a:xfrm>
              <a:off x="1090" y="1520"/>
              <a:ext cx="5" cy="7"/>
            </a:xfrm>
            <a:custGeom>
              <a:avLst/>
              <a:gdLst>
                <a:gd name="T0" fmla="*/ 0 w 9"/>
                <a:gd name="T1" fmla="*/ 13 h 13"/>
                <a:gd name="T2" fmla="*/ 0 w 9"/>
                <a:gd name="T3" fmla="*/ 10 h 13"/>
                <a:gd name="T4" fmla="*/ 3 w 9"/>
                <a:gd name="T5" fmla="*/ 4 h 13"/>
                <a:gd name="T6" fmla="*/ 7 w 9"/>
                <a:gd name="T7" fmla="*/ 2 h 13"/>
                <a:gd name="T8" fmla="*/ 9 w 9"/>
                <a:gd name="T9" fmla="*/ 0 h 13"/>
                <a:gd name="T10" fmla="*/ 0 w 9"/>
                <a:gd name="T11" fmla="*/ 13 h 13"/>
                <a:gd name="T12" fmla="*/ 0 w 9"/>
                <a:gd name="T13" fmla="*/ 13 h 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"/>
                <a:gd name="T22" fmla="*/ 0 h 13"/>
                <a:gd name="T23" fmla="*/ 9 w 9"/>
                <a:gd name="T24" fmla="*/ 13 h 1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" h="13">
                  <a:moveTo>
                    <a:pt x="0" y="13"/>
                  </a:moveTo>
                  <a:lnTo>
                    <a:pt x="0" y="10"/>
                  </a:lnTo>
                  <a:lnTo>
                    <a:pt x="3" y="4"/>
                  </a:lnTo>
                  <a:lnTo>
                    <a:pt x="7" y="2"/>
                  </a:lnTo>
                  <a:lnTo>
                    <a:pt x="9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1" name="Freeform 69"/>
            <p:cNvSpPr>
              <a:spLocks/>
            </p:cNvSpPr>
            <p:nvPr/>
          </p:nvSpPr>
          <p:spPr bwMode="auto">
            <a:xfrm>
              <a:off x="1083" y="1497"/>
              <a:ext cx="26" cy="18"/>
            </a:xfrm>
            <a:custGeom>
              <a:avLst/>
              <a:gdLst>
                <a:gd name="T0" fmla="*/ 0 w 52"/>
                <a:gd name="T1" fmla="*/ 33 h 36"/>
                <a:gd name="T2" fmla="*/ 0 w 52"/>
                <a:gd name="T3" fmla="*/ 36 h 36"/>
                <a:gd name="T4" fmla="*/ 40 w 52"/>
                <a:gd name="T5" fmla="*/ 8 h 36"/>
                <a:gd name="T6" fmla="*/ 44 w 52"/>
                <a:gd name="T7" fmla="*/ 8 h 36"/>
                <a:gd name="T8" fmla="*/ 50 w 52"/>
                <a:gd name="T9" fmla="*/ 6 h 36"/>
                <a:gd name="T10" fmla="*/ 52 w 52"/>
                <a:gd name="T11" fmla="*/ 2 h 36"/>
                <a:gd name="T12" fmla="*/ 52 w 52"/>
                <a:gd name="T13" fmla="*/ 0 h 36"/>
                <a:gd name="T14" fmla="*/ 50 w 52"/>
                <a:gd name="T15" fmla="*/ 0 h 36"/>
                <a:gd name="T16" fmla="*/ 44 w 52"/>
                <a:gd name="T17" fmla="*/ 2 h 36"/>
                <a:gd name="T18" fmla="*/ 40 w 52"/>
                <a:gd name="T19" fmla="*/ 4 h 36"/>
                <a:gd name="T20" fmla="*/ 36 w 52"/>
                <a:gd name="T21" fmla="*/ 6 h 36"/>
                <a:gd name="T22" fmla="*/ 33 w 52"/>
                <a:gd name="T23" fmla="*/ 8 h 36"/>
                <a:gd name="T24" fmla="*/ 29 w 52"/>
                <a:gd name="T25" fmla="*/ 12 h 36"/>
                <a:gd name="T26" fmla="*/ 23 w 52"/>
                <a:gd name="T27" fmla="*/ 14 h 36"/>
                <a:gd name="T28" fmla="*/ 19 w 52"/>
                <a:gd name="T29" fmla="*/ 17 h 36"/>
                <a:gd name="T30" fmla="*/ 14 w 52"/>
                <a:gd name="T31" fmla="*/ 19 h 36"/>
                <a:gd name="T32" fmla="*/ 12 w 52"/>
                <a:gd name="T33" fmla="*/ 23 h 36"/>
                <a:gd name="T34" fmla="*/ 4 w 52"/>
                <a:gd name="T35" fmla="*/ 27 h 36"/>
                <a:gd name="T36" fmla="*/ 0 w 52"/>
                <a:gd name="T37" fmla="*/ 33 h 36"/>
                <a:gd name="T38" fmla="*/ 0 w 52"/>
                <a:gd name="T39" fmla="*/ 33 h 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"/>
                <a:gd name="T61" fmla="*/ 0 h 36"/>
                <a:gd name="T62" fmla="*/ 52 w 52"/>
                <a:gd name="T63" fmla="*/ 36 h 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" h="36">
                  <a:moveTo>
                    <a:pt x="0" y="33"/>
                  </a:moveTo>
                  <a:lnTo>
                    <a:pt x="0" y="36"/>
                  </a:lnTo>
                  <a:lnTo>
                    <a:pt x="40" y="8"/>
                  </a:lnTo>
                  <a:lnTo>
                    <a:pt x="44" y="8"/>
                  </a:lnTo>
                  <a:lnTo>
                    <a:pt x="50" y="6"/>
                  </a:lnTo>
                  <a:lnTo>
                    <a:pt x="52" y="2"/>
                  </a:lnTo>
                  <a:lnTo>
                    <a:pt x="52" y="0"/>
                  </a:lnTo>
                  <a:lnTo>
                    <a:pt x="50" y="0"/>
                  </a:lnTo>
                  <a:lnTo>
                    <a:pt x="44" y="2"/>
                  </a:lnTo>
                  <a:lnTo>
                    <a:pt x="40" y="4"/>
                  </a:lnTo>
                  <a:lnTo>
                    <a:pt x="36" y="6"/>
                  </a:lnTo>
                  <a:lnTo>
                    <a:pt x="33" y="8"/>
                  </a:lnTo>
                  <a:lnTo>
                    <a:pt x="29" y="12"/>
                  </a:lnTo>
                  <a:lnTo>
                    <a:pt x="23" y="14"/>
                  </a:lnTo>
                  <a:lnTo>
                    <a:pt x="19" y="17"/>
                  </a:lnTo>
                  <a:lnTo>
                    <a:pt x="14" y="19"/>
                  </a:lnTo>
                  <a:lnTo>
                    <a:pt x="12" y="23"/>
                  </a:lnTo>
                  <a:lnTo>
                    <a:pt x="4" y="27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Freeform 70"/>
            <p:cNvSpPr>
              <a:spLocks/>
            </p:cNvSpPr>
            <p:nvPr/>
          </p:nvSpPr>
          <p:spPr bwMode="auto">
            <a:xfrm>
              <a:off x="1119" y="1512"/>
              <a:ext cx="8" cy="1"/>
            </a:xfrm>
            <a:custGeom>
              <a:avLst/>
              <a:gdLst>
                <a:gd name="T0" fmla="*/ 15 w 15"/>
                <a:gd name="T1" fmla="*/ 0 h 2"/>
                <a:gd name="T2" fmla="*/ 15 w 15"/>
                <a:gd name="T3" fmla="*/ 0 h 2"/>
                <a:gd name="T4" fmla="*/ 13 w 15"/>
                <a:gd name="T5" fmla="*/ 0 h 2"/>
                <a:gd name="T6" fmla="*/ 7 w 15"/>
                <a:gd name="T7" fmla="*/ 0 h 2"/>
                <a:gd name="T8" fmla="*/ 5 w 15"/>
                <a:gd name="T9" fmla="*/ 0 h 2"/>
                <a:gd name="T10" fmla="*/ 1 w 15"/>
                <a:gd name="T11" fmla="*/ 0 h 2"/>
                <a:gd name="T12" fmla="*/ 0 w 15"/>
                <a:gd name="T13" fmla="*/ 0 h 2"/>
                <a:gd name="T14" fmla="*/ 0 w 15"/>
                <a:gd name="T15" fmla="*/ 0 h 2"/>
                <a:gd name="T16" fmla="*/ 3 w 15"/>
                <a:gd name="T17" fmla="*/ 2 h 2"/>
                <a:gd name="T18" fmla="*/ 7 w 15"/>
                <a:gd name="T19" fmla="*/ 0 h 2"/>
                <a:gd name="T20" fmla="*/ 9 w 15"/>
                <a:gd name="T21" fmla="*/ 0 h 2"/>
                <a:gd name="T22" fmla="*/ 13 w 15"/>
                <a:gd name="T23" fmla="*/ 0 h 2"/>
                <a:gd name="T24" fmla="*/ 15 w 15"/>
                <a:gd name="T25" fmla="*/ 0 h 2"/>
                <a:gd name="T26" fmla="*/ 15 w 15"/>
                <a:gd name="T27" fmla="*/ 0 h 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5"/>
                <a:gd name="T43" fmla="*/ 0 h 2"/>
                <a:gd name="T44" fmla="*/ 15 w 15"/>
                <a:gd name="T45" fmla="*/ 2 h 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5" h="2">
                  <a:moveTo>
                    <a:pt x="15" y="0"/>
                  </a:moveTo>
                  <a:lnTo>
                    <a:pt x="15" y="0"/>
                  </a:lnTo>
                  <a:lnTo>
                    <a:pt x="13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2"/>
                  </a:lnTo>
                  <a:lnTo>
                    <a:pt x="7" y="0"/>
                  </a:lnTo>
                  <a:lnTo>
                    <a:pt x="9" y="0"/>
                  </a:lnTo>
                  <a:lnTo>
                    <a:pt x="13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Freeform 71"/>
            <p:cNvSpPr>
              <a:spLocks/>
            </p:cNvSpPr>
            <p:nvPr/>
          </p:nvSpPr>
          <p:spPr bwMode="auto">
            <a:xfrm>
              <a:off x="883" y="1411"/>
              <a:ext cx="129" cy="118"/>
            </a:xfrm>
            <a:custGeom>
              <a:avLst/>
              <a:gdLst>
                <a:gd name="T0" fmla="*/ 150 w 257"/>
                <a:gd name="T1" fmla="*/ 116 h 236"/>
                <a:gd name="T2" fmla="*/ 150 w 257"/>
                <a:gd name="T3" fmla="*/ 109 h 236"/>
                <a:gd name="T4" fmla="*/ 156 w 257"/>
                <a:gd name="T5" fmla="*/ 103 h 236"/>
                <a:gd name="T6" fmla="*/ 164 w 257"/>
                <a:gd name="T7" fmla="*/ 126 h 236"/>
                <a:gd name="T8" fmla="*/ 175 w 257"/>
                <a:gd name="T9" fmla="*/ 151 h 236"/>
                <a:gd name="T10" fmla="*/ 173 w 257"/>
                <a:gd name="T11" fmla="*/ 141 h 236"/>
                <a:gd name="T12" fmla="*/ 162 w 257"/>
                <a:gd name="T13" fmla="*/ 114 h 236"/>
                <a:gd name="T14" fmla="*/ 181 w 257"/>
                <a:gd name="T15" fmla="*/ 97 h 236"/>
                <a:gd name="T16" fmla="*/ 167 w 257"/>
                <a:gd name="T17" fmla="*/ 114 h 236"/>
                <a:gd name="T18" fmla="*/ 181 w 257"/>
                <a:gd name="T19" fmla="*/ 141 h 236"/>
                <a:gd name="T20" fmla="*/ 194 w 257"/>
                <a:gd name="T21" fmla="*/ 168 h 236"/>
                <a:gd name="T22" fmla="*/ 205 w 257"/>
                <a:gd name="T23" fmla="*/ 192 h 236"/>
                <a:gd name="T24" fmla="*/ 196 w 257"/>
                <a:gd name="T25" fmla="*/ 162 h 236"/>
                <a:gd name="T26" fmla="*/ 186 w 257"/>
                <a:gd name="T27" fmla="*/ 139 h 236"/>
                <a:gd name="T28" fmla="*/ 181 w 257"/>
                <a:gd name="T29" fmla="*/ 118 h 236"/>
                <a:gd name="T30" fmla="*/ 202 w 257"/>
                <a:gd name="T31" fmla="*/ 101 h 236"/>
                <a:gd name="T32" fmla="*/ 215 w 257"/>
                <a:gd name="T33" fmla="*/ 97 h 236"/>
                <a:gd name="T34" fmla="*/ 228 w 257"/>
                <a:gd name="T35" fmla="*/ 76 h 236"/>
                <a:gd name="T36" fmla="*/ 198 w 257"/>
                <a:gd name="T37" fmla="*/ 74 h 236"/>
                <a:gd name="T38" fmla="*/ 169 w 257"/>
                <a:gd name="T39" fmla="*/ 71 h 236"/>
                <a:gd name="T40" fmla="*/ 158 w 257"/>
                <a:gd name="T41" fmla="*/ 50 h 236"/>
                <a:gd name="T42" fmla="*/ 162 w 257"/>
                <a:gd name="T43" fmla="*/ 40 h 236"/>
                <a:gd name="T44" fmla="*/ 165 w 257"/>
                <a:gd name="T45" fmla="*/ 65 h 236"/>
                <a:gd name="T46" fmla="*/ 198 w 257"/>
                <a:gd name="T47" fmla="*/ 67 h 236"/>
                <a:gd name="T48" fmla="*/ 238 w 257"/>
                <a:gd name="T49" fmla="*/ 71 h 236"/>
                <a:gd name="T50" fmla="*/ 251 w 257"/>
                <a:gd name="T51" fmla="*/ 67 h 236"/>
                <a:gd name="T52" fmla="*/ 215 w 257"/>
                <a:gd name="T53" fmla="*/ 63 h 236"/>
                <a:gd name="T54" fmla="*/ 177 w 257"/>
                <a:gd name="T55" fmla="*/ 61 h 236"/>
                <a:gd name="T56" fmla="*/ 162 w 257"/>
                <a:gd name="T57" fmla="*/ 31 h 236"/>
                <a:gd name="T58" fmla="*/ 53 w 257"/>
                <a:gd name="T59" fmla="*/ 23 h 236"/>
                <a:gd name="T60" fmla="*/ 67 w 257"/>
                <a:gd name="T61" fmla="*/ 69 h 236"/>
                <a:gd name="T62" fmla="*/ 51 w 257"/>
                <a:gd name="T63" fmla="*/ 92 h 236"/>
                <a:gd name="T64" fmla="*/ 25 w 257"/>
                <a:gd name="T65" fmla="*/ 109 h 236"/>
                <a:gd name="T66" fmla="*/ 0 w 257"/>
                <a:gd name="T67" fmla="*/ 126 h 236"/>
                <a:gd name="T68" fmla="*/ 27 w 257"/>
                <a:gd name="T69" fmla="*/ 131 h 236"/>
                <a:gd name="T70" fmla="*/ 48 w 257"/>
                <a:gd name="T71" fmla="*/ 139 h 236"/>
                <a:gd name="T72" fmla="*/ 19 w 257"/>
                <a:gd name="T73" fmla="*/ 135 h 236"/>
                <a:gd name="T74" fmla="*/ 154 w 257"/>
                <a:gd name="T75" fmla="*/ 177 h 236"/>
                <a:gd name="T76" fmla="*/ 179 w 257"/>
                <a:gd name="T77" fmla="*/ 185 h 236"/>
                <a:gd name="T78" fmla="*/ 152 w 257"/>
                <a:gd name="T79" fmla="*/ 173 h 236"/>
                <a:gd name="T80" fmla="*/ 124 w 257"/>
                <a:gd name="T81" fmla="*/ 177 h 236"/>
                <a:gd name="T82" fmla="*/ 105 w 257"/>
                <a:gd name="T83" fmla="*/ 189 h 236"/>
                <a:gd name="T84" fmla="*/ 181 w 257"/>
                <a:gd name="T85" fmla="*/ 173 h 236"/>
                <a:gd name="T86" fmla="*/ 171 w 257"/>
                <a:gd name="T87" fmla="*/ 166 h 236"/>
                <a:gd name="T88" fmla="*/ 131 w 257"/>
                <a:gd name="T89" fmla="*/ 147 h 236"/>
                <a:gd name="T90" fmla="*/ 112 w 257"/>
                <a:gd name="T91" fmla="*/ 168 h 236"/>
                <a:gd name="T92" fmla="*/ 91 w 257"/>
                <a:gd name="T93" fmla="*/ 192 h 236"/>
                <a:gd name="T94" fmla="*/ 122 w 257"/>
                <a:gd name="T95" fmla="*/ 152 h 236"/>
                <a:gd name="T96" fmla="*/ 156 w 257"/>
                <a:gd name="T97" fmla="*/ 151 h 236"/>
                <a:gd name="T98" fmla="*/ 133 w 257"/>
                <a:gd name="T99" fmla="*/ 137 h 236"/>
                <a:gd name="T100" fmla="*/ 110 w 257"/>
                <a:gd name="T101" fmla="*/ 152 h 236"/>
                <a:gd name="T102" fmla="*/ 103 w 257"/>
                <a:gd name="T103" fmla="*/ 93 h 236"/>
                <a:gd name="T104" fmla="*/ 105 w 257"/>
                <a:gd name="T105" fmla="*/ 76 h 236"/>
                <a:gd name="T106" fmla="*/ 124 w 257"/>
                <a:gd name="T107" fmla="*/ 84 h 2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57"/>
                <a:gd name="T163" fmla="*/ 0 h 236"/>
                <a:gd name="T164" fmla="*/ 257 w 257"/>
                <a:gd name="T165" fmla="*/ 236 h 2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57" h="236">
                  <a:moveTo>
                    <a:pt x="131" y="90"/>
                  </a:moveTo>
                  <a:lnTo>
                    <a:pt x="156" y="95"/>
                  </a:lnTo>
                  <a:lnTo>
                    <a:pt x="144" y="107"/>
                  </a:lnTo>
                  <a:lnTo>
                    <a:pt x="146" y="109"/>
                  </a:lnTo>
                  <a:lnTo>
                    <a:pt x="148" y="112"/>
                  </a:lnTo>
                  <a:lnTo>
                    <a:pt x="150" y="116"/>
                  </a:lnTo>
                  <a:lnTo>
                    <a:pt x="154" y="122"/>
                  </a:lnTo>
                  <a:lnTo>
                    <a:pt x="156" y="128"/>
                  </a:lnTo>
                  <a:lnTo>
                    <a:pt x="160" y="131"/>
                  </a:lnTo>
                  <a:lnTo>
                    <a:pt x="162" y="135"/>
                  </a:lnTo>
                  <a:lnTo>
                    <a:pt x="162" y="137"/>
                  </a:lnTo>
                  <a:lnTo>
                    <a:pt x="150" y="109"/>
                  </a:lnTo>
                  <a:lnTo>
                    <a:pt x="152" y="107"/>
                  </a:lnTo>
                  <a:lnTo>
                    <a:pt x="154" y="101"/>
                  </a:lnTo>
                  <a:lnTo>
                    <a:pt x="156" y="95"/>
                  </a:lnTo>
                  <a:lnTo>
                    <a:pt x="158" y="92"/>
                  </a:lnTo>
                  <a:lnTo>
                    <a:pt x="156" y="97"/>
                  </a:lnTo>
                  <a:lnTo>
                    <a:pt x="156" y="103"/>
                  </a:lnTo>
                  <a:lnTo>
                    <a:pt x="156" y="107"/>
                  </a:lnTo>
                  <a:lnTo>
                    <a:pt x="156" y="111"/>
                  </a:lnTo>
                  <a:lnTo>
                    <a:pt x="156" y="114"/>
                  </a:lnTo>
                  <a:lnTo>
                    <a:pt x="160" y="120"/>
                  </a:lnTo>
                  <a:lnTo>
                    <a:pt x="162" y="122"/>
                  </a:lnTo>
                  <a:lnTo>
                    <a:pt x="164" y="126"/>
                  </a:lnTo>
                  <a:lnTo>
                    <a:pt x="165" y="130"/>
                  </a:lnTo>
                  <a:lnTo>
                    <a:pt x="167" y="133"/>
                  </a:lnTo>
                  <a:lnTo>
                    <a:pt x="169" y="137"/>
                  </a:lnTo>
                  <a:lnTo>
                    <a:pt x="171" y="143"/>
                  </a:lnTo>
                  <a:lnTo>
                    <a:pt x="173" y="147"/>
                  </a:lnTo>
                  <a:lnTo>
                    <a:pt x="175" y="151"/>
                  </a:lnTo>
                  <a:lnTo>
                    <a:pt x="179" y="156"/>
                  </a:lnTo>
                  <a:lnTo>
                    <a:pt x="181" y="162"/>
                  </a:lnTo>
                  <a:lnTo>
                    <a:pt x="181" y="160"/>
                  </a:lnTo>
                  <a:lnTo>
                    <a:pt x="179" y="154"/>
                  </a:lnTo>
                  <a:lnTo>
                    <a:pt x="177" y="147"/>
                  </a:lnTo>
                  <a:lnTo>
                    <a:pt x="173" y="141"/>
                  </a:lnTo>
                  <a:lnTo>
                    <a:pt x="171" y="135"/>
                  </a:lnTo>
                  <a:lnTo>
                    <a:pt x="169" y="131"/>
                  </a:lnTo>
                  <a:lnTo>
                    <a:pt x="167" y="128"/>
                  </a:lnTo>
                  <a:lnTo>
                    <a:pt x="165" y="124"/>
                  </a:lnTo>
                  <a:lnTo>
                    <a:pt x="162" y="118"/>
                  </a:lnTo>
                  <a:lnTo>
                    <a:pt x="162" y="114"/>
                  </a:lnTo>
                  <a:lnTo>
                    <a:pt x="162" y="111"/>
                  </a:lnTo>
                  <a:lnTo>
                    <a:pt x="165" y="109"/>
                  </a:lnTo>
                  <a:lnTo>
                    <a:pt x="169" y="105"/>
                  </a:lnTo>
                  <a:lnTo>
                    <a:pt x="173" y="101"/>
                  </a:lnTo>
                  <a:lnTo>
                    <a:pt x="177" y="99"/>
                  </a:lnTo>
                  <a:lnTo>
                    <a:pt x="181" y="97"/>
                  </a:lnTo>
                  <a:lnTo>
                    <a:pt x="184" y="95"/>
                  </a:lnTo>
                  <a:lnTo>
                    <a:pt x="186" y="95"/>
                  </a:lnTo>
                  <a:lnTo>
                    <a:pt x="181" y="99"/>
                  </a:lnTo>
                  <a:lnTo>
                    <a:pt x="175" y="105"/>
                  </a:lnTo>
                  <a:lnTo>
                    <a:pt x="169" y="111"/>
                  </a:lnTo>
                  <a:lnTo>
                    <a:pt x="167" y="114"/>
                  </a:lnTo>
                  <a:lnTo>
                    <a:pt x="169" y="118"/>
                  </a:lnTo>
                  <a:lnTo>
                    <a:pt x="171" y="122"/>
                  </a:lnTo>
                  <a:lnTo>
                    <a:pt x="173" y="128"/>
                  </a:lnTo>
                  <a:lnTo>
                    <a:pt x="177" y="131"/>
                  </a:lnTo>
                  <a:lnTo>
                    <a:pt x="179" y="135"/>
                  </a:lnTo>
                  <a:lnTo>
                    <a:pt x="181" y="141"/>
                  </a:lnTo>
                  <a:lnTo>
                    <a:pt x="183" y="145"/>
                  </a:lnTo>
                  <a:lnTo>
                    <a:pt x="184" y="149"/>
                  </a:lnTo>
                  <a:lnTo>
                    <a:pt x="186" y="154"/>
                  </a:lnTo>
                  <a:lnTo>
                    <a:pt x="188" y="158"/>
                  </a:lnTo>
                  <a:lnTo>
                    <a:pt x="192" y="162"/>
                  </a:lnTo>
                  <a:lnTo>
                    <a:pt x="194" y="168"/>
                  </a:lnTo>
                  <a:lnTo>
                    <a:pt x="196" y="171"/>
                  </a:lnTo>
                  <a:lnTo>
                    <a:pt x="198" y="175"/>
                  </a:lnTo>
                  <a:lnTo>
                    <a:pt x="200" y="181"/>
                  </a:lnTo>
                  <a:lnTo>
                    <a:pt x="203" y="185"/>
                  </a:lnTo>
                  <a:lnTo>
                    <a:pt x="205" y="190"/>
                  </a:lnTo>
                  <a:lnTo>
                    <a:pt x="205" y="192"/>
                  </a:lnTo>
                  <a:lnTo>
                    <a:pt x="207" y="190"/>
                  </a:lnTo>
                  <a:lnTo>
                    <a:pt x="205" y="185"/>
                  </a:lnTo>
                  <a:lnTo>
                    <a:pt x="203" y="181"/>
                  </a:lnTo>
                  <a:lnTo>
                    <a:pt x="200" y="173"/>
                  </a:lnTo>
                  <a:lnTo>
                    <a:pt x="198" y="168"/>
                  </a:lnTo>
                  <a:lnTo>
                    <a:pt x="196" y="162"/>
                  </a:lnTo>
                  <a:lnTo>
                    <a:pt x="194" y="158"/>
                  </a:lnTo>
                  <a:lnTo>
                    <a:pt x="194" y="154"/>
                  </a:lnTo>
                  <a:lnTo>
                    <a:pt x="192" y="151"/>
                  </a:lnTo>
                  <a:lnTo>
                    <a:pt x="190" y="147"/>
                  </a:lnTo>
                  <a:lnTo>
                    <a:pt x="188" y="143"/>
                  </a:lnTo>
                  <a:lnTo>
                    <a:pt x="186" y="139"/>
                  </a:lnTo>
                  <a:lnTo>
                    <a:pt x="186" y="135"/>
                  </a:lnTo>
                  <a:lnTo>
                    <a:pt x="183" y="130"/>
                  </a:lnTo>
                  <a:lnTo>
                    <a:pt x="181" y="124"/>
                  </a:lnTo>
                  <a:lnTo>
                    <a:pt x="179" y="120"/>
                  </a:lnTo>
                  <a:lnTo>
                    <a:pt x="181" y="118"/>
                  </a:lnTo>
                  <a:lnTo>
                    <a:pt x="183" y="116"/>
                  </a:lnTo>
                  <a:lnTo>
                    <a:pt x="186" y="112"/>
                  </a:lnTo>
                  <a:lnTo>
                    <a:pt x="192" y="109"/>
                  </a:lnTo>
                  <a:lnTo>
                    <a:pt x="194" y="105"/>
                  </a:lnTo>
                  <a:lnTo>
                    <a:pt x="200" y="103"/>
                  </a:lnTo>
                  <a:lnTo>
                    <a:pt x="202" y="101"/>
                  </a:lnTo>
                  <a:lnTo>
                    <a:pt x="203" y="101"/>
                  </a:lnTo>
                  <a:lnTo>
                    <a:pt x="194" y="112"/>
                  </a:lnTo>
                  <a:lnTo>
                    <a:pt x="198" y="111"/>
                  </a:lnTo>
                  <a:lnTo>
                    <a:pt x="203" y="107"/>
                  </a:lnTo>
                  <a:lnTo>
                    <a:pt x="209" y="101"/>
                  </a:lnTo>
                  <a:lnTo>
                    <a:pt x="215" y="97"/>
                  </a:lnTo>
                  <a:lnTo>
                    <a:pt x="221" y="92"/>
                  </a:lnTo>
                  <a:lnTo>
                    <a:pt x="228" y="86"/>
                  </a:lnTo>
                  <a:lnTo>
                    <a:pt x="232" y="80"/>
                  </a:lnTo>
                  <a:lnTo>
                    <a:pt x="238" y="78"/>
                  </a:lnTo>
                  <a:lnTo>
                    <a:pt x="232" y="76"/>
                  </a:lnTo>
                  <a:lnTo>
                    <a:pt x="228" y="76"/>
                  </a:lnTo>
                  <a:lnTo>
                    <a:pt x="222" y="76"/>
                  </a:lnTo>
                  <a:lnTo>
                    <a:pt x="219" y="76"/>
                  </a:lnTo>
                  <a:lnTo>
                    <a:pt x="213" y="74"/>
                  </a:lnTo>
                  <a:lnTo>
                    <a:pt x="207" y="74"/>
                  </a:lnTo>
                  <a:lnTo>
                    <a:pt x="203" y="74"/>
                  </a:lnTo>
                  <a:lnTo>
                    <a:pt x="198" y="74"/>
                  </a:lnTo>
                  <a:lnTo>
                    <a:pt x="194" y="72"/>
                  </a:lnTo>
                  <a:lnTo>
                    <a:pt x="188" y="72"/>
                  </a:lnTo>
                  <a:lnTo>
                    <a:pt x="183" y="72"/>
                  </a:lnTo>
                  <a:lnTo>
                    <a:pt x="179" y="72"/>
                  </a:lnTo>
                  <a:lnTo>
                    <a:pt x="173" y="71"/>
                  </a:lnTo>
                  <a:lnTo>
                    <a:pt x="169" y="71"/>
                  </a:lnTo>
                  <a:lnTo>
                    <a:pt x="165" y="69"/>
                  </a:lnTo>
                  <a:lnTo>
                    <a:pt x="162" y="69"/>
                  </a:lnTo>
                  <a:lnTo>
                    <a:pt x="160" y="63"/>
                  </a:lnTo>
                  <a:lnTo>
                    <a:pt x="160" y="59"/>
                  </a:lnTo>
                  <a:lnTo>
                    <a:pt x="158" y="53"/>
                  </a:lnTo>
                  <a:lnTo>
                    <a:pt x="158" y="50"/>
                  </a:lnTo>
                  <a:lnTo>
                    <a:pt x="158" y="46"/>
                  </a:lnTo>
                  <a:lnTo>
                    <a:pt x="158" y="42"/>
                  </a:lnTo>
                  <a:lnTo>
                    <a:pt x="158" y="36"/>
                  </a:lnTo>
                  <a:lnTo>
                    <a:pt x="160" y="33"/>
                  </a:lnTo>
                  <a:lnTo>
                    <a:pt x="160" y="36"/>
                  </a:lnTo>
                  <a:lnTo>
                    <a:pt x="162" y="40"/>
                  </a:lnTo>
                  <a:lnTo>
                    <a:pt x="162" y="44"/>
                  </a:lnTo>
                  <a:lnTo>
                    <a:pt x="162" y="48"/>
                  </a:lnTo>
                  <a:lnTo>
                    <a:pt x="164" y="53"/>
                  </a:lnTo>
                  <a:lnTo>
                    <a:pt x="164" y="57"/>
                  </a:lnTo>
                  <a:lnTo>
                    <a:pt x="165" y="61"/>
                  </a:lnTo>
                  <a:lnTo>
                    <a:pt x="165" y="65"/>
                  </a:lnTo>
                  <a:lnTo>
                    <a:pt x="169" y="65"/>
                  </a:lnTo>
                  <a:lnTo>
                    <a:pt x="173" y="65"/>
                  </a:lnTo>
                  <a:lnTo>
                    <a:pt x="179" y="65"/>
                  </a:lnTo>
                  <a:lnTo>
                    <a:pt x="184" y="67"/>
                  </a:lnTo>
                  <a:lnTo>
                    <a:pt x="192" y="67"/>
                  </a:lnTo>
                  <a:lnTo>
                    <a:pt x="198" y="67"/>
                  </a:lnTo>
                  <a:lnTo>
                    <a:pt x="203" y="69"/>
                  </a:lnTo>
                  <a:lnTo>
                    <a:pt x="211" y="69"/>
                  </a:lnTo>
                  <a:lnTo>
                    <a:pt x="219" y="69"/>
                  </a:lnTo>
                  <a:lnTo>
                    <a:pt x="224" y="69"/>
                  </a:lnTo>
                  <a:lnTo>
                    <a:pt x="230" y="71"/>
                  </a:lnTo>
                  <a:lnTo>
                    <a:pt x="238" y="71"/>
                  </a:lnTo>
                  <a:lnTo>
                    <a:pt x="243" y="71"/>
                  </a:lnTo>
                  <a:lnTo>
                    <a:pt x="247" y="71"/>
                  </a:lnTo>
                  <a:lnTo>
                    <a:pt x="253" y="71"/>
                  </a:lnTo>
                  <a:lnTo>
                    <a:pt x="257" y="72"/>
                  </a:lnTo>
                  <a:lnTo>
                    <a:pt x="253" y="69"/>
                  </a:lnTo>
                  <a:lnTo>
                    <a:pt x="251" y="67"/>
                  </a:lnTo>
                  <a:lnTo>
                    <a:pt x="245" y="65"/>
                  </a:lnTo>
                  <a:lnTo>
                    <a:pt x="240" y="65"/>
                  </a:lnTo>
                  <a:lnTo>
                    <a:pt x="234" y="63"/>
                  </a:lnTo>
                  <a:lnTo>
                    <a:pt x="228" y="63"/>
                  </a:lnTo>
                  <a:lnTo>
                    <a:pt x="221" y="63"/>
                  </a:lnTo>
                  <a:lnTo>
                    <a:pt x="215" y="63"/>
                  </a:lnTo>
                  <a:lnTo>
                    <a:pt x="207" y="63"/>
                  </a:lnTo>
                  <a:lnTo>
                    <a:pt x="200" y="63"/>
                  </a:lnTo>
                  <a:lnTo>
                    <a:pt x="194" y="63"/>
                  </a:lnTo>
                  <a:lnTo>
                    <a:pt x="188" y="63"/>
                  </a:lnTo>
                  <a:lnTo>
                    <a:pt x="183" y="61"/>
                  </a:lnTo>
                  <a:lnTo>
                    <a:pt x="177" y="61"/>
                  </a:lnTo>
                  <a:lnTo>
                    <a:pt x="171" y="61"/>
                  </a:lnTo>
                  <a:lnTo>
                    <a:pt x="167" y="61"/>
                  </a:lnTo>
                  <a:lnTo>
                    <a:pt x="165" y="53"/>
                  </a:lnTo>
                  <a:lnTo>
                    <a:pt x="164" y="46"/>
                  </a:lnTo>
                  <a:lnTo>
                    <a:pt x="162" y="38"/>
                  </a:lnTo>
                  <a:lnTo>
                    <a:pt x="162" y="31"/>
                  </a:lnTo>
                  <a:lnTo>
                    <a:pt x="160" y="23"/>
                  </a:lnTo>
                  <a:lnTo>
                    <a:pt x="160" y="15"/>
                  </a:lnTo>
                  <a:lnTo>
                    <a:pt x="158" y="8"/>
                  </a:lnTo>
                  <a:lnTo>
                    <a:pt x="158" y="0"/>
                  </a:lnTo>
                  <a:lnTo>
                    <a:pt x="114" y="50"/>
                  </a:lnTo>
                  <a:lnTo>
                    <a:pt x="53" y="23"/>
                  </a:lnTo>
                  <a:lnTo>
                    <a:pt x="55" y="31"/>
                  </a:lnTo>
                  <a:lnTo>
                    <a:pt x="57" y="38"/>
                  </a:lnTo>
                  <a:lnTo>
                    <a:pt x="59" y="46"/>
                  </a:lnTo>
                  <a:lnTo>
                    <a:pt x="63" y="53"/>
                  </a:lnTo>
                  <a:lnTo>
                    <a:pt x="65" y="61"/>
                  </a:lnTo>
                  <a:lnTo>
                    <a:pt x="67" y="69"/>
                  </a:lnTo>
                  <a:lnTo>
                    <a:pt x="68" y="74"/>
                  </a:lnTo>
                  <a:lnTo>
                    <a:pt x="70" y="84"/>
                  </a:lnTo>
                  <a:lnTo>
                    <a:pt x="65" y="86"/>
                  </a:lnTo>
                  <a:lnTo>
                    <a:pt x="61" y="88"/>
                  </a:lnTo>
                  <a:lnTo>
                    <a:pt x="55" y="90"/>
                  </a:lnTo>
                  <a:lnTo>
                    <a:pt x="51" y="92"/>
                  </a:lnTo>
                  <a:lnTo>
                    <a:pt x="46" y="95"/>
                  </a:lnTo>
                  <a:lnTo>
                    <a:pt x="42" y="97"/>
                  </a:lnTo>
                  <a:lnTo>
                    <a:pt x="38" y="101"/>
                  </a:lnTo>
                  <a:lnTo>
                    <a:pt x="34" y="103"/>
                  </a:lnTo>
                  <a:lnTo>
                    <a:pt x="29" y="105"/>
                  </a:lnTo>
                  <a:lnTo>
                    <a:pt x="25" y="109"/>
                  </a:lnTo>
                  <a:lnTo>
                    <a:pt x="21" y="111"/>
                  </a:lnTo>
                  <a:lnTo>
                    <a:pt x="17" y="114"/>
                  </a:lnTo>
                  <a:lnTo>
                    <a:pt x="11" y="116"/>
                  </a:lnTo>
                  <a:lnTo>
                    <a:pt x="8" y="120"/>
                  </a:lnTo>
                  <a:lnTo>
                    <a:pt x="4" y="122"/>
                  </a:lnTo>
                  <a:lnTo>
                    <a:pt x="0" y="126"/>
                  </a:lnTo>
                  <a:lnTo>
                    <a:pt x="4" y="126"/>
                  </a:lnTo>
                  <a:lnTo>
                    <a:pt x="8" y="128"/>
                  </a:lnTo>
                  <a:lnTo>
                    <a:pt x="13" y="130"/>
                  </a:lnTo>
                  <a:lnTo>
                    <a:pt x="19" y="130"/>
                  </a:lnTo>
                  <a:lnTo>
                    <a:pt x="27" y="131"/>
                  </a:lnTo>
                  <a:lnTo>
                    <a:pt x="32" y="133"/>
                  </a:lnTo>
                  <a:lnTo>
                    <a:pt x="38" y="135"/>
                  </a:lnTo>
                  <a:lnTo>
                    <a:pt x="42" y="135"/>
                  </a:lnTo>
                  <a:lnTo>
                    <a:pt x="46" y="137"/>
                  </a:lnTo>
                  <a:lnTo>
                    <a:pt x="48" y="137"/>
                  </a:lnTo>
                  <a:lnTo>
                    <a:pt x="48" y="139"/>
                  </a:lnTo>
                  <a:lnTo>
                    <a:pt x="44" y="137"/>
                  </a:lnTo>
                  <a:lnTo>
                    <a:pt x="40" y="137"/>
                  </a:lnTo>
                  <a:lnTo>
                    <a:pt x="34" y="137"/>
                  </a:lnTo>
                  <a:lnTo>
                    <a:pt x="30" y="137"/>
                  </a:lnTo>
                  <a:lnTo>
                    <a:pt x="27" y="135"/>
                  </a:lnTo>
                  <a:lnTo>
                    <a:pt x="19" y="135"/>
                  </a:lnTo>
                  <a:lnTo>
                    <a:pt x="70" y="147"/>
                  </a:lnTo>
                  <a:lnTo>
                    <a:pt x="78" y="236"/>
                  </a:lnTo>
                  <a:lnTo>
                    <a:pt x="139" y="171"/>
                  </a:lnTo>
                  <a:lnTo>
                    <a:pt x="144" y="173"/>
                  </a:lnTo>
                  <a:lnTo>
                    <a:pt x="150" y="175"/>
                  </a:lnTo>
                  <a:lnTo>
                    <a:pt x="154" y="177"/>
                  </a:lnTo>
                  <a:lnTo>
                    <a:pt x="158" y="179"/>
                  </a:lnTo>
                  <a:lnTo>
                    <a:pt x="162" y="181"/>
                  </a:lnTo>
                  <a:lnTo>
                    <a:pt x="167" y="181"/>
                  </a:lnTo>
                  <a:lnTo>
                    <a:pt x="173" y="183"/>
                  </a:lnTo>
                  <a:lnTo>
                    <a:pt x="177" y="185"/>
                  </a:lnTo>
                  <a:lnTo>
                    <a:pt x="179" y="185"/>
                  </a:lnTo>
                  <a:lnTo>
                    <a:pt x="173" y="181"/>
                  </a:lnTo>
                  <a:lnTo>
                    <a:pt x="167" y="179"/>
                  </a:lnTo>
                  <a:lnTo>
                    <a:pt x="162" y="177"/>
                  </a:lnTo>
                  <a:lnTo>
                    <a:pt x="158" y="175"/>
                  </a:lnTo>
                  <a:lnTo>
                    <a:pt x="152" y="173"/>
                  </a:lnTo>
                  <a:lnTo>
                    <a:pt x="146" y="170"/>
                  </a:lnTo>
                  <a:lnTo>
                    <a:pt x="141" y="168"/>
                  </a:lnTo>
                  <a:lnTo>
                    <a:pt x="137" y="168"/>
                  </a:lnTo>
                  <a:lnTo>
                    <a:pt x="135" y="168"/>
                  </a:lnTo>
                  <a:lnTo>
                    <a:pt x="129" y="173"/>
                  </a:lnTo>
                  <a:lnTo>
                    <a:pt x="124" y="177"/>
                  </a:lnTo>
                  <a:lnTo>
                    <a:pt x="120" y="185"/>
                  </a:lnTo>
                  <a:lnTo>
                    <a:pt x="89" y="209"/>
                  </a:lnTo>
                  <a:lnTo>
                    <a:pt x="91" y="206"/>
                  </a:lnTo>
                  <a:lnTo>
                    <a:pt x="97" y="196"/>
                  </a:lnTo>
                  <a:lnTo>
                    <a:pt x="101" y="194"/>
                  </a:lnTo>
                  <a:lnTo>
                    <a:pt x="105" y="189"/>
                  </a:lnTo>
                  <a:lnTo>
                    <a:pt x="108" y="185"/>
                  </a:lnTo>
                  <a:lnTo>
                    <a:pt x="114" y="177"/>
                  </a:lnTo>
                  <a:lnTo>
                    <a:pt x="120" y="170"/>
                  </a:lnTo>
                  <a:lnTo>
                    <a:pt x="127" y="164"/>
                  </a:lnTo>
                  <a:lnTo>
                    <a:pt x="135" y="158"/>
                  </a:lnTo>
                  <a:lnTo>
                    <a:pt x="181" y="173"/>
                  </a:lnTo>
                  <a:lnTo>
                    <a:pt x="184" y="173"/>
                  </a:lnTo>
                  <a:lnTo>
                    <a:pt x="186" y="173"/>
                  </a:lnTo>
                  <a:lnTo>
                    <a:pt x="184" y="171"/>
                  </a:lnTo>
                  <a:lnTo>
                    <a:pt x="177" y="168"/>
                  </a:lnTo>
                  <a:lnTo>
                    <a:pt x="171" y="166"/>
                  </a:lnTo>
                  <a:lnTo>
                    <a:pt x="164" y="162"/>
                  </a:lnTo>
                  <a:lnTo>
                    <a:pt x="158" y="160"/>
                  </a:lnTo>
                  <a:lnTo>
                    <a:pt x="150" y="156"/>
                  </a:lnTo>
                  <a:lnTo>
                    <a:pt x="144" y="152"/>
                  </a:lnTo>
                  <a:lnTo>
                    <a:pt x="139" y="149"/>
                  </a:lnTo>
                  <a:lnTo>
                    <a:pt x="131" y="147"/>
                  </a:lnTo>
                  <a:lnTo>
                    <a:pt x="129" y="149"/>
                  </a:lnTo>
                  <a:lnTo>
                    <a:pt x="125" y="152"/>
                  </a:lnTo>
                  <a:lnTo>
                    <a:pt x="122" y="154"/>
                  </a:lnTo>
                  <a:lnTo>
                    <a:pt x="120" y="158"/>
                  </a:lnTo>
                  <a:lnTo>
                    <a:pt x="116" y="164"/>
                  </a:lnTo>
                  <a:lnTo>
                    <a:pt x="112" y="168"/>
                  </a:lnTo>
                  <a:lnTo>
                    <a:pt x="108" y="171"/>
                  </a:lnTo>
                  <a:lnTo>
                    <a:pt x="106" y="175"/>
                  </a:lnTo>
                  <a:lnTo>
                    <a:pt x="103" y="179"/>
                  </a:lnTo>
                  <a:lnTo>
                    <a:pt x="99" y="183"/>
                  </a:lnTo>
                  <a:lnTo>
                    <a:pt x="93" y="189"/>
                  </a:lnTo>
                  <a:lnTo>
                    <a:pt x="91" y="192"/>
                  </a:lnTo>
                  <a:lnTo>
                    <a:pt x="93" y="185"/>
                  </a:lnTo>
                  <a:lnTo>
                    <a:pt x="97" y="179"/>
                  </a:lnTo>
                  <a:lnTo>
                    <a:pt x="101" y="171"/>
                  </a:lnTo>
                  <a:lnTo>
                    <a:pt x="108" y="166"/>
                  </a:lnTo>
                  <a:lnTo>
                    <a:pt x="114" y="158"/>
                  </a:lnTo>
                  <a:lnTo>
                    <a:pt x="122" y="152"/>
                  </a:lnTo>
                  <a:lnTo>
                    <a:pt x="127" y="147"/>
                  </a:lnTo>
                  <a:lnTo>
                    <a:pt x="131" y="143"/>
                  </a:lnTo>
                  <a:lnTo>
                    <a:pt x="148" y="149"/>
                  </a:lnTo>
                  <a:lnTo>
                    <a:pt x="152" y="151"/>
                  </a:lnTo>
                  <a:lnTo>
                    <a:pt x="154" y="151"/>
                  </a:lnTo>
                  <a:lnTo>
                    <a:pt x="156" y="151"/>
                  </a:lnTo>
                  <a:lnTo>
                    <a:pt x="158" y="151"/>
                  </a:lnTo>
                  <a:lnTo>
                    <a:pt x="156" y="149"/>
                  </a:lnTo>
                  <a:lnTo>
                    <a:pt x="152" y="145"/>
                  </a:lnTo>
                  <a:lnTo>
                    <a:pt x="144" y="141"/>
                  </a:lnTo>
                  <a:lnTo>
                    <a:pt x="139" y="139"/>
                  </a:lnTo>
                  <a:lnTo>
                    <a:pt x="133" y="137"/>
                  </a:lnTo>
                  <a:lnTo>
                    <a:pt x="131" y="137"/>
                  </a:lnTo>
                  <a:lnTo>
                    <a:pt x="127" y="137"/>
                  </a:lnTo>
                  <a:lnTo>
                    <a:pt x="122" y="141"/>
                  </a:lnTo>
                  <a:lnTo>
                    <a:pt x="118" y="145"/>
                  </a:lnTo>
                  <a:lnTo>
                    <a:pt x="114" y="149"/>
                  </a:lnTo>
                  <a:lnTo>
                    <a:pt x="110" y="152"/>
                  </a:lnTo>
                  <a:lnTo>
                    <a:pt x="106" y="158"/>
                  </a:lnTo>
                  <a:lnTo>
                    <a:pt x="103" y="162"/>
                  </a:lnTo>
                  <a:lnTo>
                    <a:pt x="101" y="166"/>
                  </a:lnTo>
                  <a:lnTo>
                    <a:pt x="99" y="122"/>
                  </a:lnTo>
                  <a:lnTo>
                    <a:pt x="68" y="112"/>
                  </a:lnTo>
                  <a:lnTo>
                    <a:pt x="103" y="93"/>
                  </a:lnTo>
                  <a:lnTo>
                    <a:pt x="103" y="90"/>
                  </a:lnTo>
                  <a:lnTo>
                    <a:pt x="103" y="86"/>
                  </a:lnTo>
                  <a:lnTo>
                    <a:pt x="103" y="84"/>
                  </a:lnTo>
                  <a:lnTo>
                    <a:pt x="103" y="80"/>
                  </a:lnTo>
                  <a:lnTo>
                    <a:pt x="103" y="78"/>
                  </a:lnTo>
                  <a:lnTo>
                    <a:pt x="105" y="76"/>
                  </a:lnTo>
                  <a:lnTo>
                    <a:pt x="106" y="76"/>
                  </a:lnTo>
                  <a:lnTo>
                    <a:pt x="108" y="80"/>
                  </a:lnTo>
                  <a:lnTo>
                    <a:pt x="112" y="82"/>
                  </a:lnTo>
                  <a:lnTo>
                    <a:pt x="118" y="86"/>
                  </a:lnTo>
                  <a:lnTo>
                    <a:pt x="120" y="84"/>
                  </a:lnTo>
                  <a:lnTo>
                    <a:pt x="124" y="84"/>
                  </a:lnTo>
                  <a:lnTo>
                    <a:pt x="127" y="80"/>
                  </a:lnTo>
                  <a:lnTo>
                    <a:pt x="131" y="78"/>
                  </a:lnTo>
                  <a:lnTo>
                    <a:pt x="131" y="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4" name="Freeform 72"/>
            <p:cNvSpPr>
              <a:spLocks/>
            </p:cNvSpPr>
            <p:nvPr/>
          </p:nvSpPr>
          <p:spPr bwMode="auto">
            <a:xfrm>
              <a:off x="839" y="1360"/>
              <a:ext cx="217" cy="219"/>
            </a:xfrm>
            <a:custGeom>
              <a:avLst/>
              <a:gdLst>
                <a:gd name="T0" fmla="*/ 279 w 433"/>
                <a:gd name="T1" fmla="*/ 71 h 438"/>
                <a:gd name="T2" fmla="*/ 344 w 433"/>
                <a:gd name="T3" fmla="*/ 223 h 438"/>
                <a:gd name="T4" fmla="*/ 355 w 433"/>
                <a:gd name="T5" fmla="*/ 172 h 438"/>
                <a:gd name="T6" fmla="*/ 317 w 433"/>
                <a:gd name="T7" fmla="*/ 135 h 438"/>
                <a:gd name="T8" fmla="*/ 355 w 433"/>
                <a:gd name="T9" fmla="*/ 143 h 438"/>
                <a:gd name="T10" fmla="*/ 359 w 433"/>
                <a:gd name="T11" fmla="*/ 170 h 438"/>
                <a:gd name="T12" fmla="*/ 387 w 433"/>
                <a:gd name="T13" fmla="*/ 272 h 438"/>
                <a:gd name="T14" fmla="*/ 367 w 433"/>
                <a:gd name="T15" fmla="*/ 234 h 438"/>
                <a:gd name="T16" fmla="*/ 361 w 433"/>
                <a:gd name="T17" fmla="*/ 189 h 438"/>
                <a:gd name="T18" fmla="*/ 384 w 433"/>
                <a:gd name="T19" fmla="*/ 151 h 438"/>
                <a:gd name="T20" fmla="*/ 386 w 433"/>
                <a:gd name="T21" fmla="*/ 158 h 438"/>
                <a:gd name="T22" fmla="*/ 367 w 433"/>
                <a:gd name="T23" fmla="*/ 196 h 438"/>
                <a:gd name="T24" fmla="*/ 386 w 433"/>
                <a:gd name="T25" fmla="*/ 244 h 438"/>
                <a:gd name="T26" fmla="*/ 416 w 433"/>
                <a:gd name="T27" fmla="*/ 290 h 438"/>
                <a:gd name="T28" fmla="*/ 387 w 433"/>
                <a:gd name="T29" fmla="*/ 185 h 438"/>
                <a:gd name="T30" fmla="*/ 412 w 433"/>
                <a:gd name="T31" fmla="*/ 143 h 438"/>
                <a:gd name="T32" fmla="*/ 416 w 433"/>
                <a:gd name="T33" fmla="*/ 154 h 438"/>
                <a:gd name="T34" fmla="*/ 325 w 433"/>
                <a:gd name="T35" fmla="*/ 90 h 438"/>
                <a:gd name="T36" fmla="*/ 311 w 433"/>
                <a:gd name="T37" fmla="*/ 42 h 438"/>
                <a:gd name="T38" fmla="*/ 291 w 433"/>
                <a:gd name="T39" fmla="*/ 23 h 438"/>
                <a:gd name="T40" fmla="*/ 251 w 433"/>
                <a:gd name="T41" fmla="*/ 38 h 438"/>
                <a:gd name="T42" fmla="*/ 292 w 433"/>
                <a:gd name="T43" fmla="*/ 16 h 438"/>
                <a:gd name="T44" fmla="*/ 315 w 433"/>
                <a:gd name="T45" fmla="*/ 35 h 438"/>
                <a:gd name="T46" fmla="*/ 330 w 433"/>
                <a:gd name="T47" fmla="*/ 86 h 438"/>
                <a:gd name="T48" fmla="*/ 353 w 433"/>
                <a:gd name="T49" fmla="*/ 95 h 438"/>
                <a:gd name="T50" fmla="*/ 327 w 433"/>
                <a:gd name="T51" fmla="*/ 54 h 438"/>
                <a:gd name="T52" fmla="*/ 313 w 433"/>
                <a:gd name="T53" fmla="*/ 0 h 438"/>
                <a:gd name="T54" fmla="*/ 91 w 433"/>
                <a:gd name="T55" fmla="*/ 320 h 438"/>
                <a:gd name="T56" fmla="*/ 97 w 433"/>
                <a:gd name="T57" fmla="*/ 360 h 438"/>
                <a:gd name="T58" fmla="*/ 95 w 433"/>
                <a:gd name="T59" fmla="*/ 358 h 438"/>
                <a:gd name="T60" fmla="*/ 95 w 433"/>
                <a:gd name="T61" fmla="*/ 362 h 438"/>
                <a:gd name="T62" fmla="*/ 102 w 433"/>
                <a:gd name="T63" fmla="*/ 411 h 438"/>
                <a:gd name="T64" fmla="*/ 323 w 433"/>
                <a:gd name="T65" fmla="*/ 331 h 438"/>
                <a:gd name="T66" fmla="*/ 304 w 433"/>
                <a:gd name="T67" fmla="*/ 389 h 438"/>
                <a:gd name="T68" fmla="*/ 285 w 433"/>
                <a:gd name="T69" fmla="*/ 425 h 438"/>
                <a:gd name="T70" fmla="*/ 300 w 433"/>
                <a:gd name="T71" fmla="*/ 385 h 438"/>
                <a:gd name="T72" fmla="*/ 272 w 433"/>
                <a:gd name="T73" fmla="*/ 413 h 438"/>
                <a:gd name="T74" fmla="*/ 243 w 433"/>
                <a:gd name="T75" fmla="*/ 394 h 438"/>
                <a:gd name="T76" fmla="*/ 283 w 433"/>
                <a:gd name="T77" fmla="*/ 413 h 438"/>
                <a:gd name="T78" fmla="*/ 302 w 433"/>
                <a:gd name="T79" fmla="*/ 364 h 438"/>
                <a:gd name="T80" fmla="*/ 382 w 433"/>
                <a:gd name="T81" fmla="*/ 303 h 438"/>
                <a:gd name="T82" fmla="*/ 382 w 433"/>
                <a:gd name="T83" fmla="*/ 297 h 438"/>
                <a:gd name="T84" fmla="*/ 340 w 433"/>
                <a:gd name="T85" fmla="*/ 305 h 438"/>
                <a:gd name="T86" fmla="*/ 308 w 433"/>
                <a:gd name="T87" fmla="*/ 316 h 438"/>
                <a:gd name="T88" fmla="*/ 291 w 433"/>
                <a:gd name="T89" fmla="*/ 366 h 438"/>
                <a:gd name="T90" fmla="*/ 272 w 433"/>
                <a:gd name="T91" fmla="*/ 392 h 438"/>
                <a:gd name="T92" fmla="*/ 218 w 433"/>
                <a:gd name="T93" fmla="*/ 356 h 438"/>
                <a:gd name="T94" fmla="*/ 232 w 433"/>
                <a:gd name="T95" fmla="*/ 360 h 438"/>
                <a:gd name="T96" fmla="*/ 270 w 433"/>
                <a:gd name="T97" fmla="*/ 385 h 438"/>
                <a:gd name="T98" fmla="*/ 291 w 433"/>
                <a:gd name="T99" fmla="*/ 352 h 438"/>
                <a:gd name="T100" fmla="*/ 306 w 433"/>
                <a:gd name="T101" fmla="*/ 307 h 438"/>
                <a:gd name="T102" fmla="*/ 334 w 433"/>
                <a:gd name="T103" fmla="*/ 293 h 438"/>
                <a:gd name="T104" fmla="*/ 298 w 433"/>
                <a:gd name="T105" fmla="*/ 305 h 438"/>
                <a:gd name="T106" fmla="*/ 285 w 433"/>
                <a:gd name="T107" fmla="*/ 347 h 438"/>
                <a:gd name="T108" fmla="*/ 258 w 433"/>
                <a:gd name="T109" fmla="*/ 364 h 438"/>
                <a:gd name="T110" fmla="*/ 220 w 433"/>
                <a:gd name="T111" fmla="*/ 341 h 438"/>
                <a:gd name="T112" fmla="*/ 100 w 433"/>
                <a:gd name="T113" fmla="*/ 189 h 438"/>
                <a:gd name="T114" fmla="*/ 85 w 433"/>
                <a:gd name="T115" fmla="*/ 134 h 438"/>
                <a:gd name="T116" fmla="*/ 123 w 433"/>
                <a:gd name="T117" fmla="*/ 128 h 438"/>
                <a:gd name="T118" fmla="*/ 154 w 433"/>
                <a:gd name="T119" fmla="*/ 103 h 438"/>
                <a:gd name="T120" fmla="*/ 173 w 433"/>
                <a:gd name="T121" fmla="*/ 69 h 43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33"/>
                <a:gd name="T184" fmla="*/ 0 h 438"/>
                <a:gd name="T185" fmla="*/ 433 w 433"/>
                <a:gd name="T186" fmla="*/ 438 h 438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33" h="438">
                  <a:moveTo>
                    <a:pt x="220" y="101"/>
                  </a:moveTo>
                  <a:lnTo>
                    <a:pt x="228" y="97"/>
                  </a:lnTo>
                  <a:lnTo>
                    <a:pt x="233" y="94"/>
                  </a:lnTo>
                  <a:lnTo>
                    <a:pt x="241" y="90"/>
                  </a:lnTo>
                  <a:lnTo>
                    <a:pt x="249" y="86"/>
                  </a:lnTo>
                  <a:lnTo>
                    <a:pt x="256" y="80"/>
                  </a:lnTo>
                  <a:lnTo>
                    <a:pt x="264" y="76"/>
                  </a:lnTo>
                  <a:lnTo>
                    <a:pt x="272" y="73"/>
                  </a:lnTo>
                  <a:lnTo>
                    <a:pt x="279" y="71"/>
                  </a:lnTo>
                  <a:lnTo>
                    <a:pt x="292" y="134"/>
                  </a:lnTo>
                  <a:lnTo>
                    <a:pt x="363" y="153"/>
                  </a:lnTo>
                  <a:lnTo>
                    <a:pt x="330" y="210"/>
                  </a:lnTo>
                  <a:lnTo>
                    <a:pt x="359" y="250"/>
                  </a:lnTo>
                  <a:lnTo>
                    <a:pt x="357" y="246"/>
                  </a:lnTo>
                  <a:lnTo>
                    <a:pt x="355" y="242"/>
                  </a:lnTo>
                  <a:lnTo>
                    <a:pt x="351" y="234"/>
                  </a:lnTo>
                  <a:lnTo>
                    <a:pt x="348" y="229"/>
                  </a:lnTo>
                  <a:lnTo>
                    <a:pt x="344" y="223"/>
                  </a:lnTo>
                  <a:lnTo>
                    <a:pt x="340" y="217"/>
                  </a:lnTo>
                  <a:lnTo>
                    <a:pt x="336" y="213"/>
                  </a:lnTo>
                  <a:lnTo>
                    <a:pt x="334" y="210"/>
                  </a:lnTo>
                  <a:lnTo>
                    <a:pt x="336" y="202"/>
                  </a:lnTo>
                  <a:lnTo>
                    <a:pt x="342" y="194"/>
                  </a:lnTo>
                  <a:lnTo>
                    <a:pt x="346" y="187"/>
                  </a:lnTo>
                  <a:lnTo>
                    <a:pt x="349" y="179"/>
                  </a:lnTo>
                  <a:lnTo>
                    <a:pt x="351" y="175"/>
                  </a:lnTo>
                  <a:lnTo>
                    <a:pt x="355" y="172"/>
                  </a:lnTo>
                  <a:lnTo>
                    <a:pt x="357" y="168"/>
                  </a:lnTo>
                  <a:lnTo>
                    <a:pt x="359" y="164"/>
                  </a:lnTo>
                  <a:lnTo>
                    <a:pt x="363" y="156"/>
                  </a:lnTo>
                  <a:lnTo>
                    <a:pt x="368" y="149"/>
                  </a:lnTo>
                  <a:lnTo>
                    <a:pt x="311" y="137"/>
                  </a:lnTo>
                  <a:lnTo>
                    <a:pt x="304" y="132"/>
                  </a:lnTo>
                  <a:lnTo>
                    <a:pt x="308" y="134"/>
                  </a:lnTo>
                  <a:lnTo>
                    <a:pt x="313" y="134"/>
                  </a:lnTo>
                  <a:lnTo>
                    <a:pt x="317" y="135"/>
                  </a:lnTo>
                  <a:lnTo>
                    <a:pt x="321" y="137"/>
                  </a:lnTo>
                  <a:lnTo>
                    <a:pt x="325" y="137"/>
                  </a:lnTo>
                  <a:lnTo>
                    <a:pt x="330" y="137"/>
                  </a:lnTo>
                  <a:lnTo>
                    <a:pt x="334" y="139"/>
                  </a:lnTo>
                  <a:lnTo>
                    <a:pt x="338" y="139"/>
                  </a:lnTo>
                  <a:lnTo>
                    <a:pt x="342" y="139"/>
                  </a:lnTo>
                  <a:lnTo>
                    <a:pt x="346" y="141"/>
                  </a:lnTo>
                  <a:lnTo>
                    <a:pt x="351" y="141"/>
                  </a:lnTo>
                  <a:lnTo>
                    <a:pt x="355" y="143"/>
                  </a:lnTo>
                  <a:lnTo>
                    <a:pt x="359" y="143"/>
                  </a:lnTo>
                  <a:lnTo>
                    <a:pt x="363" y="145"/>
                  </a:lnTo>
                  <a:lnTo>
                    <a:pt x="368" y="147"/>
                  </a:lnTo>
                  <a:lnTo>
                    <a:pt x="372" y="149"/>
                  </a:lnTo>
                  <a:lnTo>
                    <a:pt x="368" y="153"/>
                  </a:lnTo>
                  <a:lnTo>
                    <a:pt x="367" y="158"/>
                  </a:lnTo>
                  <a:lnTo>
                    <a:pt x="363" y="162"/>
                  </a:lnTo>
                  <a:lnTo>
                    <a:pt x="361" y="166"/>
                  </a:lnTo>
                  <a:lnTo>
                    <a:pt x="359" y="170"/>
                  </a:lnTo>
                  <a:lnTo>
                    <a:pt x="357" y="175"/>
                  </a:lnTo>
                  <a:lnTo>
                    <a:pt x="355" y="179"/>
                  </a:lnTo>
                  <a:lnTo>
                    <a:pt x="355" y="181"/>
                  </a:lnTo>
                  <a:lnTo>
                    <a:pt x="351" y="189"/>
                  </a:lnTo>
                  <a:lnTo>
                    <a:pt x="348" y="194"/>
                  </a:lnTo>
                  <a:lnTo>
                    <a:pt x="346" y="200"/>
                  </a:lnTo>
                  <a:lnTo>
                    <a:pt x="342" y="208"/>
                  </a:lnTo>
                  <a:lnTo>
                    <a:pt x="389" y="278"/>
                  </a:lnTo>
                  <a:lnTo>
                    <a:pt x="387" y="272"/>
                  </a:lnTo>
                  <a:lnTo>
                    <a:pt x="386" y="269"/>
                  </a:lnTo>
                  <a:lnTo>
                    <a:pt x="384" y="263"/>
                  </a:lnTo>
                  <a:lnTo>
                    <a:pt x="382" y="259"/>
                  </a:lnTo>
                  <a:lnTo>
                    <a:pt x="380" y="255"/>
                  </a:lnTo>
                  <a:lnTo>
                    <a:pt x="378" y="250"/>
                  </a:lnTo>
                  <a:lnTo>
                    <a:pt x="374" y="246"/>
                  </a:lnTo>
                  <a:lnTo>
                    <a:pt x="372" y="242"/>
                  </a:lnTo>
                  <a:lnTo>
                    <a:pt x="368" y="238"/>
                  </a:lnTo>
                  <a:lnTo>
                    <a:pt x="367" y="234"/>
                  </a:lnTo>
                  <a:lnTo>
                    <a:pt x="363" y="231"/>
                  </a:lnTo>
                  <a:lnTo>
                    <a:pt x="361" y="227"/>
                  </a:lnTo>
                  <a:lnTo>
                    <a:pt x="355" y="219"/>
                  </a:lnTo>
                  <a:lnTo>
                    <a:pt x="351" y="212"/>
                  </a:lnTo>
                  <a:lnTo>
                    <a:pt x="353" y="206"/>
                  </a:lnTo>
                  <a:lnTo>
                    <a:pt x="355" y="202"/>
                  </a:lnTo>
                  <a:lnTo>
                    <a:pt x="357" y="198"/>
                  </a:lnTo>
                  <a:lnTo>
                    <a:pt x="359" y="193"/>
                  </a:lnTo>
                  <a:lnTo>
                    <a:pt x="361" y="189"/>
                  </a:lnTo>
                  <a:lnTo>
                    <a:pt x="363" y="185"/>
                  </a:lnTo>
                  <a:lnTo>
                    <a:pt x="367" y="181"/>
                  </a:lnTo>
                  <a:lnTo>
                    <a:pt x="368" y="175"/>
                  </a:lnTo>
                  <a:lnTo>
                    <a:pt x="370" y="172"/>
                  </a:lnTo>
                  <a:lnTo>
                    <a:pt x="372" y="168"/>
                  </a:lnTo>
                  <a:lnTo>
                    <a:pt x="376" y="164"/>
                  </a:lnTo>
                  <a:lnTo>
                    <a:pt x="378" y="158"/>
                  </a:lnTo>
                  <a:lnTo>
                    <a:pt x="380" y="154"/>
                  </a:lnTo>
                  <a:lnTo>
                    <a:pt x="384" y="151"/>
                  </a:lnTo>
                  <a:lnTo>
                    <a:pt x="386" y="147"/>
                  </a:lnTo>
                  <a:lnTo>
                    <a:pt x="389" y="143"/>
                  </a:lnTo>
                  <a:lnTo>
                    <a:pt x="361" y="134"/>
                  </a:lnTo>
                  <a:lnTo>
                    <a:pt x="380" y="137"/>
                  </a:lnTo>
                  <a:lnTo>
                    <a:pt x="395" y="141"/>
                  </a:lnTo>
                  <a:lnTo>
                    <a:pt x="393" y="145"/>
                  </a:lnTo>
                  <a:lnTo>
                    <a:pt x="389" y="149"/>
                  </a:lnTo>
                  <a:lnTo>
                    <a:pt x="387" y="154"/>
                  </a:lnTo>
                  <a:lnTo>
                    <a:pt x="386" y="158"/>
                  </a:lnTo>
                  <a:lnTo>
                    <a:pt x="384" y="162"/>
                  </a:lnTo>
                  <a:lnTo>
                    <a:pt x="382" y="166"/>
                  </a:lnTo>
                  <a:lnTo>
                    <a:pt x="380" y="172"/>
                  </a:lnTo>
                  <a:lnTo>
                    <a:pt x="378" y="175"/>
                  </a:lnTo>
                  <a:lnTo>
                    <a:pt x="376" y="179"/>
                  </a:lnTo>
                  <a:lnTo>
                    <a:pt x="372" y="185"/>
                  </a:lnTo>
                  <a:lnTo>
                    <a:pt x="370" y="189"/>
                  </a:lnTo>
                  <a:lnTo>
                    <a:pt x="368" y="193"/>
                  </a:lnTo>
                  <a:lnTo>
                    <a:pt x="367" y="196"/>
                  </a:lnTo>
                  <a:lnTo>
                    <a:pt x="365" y="202"/>
                  </a:lnTo>
                  <a:lnTo>
                    <a:pt x="363" y="206"/>
                  </a:lnTo>
                  <a:lnTo>
                    <a:pt x="363" y="212"/>
                  </a:lnTo>
                  <a:lnTo>
                    <a:pt x="363" y="213"/>
                  </a:lnTo>
                  <a:lnTo>
                    <a:pt x="367" y="217"/>
                  </a:lnTo>
                  <a:lnTo>
                    <a:pt x="370" y="223"/>
                  </a:lnTo>
                  <a:lnTo>
                    <a:pt x="376" y="231"/>
                  </a:lnTo>
                  <a:lnTo>
                    <a:pt x="380" y="236"/>
                  </a:lnTo>
                  <a:lnTo>
                    <a:pt x="386" y="244"/>
                  </a:lnTo>
                  <a:lnTo>
                    <a:pt x="387" y="248"/>
                  </a:lnTo>
                  <a:lnTo>
                    <a:pt x="391" y="253"/>
                  </a:lnTo>
                  <a:lnTo>
                    <a:pt x="393" y="255"/>
                  </a:lnTo>
                  <a:lnTo>
                    <a:pt x="397" y="261"/>
                  </a:lnTo>
                  <a:lnTo>
                    <a:pt x="403" y="267"/>
                  </a:lnTo>
                  <a:lnTo>
                    <a:pt x="407" y="274"/>
                  </a:lnTo>
                  <a:lnTo>
                    <a:pt x="410" y="280"/>
                  </a:lnTo>
                  <a:lnTo>
                    <a:pt x="414" y="286"/>
                  </a:lnTo>
                  <a:lnTo>
                    <a:pt x="416" y="290"/>
                  </a:lnTo>
                  <a:lnTo>
                    <a:pt x="418" y="291"/>
                  </a:lnTo>
                  <a:lnTo>
                    <a:pt x="370" y="213"/>
                  </a:lnTo>
                  <a:lnTo>
                    <a:pt x="372" y="208"/>
                  </a:lnTo>
                  <a:lnTo>
                    <a:pt x="376" y="204"/>
                  </a:lnTo>
                  <a:lnTo>
                    <a:pt x="380" y="196"/>
                  </a:lnTo>
                  <a:lnTo>
                    <a:pt x="386" y="189"/>
                  </a:lnTo>
                  <a:lnTo>
                    <a:pt x="387" y="185"/>
                  </a:lnTo>
                  <a:lnTo>
                    <a:pt x="389" y="179"/>
                  </a:lnTo>
                  <a:lnTo>
                    <a:pt x="393" y="175"/>
                  </a:lnTo>
                  <a:lnTo>
                    <a:pt x="395" y="172"/>
                  </a:lnTo>
                  <a:lnTo>
                    <a:pt x="397" y="166"/>
                  </a:lnTo>
                  <a:lnTo>
                    <a:pt x="399" y="162"/>
                  </a:lnTo>
                  <a:lnTo>
                    <a:pt x="403" y="158"/>
                  </a:lnTo>
                  <a:lnTo>
                    <a:pt x="405" y="154"/>
                  </a:lnTo>
                  <a:lnTo>
                    <a:pt x="408" y="149"/>
                  </a:lnTo>
                  <a:lnTo>
                    <a:pt x="412" y="143"/>
                  </a:lnTo>
                  <a:lnTo>
                    <a:pt x="416" y="139"/>
                  </a:lnTo>
                  <a:lnTo>
                    <a:pt x="418" y="137"/>
                  </a:lnTo>
                  <a:lnTo>
                    <a:pt x="416" y="143"/>
                  </a:lnTo>
                  <a:lnTo>
                    <a:pt x="416" y="147"/>
                  </a:lnTo>
                  <a:lnTo>
                    <a:pt x="414" y="151"/>
                  </a:lnTo>
                  <a:lnTo>
                    <a:pt x="412" y="154"/>
                  </a:lnTo>
                  <a:lnTo>
                    <a:pt x="410" y="162"/>
                  </a:lnTo>
                  <a:lnTo>
                    <a:pt x="414" y="158"/>
                  </a:lnTo>
                  <a:lnTo>
                    <a:pt x="416" y="154"/>
                  </a:lnTo>
                  <a:lnTo>
                    <a:pt x="420" y="151"/>
                  </a:lnTo>
                  <a:lnTo>
                    <a:pt x="424" y="147"/>
                  </a:lnTo>
                  <a:lnTo>
                    <a:pt x="426" y="141"/>
                  </a:lnTo>
                  <a:lnTo>
                    <a:pt x="429" y="137"/>
                  </a:lnTo>
                  <a:lnTo>
                    <a:pt x="431" y="132"/>
                  </a:lnTo>
                  <a:lnTo>
                    <a:pt x="433" y="128"/>
                  </a:lnTo>
                  <a:lnTo>
                    <a:pt x="329" y="101"/>
                  </a:lnTo>
                  <a:lnTo>
                    <a:pt x="327" y="95"/>
                  </a:lnTo>
                  <a:lnTo>
                    <a:pt x="325" y="90"/>
                  </a:lnTo>
                  <a:lnTo>
                    <a:pt x="325" y="84"/>
                  </a:lnTo>
                  <a:lnTo>
                    <a:pt x="323" y="78"/>
                  </a:lnTo>
                  <a:lnTo>
                    <a:pt x="321" y="73"/>
                  </a:lnTo>
                  <a:lnTo>
                    <a:pt x="319" y="69"/>
                  </a:lnTo>
                  <a:lnTo>
                    <a:pt x="319" y="63"/>
                  </a:lnTo>
                  <a:lnTo>
                    <a:pt x="317" y="57"/>
                  </a:lnTo>
                  <a:lnTo>
                    <a:pt x="315" y="52"/>
                  </a:lnTo>
                  <a:lnTo>
                    <a:pt x="313" y="48"/>
                  </a:lnTo>
                  <a:lnTo>
                    <a:pt x="311" y="42"/>
                  </a:lnTo>
                  <a:lnTo>
                    <a:pt x="310" y="36"/>
                  </a:lnTo>
                  <a:lnTo>
                    <a:pt x="310" y="31"/>
                  </a:lnTo>
                  <a:lnTo>
                    <a:pt x="308" y="27"/>
                  </a:lnTo>
                  <a:lnTo>
                    <a:pt x="308" y="21"/>
                  </a:lnTo>
                  <a:lnTo>
                    <a:pt x="306" y="16"/>
                  </a:lnTo>
                  <a:lnTo>
                    <a:pt x="302" y="17"/>
                  </a:lnTo>
                  <a:lnTo>
                    <a:pt x="298" y="19"/>
                  </a:lnTo>
                  <a:lnTo>
                    <a:pt x="294" y="21"/>
                  </a:lnTo>
                  <a:lnTo>
                    <a:pt x="291" y="23"/>
                  </a:lnTo>
                  <a:lnTo>
                    <a:pt x="283" y="27"/>
                  </a:lnTo>
                  <a:lnTo>
                    <a:pt x="275" y="31"/>
                  </a:lnTo>
                  <a:lnTo>
                    <a:pt x="272" y="33"/>
                  </a:lnTo>
                  <a:lnTo>
                    <a:pt x="268" y="35"/>
                  </a:lnTo>
                  <a:lnTo>
                    <a:pt x="262" y="36"/>
                  </a:lnTo>
                  <a:lnTo>
                    <a:pt x="260" y="38"/>
                  </a:lnTo>
                  <a:lnTo>
                    <a:pt x="251" y="42"/>
                  </a:lnTo>
                  <a:lnTo>
                    <a:pt x="245" y="46"/>
                  </a:lnTo>
                  <a:lnTo>
                    <a:pt x="251" y="38"/>
                  </a:lnTo>
                  <a:lnTo>
                    <a:pt x="260" y="35"/>
                  </a:lnTo>
                  <a:lnTo>
                    <a:pt x="262" y="31"/>
                  </a:lnTo>
                  <a:lnTo>
                    <a:pt x="268" y="29"/>
                  </a:lnTo>
                  <a:lnTo>
                    <a:pt x="272" y="27"/>
                  </a:lnTo>
                  <a:lnTo>
                    <a:pt x="275" y="25"/>
                  </a:lnTo>
                  <a:lnTo>
                    <a:pt x="281" y="23"/>
                  </a:lnTo>
                  <a:lnTo>
                    <a:pt x="285" y="21"/>
                  </a:lnTo>
                  <a:lnTo>
                    <a:pt x="289" y="17"/>
                  </a:lnTo>
                  <a:lnTo>
                    <a:pt x="292" y="16"/>
                  </a:lnTo>
                  <a:lnTo>
                    <a:pt x="298" y="14"/>
                  </a:lnTo>
                  <a:lnTo>
                    <a:pt x="302" y="12"/>
                  </a:lnTo>
                  <a:lnTo>
                    <a:pt x="306" y="10"/>
                  </a:lnTo>
                  <a:lnTo>
                    <a:pt x="310" y="8"/>
                  </a:lnTo>
                  <a:lnTo>
                    <a:pt x="311" y="14"/>
                  </a:lnTo>
                  <a:lnTo>
                    <a:pt x="313" y="19"/>
                  </a:lnTo>
                  <a:lnTo>
                    <a:pt x="313" y="23"/>
                  </a:lnTo>
                  <a:lnTo>
                    <a:pt x="315" y="31"/>
                  </a:lnTo>
                  <a:lnTo>
                    <a:pt x="315" y="35"/>
                  </a:lnTo>
                  <a:lnTo>
                    <a:pt x="317" y="40"/>
                  </a:lnTo>
                  <a:lnTo>
                    <a:pt x="319" y="46"/>
                  </a:lnTo>
                  <a:lnTo>
                    <a:pt x="321" y="52"/>
                  </a:lnTo>
                  <a:lnTo>
                    <a:pt x="321" y="57"/>
                  </a:lnTo>
                  <a:lnTo>
                    <a:pt x="323" y="63"/>
                  </a:lnTo>
                  <a:lnTo>
                    <a:pt x="325" y="69"/>
                  </a:lnTo>
                  <a:lnTo>
                    <a:pt x="327" y="75"/>
                  </a:lnTo>
                  <a:lnTo>
                    <a:pt x="329" y="80"/>
                  </a:lnTo>
                  <a:lnTo>
                    <a:pt x="330" y="86"/>
                  </a:lnTo>
                  <a:lnTo>
                    <a:pt x="332" y="92"/>
                  </a:lnTo>
                  <a:lnTo>
                    <a:pt x="334" y="97"/>
                  </a:lnTo>
                  <a:lnTo>
                    <a:pt x="393" y="107"/>
                  </a:lnTo>
                  <a:lnTo>
                    <a:pt x="386" y="105"/>
                  </a:lnTo>
                  <a:lnTo>
                    <a:pt x="378" y="103"/>
                  </a:lnTo>
                  <a:lnTo>
                    <a:pt x="372" y="101"/>
                  </a:lnTo>
                  <a:lnTo>
                    <a:pt x="367" y="97"/>
                  </a:lnTo>
                  <a:lnTo>
                    <a:pt x="361" y="95"/>
                  </a:lnTo>
                  <a:lnTo>
                    <a:pt x="353" y="95"/>
                  </a:lnTo>
                  <a:lnTo>
                    <a:pt x="346" y="94"/>
                  </a:lnTo>
                  <a:lnTo>
                    <a:pt x="340" y="94"/>
                  </a:lnTo>
                  <a:lnTo>
                    <a:pt x="336" y="88"/>
                  </a:lnTo>
                  <a:lnTo>
                    <a:pt x="336" y="82"/>
                  </a:lnTo>
                  <a:lnTo>
                    <a:pt x="334" y="76"/>
                  </a:lnTo>
                  <a:lnTo>
                    <a:pt x="332" y="71"/>
                  </a:lnTo>
                  <a:lnTo>
                    <a:pt x="330" y="65"/>
                  </a:lnTo>
                  <a:lnTo>
                    <a:pt x="329" y="59"/>
                  </a:lnTo>
                  <a:lnTo>
                    <a:pt x="327" y="54"/>
                  </a:lnTo>
                  <a:lnTo>
                    <a:pt x="325" y="48"/>
                  </a:lnTo>
                  <a:lnTo>
                    <a:pt x="323" y="40"/>
                  </a:lnTo>
                  <a:lnTo>
                    <a:pt x="321" y="35"/>
                  </a:lnTo>
                  <a:lnTo>
                    <a:pt x="321" y="29"/>
                  </a:lnTo>
                  <a:lnTo>
                    <a:pt x="319" y="23"/>
                  </a:lnTo>
                  <a:lnTo>
                    <a:pt x="317" y="17"/>
                  </a:lnTo>
                  <a:lnTo>
                    <a:pt x="315" y="12"/>
                  </a:lnTo>
                  <a:lnTo>
                    <a:pt x="313" y="6"/>
                  </a:lnTo>
                  <a:lnTo>
                    <a:pt x="313" y="0"/>
                  </a:lnTo>
                  <a:lnTo>
                    <a:pt x="224" y="52"/>
                  </a:lnTo>
                  <a:lnTo>
                    <a:pt x="144" y="2"/>
                  </a:lnTo>
                  <a:lnTo>
                    <a:pt x="116" y="92"/>
                  </a:lnTo>
                  <a:lnTo>
                    <a:pt x="21" y="109"/>
                  </a:lnTo>
                  <a:lnTo>
                    <a:pt x="60" y="193"/>
                  </a:lnTo>
                  <a:lnTo>
                    <a:pt x="0" y="276"/>
                  </a:lnTo>
                  <a:lnTo>
                    <a:pt x="89" y="310"/>
                  </a:lnTo>
                  <a:lnTo>
                    <a:pt x="89" y="316"/>
                  </a:lnTo>
                  <a:lnTo>
                    <a:pt x="91" y="320"/>
                  </a:lnTo>
                  <a:lnTo>
                    <a:pt x="91" y="324"/>
                  </a:lnTo>
                  <a:lnTo>
                    <a:pt x="93" y="330"/>
                  </a:lnTo>
                  <a:lnTo>
                    <a:pt x="93" y="333"/>
                  </a:lnTo>
                  <a:lnTo>
                    <a:pt x="95" y="337"/>
                  </a:lnTo>
                  <a:lnTo>
                    <a:pt x="95" y="343"/>
                  </a:lnTo>
                  <a:lnTo>
                    <a:pt x="97" y="347"/>
                  </a:lnTo>
                  <a:lnTo>
                    <a:pt x="97" y="350"/>
                  </a:lnTo>
                  <a:lnTo>
                    <a:pt x="97" y="356"/>
                  </a:lnTo>
                  <a:lnTo>
                    <a:pt x="97" y="360"/>
                  </a:lnTo>
                  <a:lnTo>
                    <a:pt x="98" y="364"/>
                  </a:lnTo>
                  <a:lnTo>
                    <a:pt x="98" y="369"/>
                  </a:lnTo>
                  <a:lnTo>
                    <a:pt x="98" y="373"/>
                  </a:lnTo>
                  <a:lnTo>
                    <a:pt x="98" y="377"/>
                  </a:lnTo>
                  <a:lnTo>
                    <a:pt x="98" y="383"/>
                  </a:lnTo>
                  <a:lnTo>
                    <a:pt x="97" y="377"/>
                  </a:lnTo>
                  <a:lnTo>
                    <a:pt x="97" y="371"/>
                  </a:lnTo>
                  <a:lnTo>
                    <a:pt x="95" y="364"/>
                  </a:lnTo>
                  <a:lnTo>
                    <a:pt x="95" y="358"/>
                  </a:lnTo>
                  <a:lnTo>
                    <a:pt x="93" y="352"/>
                  </a:lnTo>
                  <a:lnTo>
                    <a:pt x="93" y="347"/>
                  </a:lnTo>
                  <a:lnTo>
                    <a:pt x="91" y="339"/>
                  </a:lnTo>
                  <a:lnTo>
                    <a:pt x="91" y="333"/>
                  </a:lnTo>
                  <a:lnTo>
                    <a:pt x="91" y="339"/>
                  </a:lnTo>
                  <a:lnTo>
                    <a:pt x="91" y="345"/>
                  </a:lnTo>
                  <a:lnTo>
                    <a:pt x="91" y="350"/>
                  </a:lnTo>
                  <a:lnTo>
                    <a:pt x="93" y="356"/>
                  </a:lnTo>
                  <a:lnTo>
                    <a:pt x="95" y="362"/>
                  </a:lnTo>
                  <a:lnTo>
                    <a:pt x="95" y="368"/>
                  </a:lnTo>
                  <a:lnTo>
                    <a:pt x="97" y="373"/>
                  </a:lnTo>
                  <a:lnTo>
                    <a:pt x="97" y="379"/>
                  </a:lnTo>
                  <a:lnTo>
                    <a:pt x="97" y="385"/>
                  </a:lnTo>
                  <a:lnTo>
                    <a:pt x="98" y="390"/>
                  </a:lnTo>
                  <a:lnTo>
                    <a:pt x="100" y="394"/>
                  </a:lnTo>
                  <a:lnTo>
                    <a:pt x="100" y="400"/>
                  </a:lnTo>
                  <a:lnTo>
                    <a:pt x="100" y="406"/>
                  </a:lnTo>
                  <a:lnTo>
                    <a:pt x="102" y="411"/>
                  </a:lnTo>
                  <a:lnTo>
                    <a:pt x="102" y="417"/>
                  </a:lnTo>
                  <a:lnTo>
                    <a:pt x="104" y="423"/>
                  </a:lnTo>
                  <a:lnTo>
                    <a:pt x="203" y="375"/>
                  </a:lnTo>
                  <a:lnTo>
                    <a:pt x="294" y="438"/>
                  </a:lnTo>
                  <a:lnTo>
                    <a:pt x="329" y="333"/>
                  </a:lnTo>
                  <a:lnTo>
                    <a:pt x="376" y="322"/>
                  </a:lnTo>
                  <a:lnTo>
                    <a:pt x="357" y="322"/>
                  </a:lnTo>
                  <a:lnTo>
                    <a:pt x="325" y="328"/>
                  </a:lnTo>
                  <a:lnTo>
                    <a:pt x="323" y="331"/>
                  </a:lnTo>
                  <a:lnTo>
                    <a:pt x="321" y="337"/>
                  </a:lnTo>
                  <a:lnTo>
                    <a:pt x="319" y="343"/>
                  </a:lnTo>
                  <a:lnTo>
                    <a:pt x="317" y="349"/>
                  </a:lnTo>
                  <a:lnTo>
                    <a:pt x="315" y="354"/>
                  </a:lnTo>
                  <a:lnTo>
                    <a:pt x="313" y="360"/>
                  </a:lnTo>
                  <a:lnTo>
                    <a:pt x="310" y="368"/>
                  </a:lnTo>
                  <a:lnTo>
                    <a:pt x="308" y="375"/>
                  </a:lnTo>
                  <a:lnTo>
                    <a:pt x="306" y="381"/>
                  </a:lnTo>
                  <a:lnTo>
                    <a:pt x="304" y="389"/>
                  </a:lnTo>
                  <a:lnTo>
                    <a:pt x="302" y="396"/>
                  </a:lnTo>
                  <a:lnTo>
                    <a:pt x="298" y="404"/>
                  </a:lnTo>
                  <a:lnTo>
                    <a:pt x="296" y="409"/>
                  </a:lnTo>
                  <a:lnTo>
                    <a:pt x="294" y="417"/>
                  </a:lnTo>
                  <a:lnTo>
                    <a:pt x="292" y="423"/>
                  </a:lnTo>
                  <a:lnTo>
                    <a:pt x="292" y="430"/>
                  </a:lnTo>
                  <a:lnTo>
                    <a:pt x="289" y="428"/>
                  </a:lnTo>
                  <a:lnTo>
                    <a:pt x="287" y="427"/>
                  </a:lnTo>
                  <a:lnTo>
                    <a:pt x="285" y="425"/>
                  </a:lnTo>
                  <a:lnTo>
                    <a:pt x="287" y="423"/>
                  </a:lnTo>
                  <a:lnTo>
                    <a:pt x="291" y="427"/>
                  </a:lnTo>
                  <a:lnTo>
                    <a:pt x="304" y="381"/>
                  </a:lnTo>
                  <a:lnTo>
                    <a:pt x="306" y="377"/>
                  </a:lnTo>
                  <a:lnTo>
                    <a:pt x="308" y="373"/>
                  </a:lnTo>
                  <a:lnTo>
                    <a:pt x="306" y="369"/>
                  </a:lnTo>
                  <a:lnTo>
                    <a:pt x="304" y="373"/>
                  </a:lnTo>
                  <a:lnTo>
                    <a:pt x="302" y="377"/>
                  </a:lnTo>
                  <a:lnTo>
                    <a:pt x="300" y="385"/>
                  </a:lnTo>
                  <a:lnTo>
                    <a:pt x="298" y="390"/>
                  </a:lnTo>
                  <a:lnTo>
                    <a:pt x="294" y="396"/>
                  </a:lnTo>
                  <a:lnTo>
                    <a:pt x="292" y="402"/>
                  </a:lnTo>
                  <a:lnTo>
                    <a:pt x="292" y="408"/>
                  </a:lnTo>
                  <a:lnTo>
                    <a:pt x="291" y="413"/>
                  </a:lnTo>
                  <a:lnTo>
                    <a:pt x="289" y="421"/>
                  </a:lnTo>
                  <a:lnTo>
                    <a:pt x="283" y="417"/>
                  </a:lnTo>
                  <a:lnTo>
                    <a:pt x="277" y="415"/>
                  </a:lnTo>
                  <a:lnTo>
                    <a:pt x="272" y="413"/>
                  </a:lnTo>
                  <a:lnTo>
                    <a:pt x="266" y="411"/>
                  </a:lnTo>
                  <a:lnTo>
                    <a:pt x="262" y="408"/>
                  </a:lnTo>
                  <a:lnTo>
                    <a:pt x="258" y="406"/>
                  </a:lnTo>
                  <a:lnTo>
                    <a:pt x="254" y="404"/>
                  </a:lnTo>
                  <a:lnTo>
                    <a:pt x="253" y="402"/>
                  </a:lnTo>
                  <a:lnTo>
                    <a:pt x="247" y="400"/>
                  </a:lnTo>
                  <a:lnTo>
                    <a:pt x="245" y="396"/>
                  </a:lnTo>
                  <a:lnTo>
                    <a:pt x="243" y="394"/>
                  </a:lnTo>
                  <a:lnTo>
                    <a:pt x="247" y="394"/>
                  </a:lnTo>
                  <a:lnTo>
                    <a:pt x="251" y="396"/>
                  </a:lnTo>
                  <a:lnTo>
                    <a:pt x="256" y="398"/>
                  </a:lnTo>
                  <a:lnTo>
                    <a:pt x="262" y="400"/>
                  </a:lnTo>
                  <a:lnTo>
                    <a:pt x="270" y="406"/>
                  </a:lnTo>
                  <a:lnTo>
                    <a:pt x="273" y="408"/>
                  </a:lnTo>
                  <a:lnTo>
                    <a:pt x="277" y="409"/>
                  </a:lnTo>
                  <a:lnTo>
                    <a:pt x="283" y="413"/>
                  </a:lnTo>
                  <a:lnTo>
                    <a:pt x="287" y="417"/>
                  </a:lnTo>
                  <a:lnTo>
                    <a:pt x="289" y="409"/>
                  </a:lnTo>
                  <a:lnTo>
                    <a:pt x="289" y="402"/>
                  </a:lnTo>
                  <a:lnTo>
                    <a:pt x="292" y="396"/>
                  </a:lnTo>
                  <a:lnTo>
                    <a:pt x="294" y="390"/>
                  </a:lnTo>
                  <a:lnTo>
                    <a:pt x="296" y="383"/>
                  </a:lnTo>
                  <a:lnTo>
                    <a:pt x="298" y="377"/>
                  </a:lnTo>
                  <a:lnTo>
                    <a:pt x="300" y="369"/>
                  </a:lnTo>
                  <a:lnTo>
                    <a:pt x="302" y="364"/>
                  </a:lnTo>
                  <a:lnTo>
                    <a:pt x="304" y="358"/>
                  </a:lnTo>
                  <a:lnTo>
                    <a:pt x="306" y="350"/>
                  </a:lnTo>
                  <a:lnTo>
                    <a:pt x="308" y="347"/>
                  </a:lnTo>
                  <a:lnTo>
                    <a:pt x="310" y="341"/>
                  </a:lnTo>
                  <a:lnTo>
                    <a:pt x="311" y="333"/>
                  </a:lnTo>
                  <a:lnTo>
                    <a:pt x="313" y="330"/>
                  </a:lnTo>
                  <a:lnTo>
                    <a:pt x="315" y="324"/>
                  </a:lnTo>
                  <a:lnTo>
                    <a:pt x="317" y="320"/>
                  </a:lnTo>
                  <a:lnTo>
                    <a:pt x="382" y="303"/>
                  </a:lnTo>
                  <a:lnTo>
                    <a:pt x="386" y="301"/>
                  </a:lnTo>
                  <a:lnTo>
                    <a:pt x="389" y="299"/>
                  </a:lnTo>
                  <a:lnTo>
                    <a:pt x="393" y="297"/>
                  </a:lnTo>
                  <a:lnTo>
                    <a:pt x="395" y="297"/>
                  </a:lnTo>
                  <a:lnTo>
                    <a:pt x="395" y="295"/>
                  </a:lnTo>
                  <a:lnTo>
                    <a:pt x="391" y="295"/>
                  </a:lnTo>
                  <a:lnTo>
                    <a:pt x="386" y="297"/>
                  </a:lnTo>
                  <a:lnTo>
                    <a:pt x="382" y="297"/>
                  </a:lnTo>
                  <a:lnTo>
                    <a:pt x="378" y="297"/>
                  </a:lnTo>
                  <a:lnTo>
                    <a:pt x="374" y="299"/>
                  </a:lnTo>
                  <a:lnTo>
                    <a:pt x="370" y="301"/>
                  </a:lnTo>
                  <a:lnTo>
                    <a:pt x="365" y="301"/>
                  </a:lnTo>
                  <a:lnTo>
                    <a:pt x="361" y="301"/>
                  </a:lnTo>
                  <a:lnTo>
                    <a:pt x="355" y="303"/>
                  </a:lnTo>
                  <a:lnTo>
                    <a:pt x="351" y="305"/>
                  </a:lnTo>
                  <a:lnTo>
                    <a:pt x="346" y="305"/>
                  </a:lnTo>
                  <a:lnTo>
                    <a:pt x="340" y="305"/>
                  </a:lnTo>
                  <a:lnTo>
                    <a:pt x="336" y="307"/>
                  </a:lnTo>
                  <a:lnTo>
                    <a:pt x="332" y="307"/>
                  </a:lnTo>
                  <a:lnTo>
                    <a:pt x="329" y="307"/>
                  </a:lnTo>
                  <a:lnTo>
                    <a:pt x="323" y="309"/>
                  </a:lnTo>
                  <a:lnTo>
                    <a:pt x="319" y="309"/>
                  </a:lnTo>
                  <a:lnTo>
                    <a:pt x="317" y="310"/>
                  </a:lnTo>
                  <a:lnTo>
                    <a:pt x="313" y="310"/>
                  </a:lnTo>
                  <a:lnTo>
                    <a:pt x="310" y="312"/>
                  </a:lnTo>
                  <a:lnTo>
                    <a:pt x="308" y="316"/>
                  </a:lnTo>
                  <a:lnTo>
                    <a:pt x="306" y="322"/>
                  </a:lnTo>
                  <a:lnTo>
                    <a:pt x="304" y="328"/>
                  </a:lnTo>
                  <a:lnTo>
                    <a:pt x="302" y="333"/>
                  </a:lnTo>
                  <a:lnTo>
                    <a:pt x="300" y="337"/>
                  </a:lnTo>
                  <a:lnTo>
                    <a:pt x="298" y="345"/>
                  </a:lnTo>
                  <a:lnTo>
                    <a:pt x="296" y="349"/>
                  </a:lnTo>
                  <a:lnTo>
                    <a:pt x="294" y="356"/>
                  </a:lnTo>
                  <a:lnTo>
                    <a:pt x="292" y="360"/>
                  </a:lnTo>
                  <a:lnTo>
                    <a:pt x="291" y="366"/>
                  </a:lnTo>
                  <a:lnTo>
                    <a:pt x="289" y="373"/>
                  </a:lnTo>
                  <a:lnTo>
                    <a:pt x="287" y="377"/>
                  </a:lnTo>
                  <a:lnTo>
                    <a:pt x="285" y="383"/>
                  </a:lnTo>
                  <a:lnTo>
                    <a:pt x="283" y="389"/>
                  </a:lnTo>
                  <a:lnTo>
                    <a:pt x="281" y="392"/>
                  </a:lnTo>
                  <a:lnTo>
                    <a:pt x="281" y="400"/>
                  </a:lnTo>
                  <a:lnTo>
                    <a:pt x="277" y="398"/>
                  </a:lnTo>
                  <a:lnTo>
                    <a:pt x="275" y="396"/>
                  </a:lnTo>
                  <a:lnTo>
                    <a:pt x="272" y="392"/>
                  </a:lnTo>
                  <a:lnTo>
                    <a:pt x="268" y="390"/>
                  </a:lnTo>
                  <a:lnTo>
                    <a:pt x="260" y="385"/>
                  </a:lnTo>
                  <a:lnTo>
                    <a:pt x="254" y="381"/>
                  </a:lnTo>
                  <a:lnTo>
                    <a:pt x="249" y="377"/>
                  </a:lnTo>
                  <a:lnTo>
                    <a:pt x="243" y="373"/>
                  </a:lnTo>
                  <a:lnTo>
                    <a:pt x="235" y="368"/>
                  </a:lnTo>
                  <a:lnTo>
                    <a:pt x="230" y="364"/>
                  </a:lnTo>
                  <a:lnTo>
                    <a:pt x="224" y="360"/>
                  </a:lnTo>
                  <a:lnTo>
                    <a:pt x="218" y="356"/>
                  </a:lnTo>
                  <a:lnTo>
                    <a:pt x="214" y="352"/>
                  </a:lnTo>
                  <a:lnTo>
                    <a:pt x="213" y="350"/>
                  </a:lnTo>
                  <a:lnTo>
                    <a:pt x="211" y="349"/>
                  </a:lnTo>
                  <a:lnTo>
                    <a:pt x="211" y="347"/>
                  </a:lnTo>
                  <a:lnTo>
                    <a:pt x="214" y="349"/>
                  </a:lnTo>
                  <a:lnTo>
                    <a:pt x="218" y="350"/>
                  </a:lnTo>
                  <a:lnTo>
                    <a:pt x="224" y="354"/>
                  </a:lnTo>
                  <a:lnTo>
                    <a:pt x="228" y="358"/>
                  </a:lnTo>
                  <a:lnTo>
                    <a:pt x="232" y="360"/>
                  </a:lnTo>
                  <a:lnTo>
                    <a:pt x="235" y="362"/>
                  </a:lnTo>
                  <a:lnTo>
                    <a:pt x="241" y="366"/>
                  </a:lnTo>
                  <a:lnTo>
                    <a:pt x="245" y="368"/>
                  </a:lnTo>
                  <a:lnTo>
                    <a:pt x="249" y="369"/>
                  </a:lnTo>
                  <a:lnTo>
                    <a:pt x="253" y="373"/>
                  </a:lnTo>
                  <a:lnTo>
                    <a:pt x="256" y="375"/>
                  </a:lnTo>
                  <a:lnTo>
                    <a:pt x="262" y="379"/>
                  </a:lnTo>
                  <a:lnTo>
                    <a:pt x="266" y="381"/>
                  </a:lnTo>
                  <a:lnTo>
                    <a:pt x="270" y="385"/>
                  </a:lnTo>
                  <a:lnTo>
                    <a:pt x="275" y="387"/>
                  </a:lnTo>
                  <a:lnTo>
                    <a:pt x="279" y="390"/>
                  </a:lnTo>
                  <a:lnTo>
                    <a:pt x="281" y="385"/>
                  </a:lnTo>
                  <a:lnTo>
                    <a:pt x="281" y="379"/>
                  </a:lnTo>
                  <a:lnTo>
                    <a:pt x="283" y="373"/>
                  </a:lnTo>
                  <a:lnTo>
                    <a:pt x="285" y="369"/>
                  </a:lnTo>
                  <a:lnTo>
                    <a:pt x="287" y="364"/>
                  </a:lnTo>
                  <a:lnTo>
                    <a:pt x="289" y="358"/>
                  </a:lnTo>
                  <a:lnTo>
                    <a:pt x="291" y="352"/>
                  </a:lnTo>
                  <a:lnTo>
                    <a:pt x="292" y="349"/>
                  </a:lnTo>
                  <a:lnTo>
                    <a:pt x="294" y="343"/>
                  </a:lnTo>
                  <a:lnTo>
                    <a:pt x="294" y="337"/>
                  </a:lnTo>
                  <a:lnTo>
                    <a:pt x="296" y="331"/>
                  </a:lnTo>
                  <a:lnTo>
                    <a:pt x="298" y="328"/>
                  </a:lnTo>
                  <a:lnTo>
                    <a:pt x="300" y="322"/>
                  </a:lnTo>
                  <a:lnTo>
                    <a:pt x="302" y="316"/>
                  </a:lnTo>
                  <a:lnTo>
                    <a:pt x="304" y="310"/>
                  </a:lnTo>
                  <a:lnTo>
                    <a:pt x="306" y="307"/>
                  </a:lnTo>
                  <a:lnTo>
                    <a:pt x="332" y="297"/>
                  </a:lnTo>
                  <a:lnTo>
                    <a:pt x="338" y="295"/>
                  </a:lnTo>
                  <a:lnTo>
                    <a:pt x="342" y="295"/>
                  </a:lnTo>
                  <a:lnTo>
                    <a:pt x="344" y="293"/>
                  </a:lnTo>
                  <a:lnTo>
                    <a:pt x="346" y="293"/>
                  </a:lnTo>
                  <a:lnTo>
                    <a:pt x="342" y="291"/>
                  </a:lnTo>
                  <a:lnTo>
                    <a:pt x="336" y="293"/>
                  </a:lnTo>
                  <a:lnTo>
                    <a:pt x="334" y="293"/>
                  </a:lnTo>
                  <a:lnTo>
                    <a:pt x="329" y="293"/>
                  </a:lnTo>
                  <a:lnTo>
                    <a:pt x="323" y="295"/>
                  </a:lnTo>
                  <a:lnTo>
                    <a:pt x="317" y="295"/>
                  </a:lnTo>
                  <a:lnTo>
                    <a:pt x="313" y="297"/>
                  </a:lnTo>
                  <a:lnTo>
                    <a:pt x="308" y="297"/>
                  </a:lnTo>
                  <a:lnTo>
                    <a:pt x="304" y="297"/>
                  </a:lnTo>
                  <a:lnTo>
                    <a:pt x="302" y="299"/>
                  </a:lnTo>
                  <a:lnTo>
                    <a:pt x="300" y="299"/>
                  </a:lnTo>
                  <a:lnTo>
                    <a:pt x="298" y="305"/>
                  </a:lnTo>
                  <a:lnTo>
                    <a:pt x="298" y="309"/>
                  </a:lnTo>
                  <a:lnTo>
                    <a:pt x="294" y="312"/>
                  </a:lnTo>
                  <a:lnTo>
                    <a:pt x="294" y="318"/>
                  </a:lnTo>
                  <a:lnTo>
                    <a:pt x="292" y="322"/>
                  </a:lnTo>
                  <a:lnTo>
                    <a:pt x="291" y="328"/>
                  </a:lnTo>
                  <a:lnTo>
                    <a:pt x="289" y="331"/>
                  </a:lnTo>
                  <a:lnTo>
                    <a:pt x="289" y="337"/>
                  </a:lnTo>
                  <a:lnTo>
                    <a:pt x="287" y="341"/>
                  </a:lnTo>
                  <a:lnTo>
                    <a:pt x="285" y="347"/>
                  </a:lnTo>
                  <a:lnTo>
                    <a:pt x="283" y="350"/>
                  </a:lnTo>
                  <a:lnTo>
                    <a:pt x="281" y="354"/>
                  </a:lnTo>
                  <a:lnTo>
                    <a:pt x="277" y="358"/>
                  </a:lnTo>
                  <a:lnTo>
                    <a:pt x="275" y="364"/>
                  </a:lnTo>
                  <a:lnTo>
                    <a:pt x="273" y="368"/>
                  </a:lnTo>
                  <a:lnTo>
                    <a:pt x="272" y="371"/>
                  </a:lnTo>
                  <a:lnTo>
                    <a:pt x="268" y="369"/>
                  </a:lnTo>
                  <a:lnTo>
                    <a:pt x="262" y="366"/>
                  </a:lnTo>
                  <a:lnTo>
                    <a:pt x="258" y="364"/>
                  </a:lnTo>
                  <a:lnTo>
                    <a:pt x="254" y="360"/>
                  </a:lnTo>
                  <a:lnTo>
                    <a:pt x="251" y="358"/>
                  </a:lnTo>
                  <a:lnTo>
                    <a:pt x="247" y="356"/>
                  </a:lnTo>
                  <a:lnTo>
                    <a:pt x="243" y="352"/>
                  </a:lnTo>
                  <a:lnTo>
                    <a:pt x="239" y="350"/>
                  </a:lnTo>
                  <a:lnTo>
                    <a:pt x="233" y="349"/>
                  </a:lnTo>
                  <a:lnTo>
                    <a:pt x="230" y="347"/>
                  </a:lnTo>
                  <a:lnTo>
                    <a:pt x="226" y="343"/>
                  </a:lnTo>
                  <a:lnTo>
                    <a:pt x="220" y="341"/>
                  </a:lnTo>
                  <a:lnTo>
                    <a:pt x="216" y="337"/>
                  </a:lnTo>
                  <a:lnTo>
                    <a:pt x="213" y="335"/>
                  </a:lnTo>
                  <a:lnTo>
                    <a:pt x="209" y="331"/>
                  </a:lnTo>
                  <a:lnTo>
                    <a:pt x="205" y="330"/>
                  </a:lnTo>
                  <a:lnTo>
                    <a:pt x="133" y="364"/>
                  </a:lnTo>
                  <a:lnTo>
                    <a:pt x="121" y="284"/>
                  </a:lnTo>
                  <a:lnTo>
                    <a:pt x="55" y="257"/>
                  </a:lnTo>
                  <a:lnTo>
                    <a:pt x="102" y="196"/>
                  </a:lnTo>
                  <a:lnTo>
                    <a:pt x="100" y="189"/>
                  </a:lnTo>
                  <a:lnTo>
                    <a:pt x="97" y="181"/>
                  </a:lnTo>
                  <a:lnTo>
                    <a:pt x="95" y="173"/>
                  </a:lnTo>
                  <a:lnTo>
                    <a:pt x="91" y="166"/>
                  </a:lnTo>
                  <a:lnTo>
                    <a:pt x="85" y="158"/>
                  </a:lnTo>
                  <a:lnTo>
                    <a:pt x="81" y="151"/>
                  </a:lnTo>
                  <a:lnTo>
                    <a:pt x="79" y="143"/>
                  </a:lnTo>
                  <a:lnTo>
                    <a:pt x="76" y="135"/>
                  </a:lnTo>
                  <a:lnTo>
                    <a:pt x="79" y="134"/>
                  </a:lnTo>
                  <a:lnTo>
                    <a:pt x="85" y="134"/>
                  </a:lnTo>
                  <a:lnTo>
                    <a:pt x="89" y="134"/>
                  </a:lnTo>
                  <a:lnTo>
                    <a:pt x="93" y="132"/>
                  </a:lnTo>
                  <a:lnTo>
                    <a:pt x="97" y="132"/>
                  </a:lnTo>
                  <a:lnTo>
                    <a:pt x="102" y="132"/>
                  </a:lnTo>
                  <a:lnTo>
                    <a:pt x="106" y="130"/>
                  </a:lnTo>
                  <a:lnTo>
                    <a:pt x="110" y="130"/>
                  </a:lnTo>
                  <a:lnTo>
                    <a:pt x="116" y="130"/>
                  </a:lnTo>
                  <a:lnTo>
                    <a:pt x="119" y="128"/>
                  </a:lnTo>
                  <a:lnTo>
                    <a:pt x="123" y="128"/>
                  </a:lnTo>
                  <a:lnTo>
                    <a:pt x="127" y="128"/>
                  </a:lnTo>
                  <a:lnTo>
                    <a:pt x="133" y="126"/>
                  </a:lnTo>
                  <a:lnTo>
                    <a:pt x="137" y="126"/>
                  </a:lnTo>
                  <a:lnTo>
                    <a:pt x="140" y="124"/>
                  </a:lnTo>
                  <a:lnTo>
                    <a:pt x="144" y="124"/>
                  </a:lnTo>
                  <a:lnTo>
                    <a:pt x="146" y="118"/>
                  </a:lnTo>
                  <a:lnTo>
                    <a:pt x="150" y="111"/>
                  </a:lnTo>
                  <a:lnTo>
                    <a:pt x="150" y="107"/>
                  </a:lnTo>
                  <a:lnTo>
                    <a:pt x="154" y="103"/>
                  </a:lnTo>
                  <a:lnTo>
                    <a:pt x="154" y="97"/>
                  </a:lnTo>
                  <a:lnTo>
                    <a:pt x="156" y="95"/>
                  </a:lnTo>
                  <a:lnTo>
                    <a:pt x="156" y="90"/>
                  </a:lnTo>
                  <a:lnTo>
                    <a:pt x="159" y="86"/>
                  </a:lnTo>
                  <a:lnTo>
                    <a:pt x="159" y="82"/>
                  </a:lnTo>
                  <a:lnTo>
                    <a:pt x="161" y="78"/>
                  </a:lnTo>
                  <a:lnTo>
                    <a:pt x="163" y="71"/>
                  </a:lnTo>
                  <a:lnTo>
                    <a:pt x="167" y="65"/>
                  </a:lnTo>
                  <a:lnTo>
                    <a:pt x="173" y="69"/>
                  </a:lnTo>
                  <a:lnTo>
                    <a:pt x="180" y="75"/>
                  </a:lnTo>
                  <a:lnTo>
                    <a:pt x="186" y="78"/>
                  </a:lnTo>
                  <a:lnTo>
                    <a:pt x="194" y="84"/>
                  </a:lnTo>
                  <a:lnTo>
                    <a:pt x="199" y="88"/>
                  </a:lnTo>
                  <a:lnTo>
                    <a:pt x="207" y="92"/>
                  </a:lnTo>
                  <a:lnTo>
                    <a:pt x="213" y="97"/>
                  </a:lnTo>
                  <a:lnTo>
                    <a:pt x="220" y="10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5" name="Freeform 73"/>
            <p:cNvSpPr>
              <a:spLocks/>
            </p:cNvSpPr>
            <p:nvPr/>
          </p:nvSpPr>
          <p:spPr bwMode="auto">
            <a:xfrm>
              <a:off x="920" y="1370"/>
              <a:ext cx="26" cy="17"/>
            </a:xfrm>
            <a:custGeom>
              <a:avLst/>
              <a:gdLst>
                <a:gd name="T0" fmla="*/ 53 w 53"/>
                <a:gd name="T1" fmla="*/ 35 h 35"/>
                <a:gd name="T2" fmla="*/ 48 w 53"/>
                <a:gd name="T3" fmla="*/ 31 h 35"/>
                <a:gd name="T4" fmla="*/ 42 w 53"/>
                <a:gd name="T5" fmla="*/ 29 h 35"/>
                <a:gd name="T6" fmla="*/ 38 w 53"/>
                <a:gd name="T7" fmla="*/ 25 h 35"/>
                <a:gd name="T8" fmla="*/ 34 w 53"/>
                <a:gd name="T9" fmla="*/ 23 h 35"/>
                <a:gd name="T10" fmla="*/ 31 w 53"/>
                <a:gd name="T11" fmla="*/ 21 h 35"/>
                <a:gd name="T12" fmla="*/ 27 w 53"/>
                <a:gd name="T13" fmla="*/ 19 h 35"/>
                <a:gd name="T14" fmla="*/ 21 w 53"/>
                <a:gd name="T15" fmla="*/ 16 h 35"/>
                <a:gd name="T16" fmla="*/ 17 w 53"/>
                <a:gd name="T17" fmla="*/ 14 h 35"/>
                <a:gd name="T18" fmla="*/ 14 w 53"/>
                <a:gd name="T19" fmla="*/ 10 h 35"/>
                <a:gd name="T20" fmla="*/ 10 w 53"/>
                <a:gd name="T21" fmla="*/ 8 h 35"/>
                <a:gd name="T22" fmla="*/ 4 w 53"/>
                <a:gd name="T23" fmla="*/ 2 h 35"/>
                <a:gd name="T24" fmla="*/ 0 w 53"/>
                <a:gd name="T25" fmla="*/ 0 h 35"/>
                <a:gd name="T26" fmla="*/ 53 w 53"/>
                <a:gd name="T27" fmla="*/ 35 h 35"/>
                <a:gd name="T28" fmla="*/ 53 w 53"/>
                <a:gd name="T29" fmla="*/ 35 h 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3"/>
                <a:gd name="T46" fmla="*/ 0 h 35"/>
                <a:gd name="T47" fmla="*/ 53 w 53"/>
                <a:gd name="T48" fmla="*/ 35 h 3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3" h="35">
                  <a:moveTo>
                    <a:pt x="53" y="35"/>
                  </a:moveTo>
                  <a:lnTo>
                    <a:pt x="48" y="31"/>
                  </a:lnTo>
                  <a:lnTo>
                    <a:pt x="42" y="29"/>
                  </a:lnTo>
                  <a:lnTo>
                    <a:pt x="38" y="25"/>
                  </a:lnTo>
                  <a:lnTo>
                    <a:pt x="34" y="23"/>
                  </a:lnTo>
                  <a:lnTo>
                    <a:pt x="31" y="21"/>
                  </a:lnTo>
                  <a:lnTo>
                    <a:pt x="27" y="19"/>
                  </a:lnTo>
                  <a:lnTo>
                    <a:pt x="21" y="16"/>
                  </a:lnTo>
                  <a:lnTo>
                    <a:pt x="17" y="14"/>
                  </a:lnTo>
                  <a:lnTo>
                    <a:pt x="14" y="10"/>
                  </a:lnTo>
                  <a:lnTo>
                    <a:pt x="10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53" y="3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6" name="Freeform 74"/>
            <p:cNvSpPr>
              <a:spLocks/>
            </p:cNvSpPr>
            <p:nvPr/>
          </p:nvSpPr>
          <p:spPr bwMode="auto">
            <a:xfrm>
              <a:off x="878" y="1381"/>
              <a:ext cx="62" cy="42"/>
            </a:xfrm>
            <a:custGeom>
              <a:avLst/>
              <a:gdLst>
                <a:gd name="T0" fmla="*/ 1 w 123"/>
                <a:gd name="T1" fmla="*/ 84 h 84"/>
                <a:gd name="T2" fmla="*/ 1 w 123"/>
                <a:gd name="T3" fmla="*/ 84 h 84"/>
                <a:gd name="T4" fmla="*/ 3 w 123"/>
                <a:gd name="T5" fmla="*/ 84 h 84"/>
                <a:gd name="T6" fmla="*/ 7 w 123"/>
                <a:gd name="T7" fmla="*/ 82 h 84"/>
                <a:gd name="T8" fmla="*/ 13 w 123"/>
                <a:gd name="T9" fmla="*/ 82 h 84"/>
                <a:gd name="T10" fmla="*/ 17 w 123"/>
                <a:gd name="T11" fmla="*/ 80 h 84"/>
                <a:gd name="T12" fmla="*/ 22 w 123"/>
                <a:gd name="T13" fmla="*/ 80 h 84"/>
                <a:gd name="T14" fmla="*/ 26 w 123"/>
                <a:gd name="T15" fmla="*/ 80 h 84"/>
                <a:gd name="T16" fmla="*/ 32 w 123"/>
                <a:gd name="T17" fmla="*/ 80 h 84"/>
                <a:gd name="T18" fmla="*/ 38 w 123"/>
                <a:gd name="T19" fmla="*/ 78 h 84"/>
                <a:gd name="T20" fmla="*/ 41 w 123"/>
                <a:gd name="T21" fmla="*/ 78 h 84"/>
                <a:gd name="T22" fmla="*/ 45 w 123"/>
                <a:gd name="T23" fmla="*/ 76 h 84"/>
                <a:gd name="T24" fmla="*/ 51 w 123"/>
                <a:gd name="T25" fmla="*/ 76 h 84"/>
                <a:gd name="T26" fmla="*/ 57 w 123"/>
                <a:gd name="T27" fmla="*/ 74 h 84"/>
                <a:gd name="T28" fmla="*/ 59 w 123"/>
                <a:gd name="T29" fmla="*/ 74 h 84"/>
                <a:gd name="T30" fmla="*/ 83 w 123"/>
                <a:gd name="T31" fmla="*/ 6 h 84"/>
                <a:gd name="T32" fmla="*/ 85 w 123"/>
                <a:gd name="T33" fmla="*/ 6 h 84"/>
                <a:gd name="T34" fmla="*/ 91 w 123"/>
                <a:gd name="T35" fmla="*/ 10 h 84"/>
                <a:gd name="T36" fmla="*/ 95 w 123"/>
                <a:gd name="T37" fmla="*/ 14 h 84"/>
                <a:gd name="T38" fmla="*/ 102 w 123"/>
                <a:gd name="T39" fmla="*/ 17 h 84"/>
                <a:gd name="T40" fmla="*/ 108 w 123"/>
                <a:gd name="T41" fmla="*/ 21 h 84"/>
                <a:gd name="T42" fmla="*/ 114 w 123"/>
                <a:gd name="T43" fmla="*/ 25 h 84"/>
                <a:gd name="T44" fmla="*/ 117 w 123"/>
                <a:gd name="T45" fmla="*/ 27 h 84"/>
                <a:gd name="T46" fmla="*/ 123 w 123"/>
                <a:gd name="T47" fmla="*/ 29 h 84"/>
                <a:gd name="T48" fmla="*/ 81 w 123"/>
                <a:gd name="T49" fmla="*/ 0 h 84"/>
                <a:gd name="T50" fmla="*/ 57 w 123"/>
                <a:gd name="T51" fmla="*/ 71 h 84"/>
                <a:gd name="T52" fmla="*/ 49 w 123"/>
                <a:gd name="T53" fmla="*/ 73 h 84"/>
                <a:gd name="T54" fmla="*/ 43 w 123"/>
                <a:gd name="T55" fmla="*/ 74 h 84"/>
                <a:gd name="T56" fmla="*/ 34 w 123"/>
                <a:gd name="T57" fmla="*/ 76 h 84"/>
                <a:gd name="T58" fmla="*/ 28 w 123"/>
                <a:gd name="T59" fmla="*/ 78 h 84"/>
                <a:gd name="T60" fmla="*/ 20 w 123"/>
                <a:gd name="T61" fmla="*/ 78 h 84"/>
                <a:gd name="T62" fmla="*/ 13 w 123"/>
                <a:gd name="T63" fmla="*/ 80 h 84"/>
                <a:gd name="T64" fmla="*/ 5 w 123"/>
                <a:gd name="T65" fmla="*/ 80 h 84"/>
                <a:gd name="T66" fmla="*/ 0 w 123"/>
                <a:gd name="T67" fmla="*/ 82 h 84"/>
                <a:gd name="T68" fmla="*/ 1 w 123"/>
                <a:gd name="T69" fmla="*/ 84 h 84"/>
                <a:gd name="T70" fmla="*/ 1 w 123"/>
                <a:gd name="T71" fmla="*/ 84 h 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23"/>
                <a:gd name="T109" fmla="*/ 0 h 84"/>
                <a:gd name="T110" fmla="*/ 123 w 123"/>
                <a:gd name="T111" fmla="*/ 84 h 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23" h="84">
                  <a:moveTo>
                    <a:pt x="1" y="84"/>
                  </a:moveTo>
                  <a:lnTo>
                    <a:pt x="1" y="84"/>
                  </a:lnTo>
                  <a:lnTo>
                    <a:pt x="3" y="84"/>
                  </a:lnTo>
                  <a:lnTo>
                    <a:pt x="7" y="82"/>
                  </a:lnTo>
                  <a:lnTo>
                    <a:pt x="13" y="82"/>
                  </a:lnTo>
                  <a:lnTo>
                    <a:pt x="17" y="80"/>
                  </a:lnTo>
                  <a:lnTo>
                    <a:pt x="22" y="80"/>
                  </a:lnTo>
                  <a:lnTo>
                    <a:pt x="26" y="80"/>
                  </a:lnTo>
                  <a:lnTo>
                    <a:pt x="32" y="80"/>
                  </a:lnTo>
                  <a:lnTo>
                    <a:pt x="38" y="78"/>
                  </a:lnTo>
                  <a:lnTo>
                    <a:pt x="41" y="78"/>
                  </a:lnTo>
                  <a:lnTo>
                    <a:pt x="45" y="76"/>
                  </a:lnTo>
                  <a:lnTo>
                    <a:pt x="51" y="76"/>
                  </a:lnTo>
                  <a:lnTo>
                    <a:pt x="57" y="74"/>
                  </a:lnTo>
                  <a:lnTo>
                    <a:pt x="59" y="74"/>
                  </a:lnTo>
                  <a:lnTo>
                    <a:pt x="83" y="6"/>
                  </a:lnTo>
                  <a:lnTo>
                    <a:pt x="85" y="6"/>
                  </a:lnTo>
                  <a:lnTo>
                    <a:pt x="91" y="10"/>
                  </a:lnTo>
                  <a:lnTo>
                    <a:pt x="95" y="14"/>
                  </a:lnTo>
                  <a:lnTo>
                    <a:pt x="102" y="17"/>
                  </a:lnTo>
                  <a:lnTo>
                    <a:pt x="108" y="21"/>
                  </a:lnTo>
                  <a:lnTo>
                    <a:pt x="114" y="25"/>
                  </a:lnTo>
                  <a:lnTo>
                    <a:pt x="117" y="27"/>
                  </a:lnTo>
                  <a:lnTo>
                    <a:pt x="123" y="29"/>
                  </a:lnTo>
                  <a:lnTo>
                    <a:pt x="81" y="0"/>
                  </a:lnTo>
                  <a:lnTo>
                    <a:pt x="57" y="71"/>
                  </a:lnTo>
                  <a:lnTo>
                    <a:pt x="49" y="73"/>
                  </a:lnTo>
                  <a:lnTo>
                    <a:pt x="43" y="74"/>
                  </a:lnTo>
                  <a:lnTo>
                    <a:pt x="34" y="76"/>
                  </a:lnTo>
                  <a:lnTo>
                    <a:pt x="28" y="78"/>
                  </a:lnTo>
                  <a:lnTo>
                    <a:pt x="20" y="78"/>
                  </a:lnTo>
                  <a:lnTo>
                    <a:pt x="13" y="80"/>
                  </a:lnTo>
                  <a:lnTo>
                    <a:pt x="5" y="80"/>
                  </a:lnTo>
                  <a:lnTo>
                    <a:pt x="0" y="82"/>
                  </a:lnTo>
                  <a:lnTo>
                    <a:pt x="1" y="8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7" name="Freeform 75"/>
            <p:cNvSpPr>
              <a:spLocks/>
            </p:cNvSpPr>
            <p:nvPr/>
          </p:nvSpPr>
          <p:spPr bwMode="auto">
            <a:xfrm>
              <a:off x="845" y="1413"/>
              <a:ext cx="16" cy="35"/>
            </a:xfrm>
            <a:custGeom>
              <a:avLst/>
              <a:gdLst>
                <a:gd name="T0" fmla="*/ 30 w 30"/>
                <a:gd name="T1" fmla="*/ 68 h 68"/>
                <a:gd name="T2" fmla="*/ 28 w 30"/>
                <a:gd name="T3" fmla="*/ 63 h 68"/>
                <a:gd name="T4" fmla="*/ 28 w 30"/>
                <a:gd name="T5" fmla="*/ 59 h 68"/>
                <a:gd name="T6" fmla="*/ 27 w 30"/>
                <a:gd name="T7" fmla="*/ 55 h 68"/>
                <a:gd name="T8" fmla="*/ 25 w 30"/>
                <a:gd name="T9" fmla="*/ 51 h 68"/>
                <a:gd name="T10" fmla="*/ 23 w 30"/>
                <a:gd name="T11" fmla="*/ 46 h 68"/>
                <a:gd name="T12" fmla="*/ 21 w 30"/>
                <a:gd name="T13" fmla="*/ 42 h 68"/>
                <a:gd name="T14" fmla="*/ 19 w 30"/>
                <a:gd name="T15" fmla="*/ 38 h 68"/>
                <a:gd name="T16" fmla="*/ 19 w 30"/>
                <a:gd name="T17" fmla="*/ 32 h 68"/>
                <a:gd name="T18" fmla="*/ 15 w 30"/>
                <a:gd name="T19" fmla="*/ 28 h 68"/>
                <a:gd name="T20" fmla="*/ 13 w 30"/>
                <a:gd name="T21" fmla="*/ 25 h 68"/>
                <a:gd name="T22" fmla="*/ 11 w 30"/>
                <a:gd name="T23" fmla="*/ 21 h 68"/>
                <a:gd name="T24" fmla="*/ 9 w 30"/>
                <a:gd name="T25" fmla="*/ 15 h 68"/>
                <a:gd name="T26" fmla="*/ 8 w 30"/>
                <a:gd name="T27" fmla="*/ 11 h 68"/>
                <a:gd name="T28" fmla="*/ 6 w 30"/>
                <a:gd name="T29" fmla="*/ 8 h 68"/>
                <a:gd name="T30" fmla="*/ 4 w 30"/>
                <a:gd name="T31" fmla="*/ 4 h 68"/>
                <a:gd name="T32" fmla="*/ 0 w 30"/>
                <a:gd name="T33" fmla="*/ 0 h 68"/>
                <a:gd name="T34" fmla="*/ 2 w 30"/>
                <a:gd name="T35" fmla="*/ 4 h 68"/>
                <a:gd name="T36" fmla="*/ 4 w 30"/>
                <a:gd name="T37" fmla="*/ 8 h 68"/>
                <a:gd name="T38" fmla="*/ 6 w 30"/>
                <a:gd name="T39" fmla="*/ 13 h 68"/>
                <a:gd name="T40" fmla="*/ 8 w 30"/>
                <a:gd name="T41" fmla="*/ 17 h 68"/>
                <a:gd name="T42" fmla="*/ 9 w 30"/>
                <a:gd name="T43" fmla="*/ 21 h 68"/>
                <a:gd name="T44" fmla="*/ 11 w 30"/>
                <a:gd name="T45" fmla="*/ 25 h 68"/>
                <a:gd name="T46" fmla="*/ 13 w 30"/>
                <a:gd name="T47" fmla="*/ 30 h 68"/>
                <a:gd name="T48" fmla="*/ 15 w 30"/>
                <a:gd name="T49" fmla="*/ 34 h 68"/>
                <a:gd name="T50" fmla="*/ 17 w 30"/>
                <a:gd name="T51" fmla="*/ 38 h 68"/>
                <a:gd name="T52" fmla="*/ 19 w 30"/>
                <a:gd name="T53" fmla="*/ 42 h 68"/>
                <a:gd name="T54" fmla="*/ 21 w 30"/>
                <a:gd name="T55" fmla="*/ 47 h 68"/>
                <a:gd name="T56" fmla="*/ 23 w 30"/>
                <a:gd name="T57" fmla="*/ 51 h 68"/>
                <a:gd name="T58" fmla="*/ 25 w 30"/>
                <a:gd name="T59" fmla="*/ 55 h 68"/>
                <a:gd name="T60" fmla="*/ 27 w 30"/>
                <a:gd name="T61" fmla="*/ 59 h 68"/>
                <a:gd name="T62" fmla="*/ 28 w 30"/>
                <a:gd name="T63" fmla="*/ 65 h 68"/>
                <a:gd name="T64" fmla="*/ 30 w 30"/>
                <a:gd name="T65" fmla="*/ 68 h 68"/>
                <a:gd name="T66" fmla="*/ 30 w 30"/>
                <a:gd name="T67" fmla="*/ 68 h 6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0"/>
                <a:gd name="T103" fmla="*/ 0 h 68"/>
                <a:gd name="T104" fmla="*/ 30 w 30"/>
                <a:gd name="T105" fmla="*/ 68 h 6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0" h="68">
                  <a:moveTo>
                    <a:pt x="30" y="68"/>
                  </a:moveTo>
                  <a:lnTo>
                    <a:pt x="28" y="63"/>
                  </a:lnTo>
                  <a:lnTo>
                    <a:pt x="28" y="59"/>
                  </a:lnTo>
                  <a:lnTo>
                    <a:pt x="27" y="55"/>
                  </a:lnTo>
                  <a:lnTo>
                    <a:pt x="25" y="51"/>
                  </a:lnTo>
                  <a:lnTo>
                    <a:pt x="23" y="46"/>
                  </a:lnTo>
                  <a:lnTo>
                    <a:pt x="21" y="42"/>
                  </a:lnTo>
                  <a:lnTo>
                    <a:pt x="19" y="38"/>
                  </a:lnTo>
                  <a:lnTo>
                    <a:pt x="19" y="32"/>
                  </a:lnTo>
                  <a:lnTo>
                    <a:pt x="15" y="28"/>
                  </a:lnTo>
                  <a:lnTo>
                    <a:pt x="13" y="25"/>
                  </a:lnTo>
                  <a:lnTo>
                    <a:pt x="11" y="21"/>
                  </a:lnTo>
                  <a:lnTo>
                    <a:pt x="9" y="15"/>
                  </a:lnTo>
                  <a:lnTo>
                    <a:pt x="8" y="11"/>
                  </a:lnTo>
                  <a:lnTo>
                    <a:pt x="6" y="8"/>
                  </a:lnTo>
                  <a:lnTo>
                    <a:pt x="4" y="4"/>
                  </a:lnTo>
                  <a:lnTo>
                    <a:pt x="0" y="0"/>
                  </a:lnTo>
                  <a:lnTo>
                    <a:pt x="2" y="4"/>
                  </a:lnTo>
                  <a:lnTo>
                    <a:pt x="4" y="8"/>
                  </a:lnTo>
                  <a:lnTo>
                    <a:pt x="6" y="13"/>
                  </a:lnTo>
                  <a:lnTo>
                    <a:pt x="8" y="17"/>
                  </a:lnTo>
                  <a:lnTo>
                    <a:pt x="9" y="21"/>
                  </a:lnTo>
                  <a:lnTo>
                    <a:pt x="11" y="25"/>
                  </a:lnTo>
                  <a:lnTo>
                    <a:pt x="13" y="30"/>
                  </a:lnTo>
                  <a:lnTo>
                    <a:pt x="15" y="34"/>
                  </a:lnTo>
                  <a:lnTo>
                    <a:pt x="17" y="38"/>
                  </a:lnTo>
                  <a:lnTo>
                    <a:pt x="19" y="42"/>
                  </a:lnTo>
                  <a:lnTo>
                    <a:pt x="21" y="47"/>
                  </a:lnTo>
                  <a:lnTo>
                    <a:pt x="23" y="51"/>
                  </a:lnTo>
                  <a:lnTo>
                    <a:pt x="25" y="55"/>
                  </a:lnTo>
                  <a:lnTo>
                    <a:pt x="27" y="59"/>
                  </a:lnTo>
                  <a:lnTo>
                    <a:pt x="28" y="65"/>
                  </a:lnTo>
                  <a:lnTo>
                    <a:pt x="30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Freeform 76"/>
            <p:cNvSpPr>
              <a:spLocks/>
            </p:cNvSpPr>
            <p:nvPr/>
          </p:nvSpPr>
          <p:spPr bwMode="auto">
            <a:xfrm>
              <a:off x="982" y="1451"/>
              <a:ext cx="13" cy="9"/>
            </a:xfrm>
            <a:custGeom>
              <a:avLst/>
              <a:gdLst>
                <a:gd name="T0" fmla="*/ 17 w 24"/>
                <a:gd name="T1" fmla="*/ 4 h 19"/>
                <a:gd name="T2" fmla="*/ 9 w 24"/>
                <a:gd name="T3" fmla="*/ 10 h 19"/>
                <a:gd name="T4" fmla="*/ 5 w 24"/>
                <a:gd name="T5" fmla="*/ 15 h 19"/>
                <a:gd name="T6" fmla="*/ 2 w 24"/>
                <a:gd name="T7" fmla="*/ 17 h 19"/>
                <a:gd name="T8" fmla="*/ 0 w 24"/>
                <a:gd name="T9" fmla="*/ 19 h 19"/>
                <a:gd name="T10" fmla="*/ 5 w 24"/>
                <a:gd name="T11" fmla="*/ 17 h 19"/>
                <a:gd name="T12" fmla="*/ 11 w 24"/>
                <a:gd name="T13" fmla="*/ 12 h 19"/>
                <a:gd name="T14" fmla="*/ 17 w 24"/>
                <a:gd name="T15" fmla="*/ 8 h 19"/>
                <a:gd name="T16" fmla="*/ 23 w 24"/>
                <a:gd name="T17" fmla="*/ 4 h 19"/>
                <a:gd name="T18" fmla="*/ 24 w 24"/>
                <a:gd name="T19" fmla="*/ 2 h 19"/>
                <a:gd name="T20" fmla="*/ 5 w 24"/>
                <a:gd name="T21" fmla="*/ 0 h 19"/>
                <a:gd name="T22" fmla="*/ 17 w 24"/>
                <a:gd name="T23" fmla="*/ 4 h 19"/>
                <a:gd name="T24" fmla="*/ 17 w 24"/>
                <a:gd name="T25" fmla="*/ 4 h 1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4"/>
                <a:gd name="T40" fmla="*/ 0 h 19"/>
                <a:gd name="T41" fmla="*/ 24 w 24"/>
                <a:gd name="T42" fmla="*/ 19 h 1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4" h="19">
                  <a:moveTo>
                    <a:pt x="17" y="4"/>
                  </a:moveTo>
                  <a:lnTo>
                    <a:pt x="9" y="10"/>
                  </a:lnTo>
                  <a:lnTo>
                    <a:pt x="5" y="15"/>
                  </a:lnTo>
                  <a:lnTo>
                    <a:pt x="2" y="17"/>
                  </a:lnTo>
                  <a:lnTo>
                    <a:pt x="0" y="19"/>
                  </a:lnTo>
                  <a:lnTo>
                    <a:pt x="5" y="17"/>
                  </a:lnTo>
                  <a:lnTo>
                    <a:pt x="11" y="12"/>
                  </a:lnTo>
                  <a:lnTo>
                    <a:pt x="17" y="8"/>
                  </a:lnTo>
                  <a:lnTo>
                    <a:pt x="23" y="4"/>
                  </a:lnTo>
                  <a:lnTo>
                    <a:pt x="24" y="2"/>
                  </a:lnTo>
                  <a:lnTo>
                    <a:pt x="5" y="0"/>
                  </a:lnTo>
                  <a:lnTo>
                    <a:pt x="17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9" name="Freeform 77"/>
            <p:cNvSpPr>
              <a:spLocks/>
            </p:cNvSpPr>
            <p:nvPr/>
          </p:nvSpPr>
          <p:spPr bwMode="auto">
            <a:xfrm>
              <a:off x="954" y="1416"/>
              <a:ext cx="7" cy="9"/>
            </a:xfrm>
            <a:custGeom>
              <a:avLst/>
              <a:gdLst>
                <a:gd name="T0" fmla="*/ 15 w 15"/>
                <a:gd name="T1" fmla="*/ 0 h 17"/>
                <a:gd name="T2" fmla="*/ 15 w 15"/>
                <a:gd name="T3" fmla="*/ 5 h 17"/>
                <a:gd name="T4" fmla="*/ 13 w 15"/>
                <a:gd name="T5" fmla="*/ 11 h 17"/>
                <a:gd name="T6" fmla="*/ 13 w 15"/>
                <a:gd name="T7" fmla="*/ 11 h 17"/>
                <a:gd name="T8" fmla="*/ 13 w 15"/>
                <a:gd name="T9" fmla="*/ 11 h 17"/>
                <a:gd name="T10" fmla="*/ 11 w 15"/>
                <a:gd name="T11" fmla="*/ 9 h 17"/>
                <a:gd name="T12" fmla="*/ 11 w 15"/>
                <a:gd name="T13" fmla="*/ 7 h 17"/>
                <a:gd name="T14" fmla="*/ 5 w 15"/>
                <a:gd name="T15" fmla="*/ 11 h 17"/>
                <a:gd name="T16" fmla="*/ 0 w 15"/>
                <a:gd name="T17" fmla="*/ 17 h 17"/>
                <a:gd name="T18" fmla="*/ 15 w 15"/>
                <a:gd name="T19" fmla="*/ 0 h 17"/>
                <a:gd name="T20" fmla="*/ 15 w 15"/>
                <a:gd name="T21" fmla="*/ 0 h 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5"/>
                <a:gd name="T34" fmla="*/ 0 h 17"/>
                <a:gd name="T35" fmla="*/ 15 w 15"/>
                <a:gd name="T36" fmla="*/ 17 h 1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5" h="17">
                  <a:moveTo>
                    <a:pt x="15" y="0"/>
                  </a:moveTo>
                  <a:lnTo>
                    <a:pt x="15" y="5"/>
                  </a:lnTo>
                  <a:lnTo>
                    <a:pt x="13" y="11"/>
                  </a:lnTo>
                  <a:lnTo>
                    <a:pt x="11" y="9"/>
                  </a:lnTo>
                  <a:lnTo>
                    <a:pt x="11" y="7"/>
                  </a:lnTo>
                  <a:lnTo>
                    <a:pt x="5" y="11"/>
                  </a:lnTo>
                  <a:lnTo>
                    <a:pt x="0" y="17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Freeform 78"/>
            <p:cNvSpPr>
              <a:spLocks/>
            </p:cNvSpPr>
            <p:nvPr/>
          </p:nvSpPr>
          <p:spPr bwMode="auto">
            <a:xfrm>
              <a:off x="907" y="1418"/>
              <a:ext cx="4" cy="19"/>
            </a:xfrm>
            <a:custGeom>
              <a:avLst/>
              <a:gdLst>
                <a:gd name="T0" fmla="*/ 7 w 7"/>
                <a:gd name="T1" fmla="*/ 38 h 38"/>
                <a:gd name="T2" fmla="*/ 7 w 7"/>
                <a:gd name="T3" fmla="*/ 33 h 38"/>
                <a:gd name="T4" fmla="*/ 7 w 7"/>
                <a:gd name="T5" fmla="*/ 29 h 38"/>
                <a:gd name="T6" fmla="*/ 7 w 7"/>
                <a:gd name="T7" fmla="*/ 23 h 38"/>
                <a:gd name="T8" fmla="*/ 5 w 7"/>
                <a:gd name="T9" fmla="*/ 19 h 38"/>
                <a:gd name="T10" fmla="*/ 5 w 7"/>
                <a:gd name="T11" fmla="*/ 14 h 38"/>
                <a:gd name="T12" fmla="*/ 3 w 7"/>
                <a:gd name="T13" fmla="*/ 10 h 38"/>
                <a:gd name="T14" fmla="*/ 1 w 7"/>
                <a:gd name="T15" fmla="*/ 4 h 38"/>
                <a:gd name="T16" fmla="*/ 0 w 7"/>
                <a:gd name="T17" fmla="*/ 0 h 38"/>
                <a:gd name="T18" fmla="*/ 0 w 7"/>
                <a:gd name="T19" fmla="*/ 4 h 38"/>
                <a:gd name="T20" fmla="*/ 0 w 7"/>
                <a:gd name="T21" fmla="*/ 10 h 38"/>
                <a:gd name="T22" fmla="*/ 1 w 7"/>
                <a:gd name="T23" fmla="*/ 14 h 38"/>
                <a:gd name="T24" fmla="*/ 1 w 7"/>
                <a:gd name="T25" fmla="*/ 19 h 38"/>
                <a:gd name="T26" fmla="*/ 3 w 7"/>
                <a:gd name="T27" fmla="*/ 23 h 38"/>
                <a:gd name="T28" fmla="*/ 5 w 7"/>
                <a:gd name="T29" fmla="*/ 29 h 38"/>
                <a:gd name="T30" fmla="*/ 5 w 7"/>
                <a:gd name="T31" fmla="*/ 33 h 38"/>
                <a:gd name="T32" fmla="*/ 7 w 7"/>
                <a:gd name="T33" fmla="*/ 38 h 38"/>
                <a:gd name="T34" fmla="*/ 7 w 7"/>
                <a:gd name="T35" fmla="*/ 38 h 3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38"/>
                <a:gd name="T56" fmla="*/ 7 w 7"/>
                <a:gd name="T57" fmla="*/ 38 h 3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38">
                  <a:moveTo>
                    <a:pt x="7" y="38"/>
                  </a:moveTo>
                  <a:lnTo>
                    <a:pt x="7" y="33"/>
                  </a:lnTo>
                  <a:lnTo>
                    <a:pt x="7" y="29"/>
                  </a:lnTo>
                  <a:lnTo>
                    <a:pt x="7" y="23"/>
                  </a:lnTo>
                  <a:lnTo>
                    <a:pt x="5" y="19"/>
                  </a:lnTo>
                  <a:lnTo>
                    <a:pt x="5" y="14"/>
                  </a:lnTo>
                  <a:lnTo>
                    <a:pt x="3" y="10"/>
                  </a:lnTo>
                  <a:lnTo>
                    <a:pt x="1" y="4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10"/>
                  </a:lnTo>
                  <a:lnTo>
                    <a:pt x="1" y="14"/>
                  </a:lnTo>
                  <a:lnTo>
                    <a:pt x="1" y="19"/>
                  </a:lnTo>
                  <a:lnTo>
                    <a:pt x="3" y="23"/>
                  </a:lnTo>
                  <a:lnTo>
                    <a:pt x="5" y="29"/>
                  </a:lnTo>
                  <a:lnTo>
                    <a:pt x="5" y="33"/>
                  </a:lnTo>
                  <a:lnTo>
                    <a:pt x="7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1" name="Freeform 79"/>
            <p:cNvSpPr>
              <a:spLocks/>
            </p:cNvSpPr>
            <p:nvPr/>
          </p:nvSpPr>
          <p:spPr bwMode="auto">
            <a:xfrm>
              <a:off x="929" y="1437"/>
              <a:ext cx="24" cy="13"/>
            </a:xfrm>
            <a:custGeom>
              <a:avLst/>
              <a:gdLst>
                <a:gd name="T0" fmla="*/ 29 w 48"/>
                <a:gd name="T1" fmla="*/ 25 h 25"/>
                <a:gd name="T2" fmla="*/ 38 w 48"/>
                <a:gd name="T3" fmla="*/ 12 h 25"/>
                <a:gd name="T4" fmla="*/ 42 w 48"/>
                <a:gd name="T5" fmla="*/ 8 h 25"/>
                <a:gd name="T6" fmla="*/ 48 w 48"/>
                <a:gd name="T7" fmla="*/ 0 h 25"/>
                <a:gd name="T8" fmla="*/ 40 w 48"/>
                <a:gd name="T9" fmla="*/ 8 h 25"/>
                <a:gd name="T10" fmla="*/ 36 w 48"/>
                <a:gd name="T11" fmla="*/ 12 h 25"/>
                <a:gd name="T12" fmla="*/ 31 w 48"/>
                <a:gd name="T13" fmla="*/ 18 h 25"/>
                <a:gd name="T14" fmla="*/ 27 w 48"/>
                <a:gd name="T15" fmla="*/ 21 h 25"/>
                <a:gd name="T16" fmla="*/ 25 w 48"/>
                <a:gd name="T17" fmla="*/ 21 h 25"/>
                <a:gd name="T18" fmla="*/ 23 w 48"/>
                <a:gd name="T19" fmla="*/ 19 h 25"/>
                <a:gd name="T20" fmla="*/ 19 w 48"/>
                <a:gd name="T21" fmla="*/ 18 h 25"/>
                <a:gd name="T22" fmla="*/ 15 w 48"/>
                <a:gd name="T23" fmla="*/ 16 h 25"/>
                <a:gd name="T24" fmla="*/ 10 w 48"/>
                <a:gd name="T25" fmla="*/ 14 h 25"/>
                <a:gd name="T26" fmla="*/ 6 w 48"/>
                <a:gd name="T27" fmla="*/ 12 h 25"/>
                <a:gd name="T28" fmla="*/ 2 w 48"/>
                <a:gd name="T29" fmla="*/ 10 h 25"/>
                <a:gd name="T30" fmla="*/ 0 w 48"/>
                <a:gd name="T31" fmla="*/ 8 h 25"/>
                <a:gd name="T32" fmla="*/ 4 w 48"/>
                <a:gd name="T33" fmla="*/ 12 h 25"/>
                <a:gd name="T34" fmla="*/ 29 w 48"/>
                <a:gd name="T35" fmla="*/ 25 h 25"/>
                <a:gd name="T36" fmla="*/ 29 w 48"/>
                <a:gd name="T37" fmla="*/ 25 h 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8"/>
                <a:gd name="T58" fmla="*/ 0 h 25"/>
                <a:gd name="T59" fmla="*/ 48 w 48"/>
                <a:gd name="T60" fmla="*/ 25 h 2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8" h="25">
                  <a:moveTo>
                    <a:pt x="29" y="25"/>
                  </a:moveTo>
                  <a:lnTo>
                    <a:pt x="38" y="12"/>
                  </a:lnTo>
                  <a:lnTo>
                    <a:pt x="42" y="8"/>
                  </a:lnTo>
                  <a:lnTo>
                    <a:pt x="48" y="0"/>
                  </a:lnTo>
                  <a:lnTo>
                    <a:pt x="40" y="8"/>
                  </a:lnTo>
                  <a:lnTo>
                    <a:pt x="36" y="12"/>
                  </a:lnTo>
                  <a:lnTo>
                    <a:pt x="31" y="18"/>
                  </a:lnTo>
                  <a:lnTo>
                    <a:pt x="27" y="21"/>
                  </a:lnTo>
                  <a:lnTo>
                    <a:pt x="25" y="21"/>
                  </a:lnTo>
                  <a:lnTo>
                    <a:pt x="23" y="19"/>
                  </a:lnTo>
                  <a:lnTo>
                    <a:pt x="19" y="18"/>
                  </a:lnTo>
                  <a:lnTo>
                    <a:pt x="15" y="16"/>
                  </a:lnTo>
                  <a:lnTo>
                    <a:pt x="10" y="14"/>
                  </a:lnTo>
                  <a:lnTo>
                    <a:pt x="6" y="12"/>
                  </a:lnTo>
                  <a:lnTo>
                    <a:pt x="2" y="10"/>
                  </a:lnTo>
                  <a:lnTo>
                    <a:pt x="0" y="8"/>
                  </a:lnTo>
                  <a:lnTo>
                    <a:pt x="4" y="12"/>
                  </a:lnTo>
                  <a:lnTo>
                    <a:pt x="29" y="2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Freeform 80"/>
            <p:cNvSpPr>
              <a:spLocks/>
            </p:cNvSpPr>
            <p:nvPr/>
          </p:nvSpPr>
          <p:spPr bwMode="auto">
            <a:xfrm>
              <a:off x="905" y="1463"/>
              <a:ext cx="20" cy="12"/>
            </a:xfrm>
            <a:custGeom>
              <a:avLst/>
              <a:gdLst>
                <a:gd name="T0" fmla="*/ 0 w 40"/>
                <a:gd name="T1" fmla="*/ 11 h 25"/>
                <a:gd name="T2" fmla="*/ 23 w 40"/>
                <a:gd name="T3" fmla="*/ 0 h 25"/>
                <a:gd name="T4" fmla="*/ 4 w 40"/>
                <a:gd name="T5" fmla="*/ 11 h 25"/>
                <a:gd name="T6" fmla="*/ 30 w 40"/>
                <a:gd name="T7" fmla="*/ 19 h 25"/>
                <a:gd name="T8" fmla="*/ 40 w 40"/>
                <a:gd name="T9" fmla="*/ 25 h 25"/>
                <a:gd name="T10" fmla="*/ 0 w 40"/>
                <a:gd name="T11" fmla="*/ 11 h 25"/>
                <a:gd name="T12" fmla="*/ 0 w 40"/>
                <a:gd name="T13" fmla="*/ 11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25"/>
                <a:gd name="T23" fmla="*/ 40 w 40"/>
                <a:gd name="T24" fmla="*/ 25 h 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25">
                  <a:moveTo>
                    <a:pt x="0" y="11"/>
                  </a:moveTo>
                  <a:lnTo>
                    <a:pt x="23" y="0"/>
                  </a:lnTo>
                  <a:lnTo>
                    <a:pt x="4" y="11"/>
                  </a:lnTo>
                  <a:lnTo>
                    <a:pt x="30" y="19"/>
                  </a:lnTo>
                  <a:lnTo>
                    <a:pt x="40" y="2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Freeform 81"/>
            <p:cNvSpPr>
              <a:spLocks/>
            </p:cNvSpPr>
            <p:nvPr/>
          </p:nvSpPr>
          <p:spPr bwMode="auto">
            <a:xfrm>
              <a:off x="1002" y="1414"/>
              <a:ext cx="46" cy="12"/>
            </a:xfrm>
            <a:custGeom>
              <a:avLst/>
              <a:gdLst>
                <a:gd name="T0" fmla="*/ 55 w 91"/>
                <a:gd name="T1" fmla="*/ 17 h 23"/>
                <a:gd name="T2" fmla="*/ 91 w 91"/>
                <a:gd name="T3" fmla="*/ 23 h 23"/>
                <a:gd name="T4" fmla="*/ 85 w 91"/>
                <a:gd name="T5" fmla="*/ 21 h 23"/>
                <a:gd name="T6" fmla="*/ 80 w 91"/>
                <a:gd name="T7" fmla="*/ 19 h 23"/>
                <a:gd name="T8" fmla="*/ 74 w 91"/>
                <a:gd name="T9" fmla="*/ 19 h 23"/>
                <a:gd name="T10" fmla="*/ 68 w 91"/>
                <a:gd name="T11" fmla="*/ 17 h 23"/>
                <a:gd name="T12" fmla="*/ 62 w 91"/>
                <a:gd name="T13" fmla="*/ 15 h 23"/>
                <a:gd name="T14" fmla="*/ 57 w 91"/>
                <a:gd name="T15" fmla="*/ 13 h 23"/>
                <a:gd name="T16" fmla="*/ 51 w 91"/>
                <a:gd name="T17" fmla="*/ 13 h 23"/>
                <a:gd name="T18" fmla="*/ 45 w 91"/>
                <a:gd name="T19" fmla="*/ 11 h 23"/>
                <a:gd name="T20" fmla="*/ 40 w 91"/>
                <a:gd name="T21" fmla="*/ 9 h 23"/>
                <a:gd name="T22" fmla="*/ 34 w 91"/>
                <a:gd name="T23" fmla="*/ 7 h 23"/>
                <a:gd name="T24" fmla="*/ 28 w 91"/>
                <a:gd name="T25" fmla="*/ 6 h 23"/>
                <a:gd name="T26" fmla="*/ 22 w 91"/>
                <a:gd name="T27" fmla="*/ 4 h 23"/>
                <a:gd name="T28" fmla="*/ 15 w 91"/>
                <a:gd name="T29" fmla="*/ 4 h 23"/>
                <a:gd name="T30" fmla="*/ 0 w 91"/>
                <a:gd name="T31" fmla="*/ 0 h 23"/>
                <a:gd name="T32" fmla="*/ 11 w 91"/>
                <a:gd name="T33" fmla="*/ 4 h 23"/>
                <a:gd name="T34" fmla="*/ 15 w 91"/>
                <a:gd name="T35" fmla="*/ 4 h 23"/>
                <a:gd name="T36" fmla="*/ 19 w 91"/>
                <a:gd name="T37" fmla="*/ 6 h 23"/>
                <a:gd name="T38" fmla="*/ 24 w 91"/>
                <a:gd name="T39" fmla="*/ 7 h 23"/>
                <a:gd name="T40" fmla="*/ 30 w 91"/>
                <a:gd name="T41" fmla="*/ 9 h 23"/>
                <a:gd name="T42" fmla="*/ 34 w 91"/>
                <a:gd name="T43" fmla="*/ 9 h 23"/>
                <a:gd name="T44" fmla="*/ 40 w 91"/>
                <a:gd name="T45" fmla="*/ 11 h 23"/>
                <a:gd name="T46" fmla="*/ 43 w 91"/>
                <a:gd name="T47" fmla="*/ 13 h 23"/>
                <a:gd name="T48" fmla="*/ 47 w 91"/>
                <a:gd name="T49" fmla="*/ 13 h 23"/>
                <a:gd name="T50" fmla="*/ 53 w 91"/>
                <a:gd name="T51" fmla="*/ 15 h 23"/>
                <a:gd name="T52" fmla="*/ 55 w 91"/>
                <a:gd name="T53" fmla="*/ 17 h 23"/>
                <a:gd name="T54" fmla="*/ 55 w 91"/>
                <a:gd name="T55" fmla="*/ 17 h 2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91"/>
                <a:gd name="T85" fmla="*/ 0 h 23"/>
                <a:gd name="T86" fmla="*/ 91 w 91"/>
                <a:gd name="T87" fmla="*/ 23 h 2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91" h="23">
                  <a:moveTo>
                    <a:pt x="55" y="17"/>
                  </a:moveTo>
                  <a:lnTo>
                    <a:pt x="91" y="23"/>
                  </a:lnTo>
                  <a:lnTo>
                    <a:pt x="85" y="21"/>
                  </a:lnTo>
                  <a:lnTo>
                    <a:pt x="80" y="19"/>
                  </a:lnTo>
                  <a:lnTo>
                    <a:pt x="74" y="19"/>
                  </a:lnTo>
                  <a:lnTo>
                    <a:pt x="68" y="17"/>
                  </a:lnTo>
                  <a:lnTo>
                    <a:pt x="62" y="15"/>
                  </a:lnTo>
                  <a:lnTo>
                    <a:pt x="57" y="13"/>
                  </a:lnTo>
                  <a:lnTo>
                    <a:pt x="51" y="13"/>
                  </a:lnTo>
                  <a:lnTo>
                    <a:pt x="45" y="11"/>
                  </a:lnTo>
                  <a:lnTo>
                    <a:pt x="40" y="9"/>
                  </a:lnTo>
                  <a:lnTo>
                    <a:pt x="34" y="7"/>
                  </a:lnTo>
                  <a:lnTo>
                    <a:pt x="28" y="6"/>
                  </a:lnTo>
                  <a:lnTo>
                    <a:pt x="22" y="4"/>
                  </a:lnTo>
                  <a:lnTo>
                    <a:pt x="15" y="4"/>
                  </a:lnTo>
                  <a:lnTo>
                    <a:pt x="0" y="0"/>
                  </a:lnTo>
                  <a:lnTo>
                    <a:pt x="11" y="4"/>
                  </a:lnTo>
                  <a:lnTo>
                    <a:pt x="15" y="4"/>
                  </a:lnTo>
                  <a:lnTo>
                    <a:pt x="19" y="6"/>
                  </a:lnTo>
                  <a:lnTo>
                    <a:pt x="24" y="7"/>
                  </a:lnTo>
                  <a:lnTo>
                    <a:pt x="30" y="9"/>
                  </a:lnTo>
                  <a:lnTo>
                    <a:pt x="34" y="9"/>
                  </a:lnTo>
                  <a:lnTo>
                    <a:pt x="40" y="11"/>
                  </a:lnTo>
                  <a:lnTo>
                    <a:pt x="43" y="13"/>
                  </a:lnTo>
                  <a:lnTo>
                    <a:pt x="47" y="13"/>
                  </a:lnTo>
                  <a:lnTo>
                    <a:pt x="53" y="15"/>
                  </a:lnTo>
                  <a:lnTo>
                    <a:pt x="55" y="1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4" name="Freeform 82"/>
            <p:cNvSpPr>
              <a:spLocks/>
            </p:cNvSpPr>
            <p:nvPr/>
          </p:nvSpPr>
          <p:spPr bwMode="auto">
            <a:xfrm>
              <a:off x="910" y="1365"/>
              <a:ext cx="7" cy="9"/>
            </a:xfrm>
            <a:custGeom>
              <a:avLst/>
              <a:gdLst>
                <a:gd name="T0" fmla="*/ 12 w 14"/>
                <a:gd name="T1" fmla="*/ 6 h 19"/>
                <a:gd name="T2" fmla="*/ 14 w 14"/>
                <a:gd name="T3" fmla="*/ 2 h 19"/>
                <a:gd name="T4" fmla="*/ 12 w 14"/>
                <a:gd name="T5" fmla="*/ 2 h 19"/>
                <a:gd name="T6" fmla="*/ 10 w 14"/>
                <a:gd name="T7" fmla="*/ 2 h 19"/>
                <a:gd name="T8" fmla="*/ 6 w 14"/>
                <a:gd name="T9" fmla="*/ 0 h 19"/>
                <a:gd name="T10" fmla="*/ 6 w 14"/>
                <a:gd name="T11" fmla="*/ 0 h 19"/>
                <a:gd name="T12" fmla="*/ 0 w 14"/>
                <a:gd name="T13" fmla="*/ 11 h 19"/>
                <a:gd name="T14" fmla="*/ 0 w 14"/>
                <a:gd name="T15" fmla="*/ 19 h 19"/>
                <a:gd name="T16" fmla="*/ 2 w 14"/>
                <a:gd name="T17" fmla="*/ 15 h 19"/>
                <a:gd name="T18" fmla="*/ 4 w 14"/>
                <a:gd name="T19" fmla="*/ 11 h 19"/>
                <a:gd name="T20" fmla="*/ 4 w 14"/>
                <a:gd name="T21" fmla="*/ 6 h 19"/>
                <a:gd name="T22" fmla="*/ 8 w 14"/>
                <a:gd name="T23" fmla="*/ 2 h 19"/>
                <a:gd name="T24" fmla="*/ 12 w 14"/>
                <a:gd name="T25" fmla="*/ 6 h 19"/>
                <a:gd name="T26" fmla="*/ 12 w 14"/>
                <a:gd name="T27" fmla="*/ 6 h 1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4"/>
                <a:gd name="T43" fmla="*/ 0 h 19"/>
                <a:gd name="T44" fmla="*/ 14 w 14"/>
                <a:gd name="T45" fmla="*/ 19 h 1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4" h="19">
                  <a:moveTo>
                    <a:pt x="12" y="6"/>
                  </a:moveTo>
                  <a:lnTo>
                    <a:pt x="14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6" y="0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2" y="15"/>
                  </a:lnTo>
                  <a:lnTo>
                    <a:pt x="4" y="11"/>
                  </a:lnTo>
                  <a:lnTo>
                    <a:pt x="4" y="6"/>
                  </a:lnTo>
                  <a:lnTo>
                    <a:pt x="8" y="2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Freeform 83"/>
            <p:cNvSpPr>
              <a:spLocks/>
            </p:cNvSpPr>
            <p:nvPr/>
          </p:nvSpPr>
          <p:spPr bwMode="auto">
            <a:xfrm>
              <a:off x="862" y="1494"/>
              <a:ext cx="39" cy="54"/>
            </a:xfrm>
            <a:custGeom>
              <a:avLst/>
              <a:gdLst>
                <a:gd name="T0" fmla="*/ 65 w 78"/>
                <a:gd name="T1" fmla="*/ 26 h 106"/>
                <a:gd name="T2" fmla="*/ 61 w 78"/>
                <a:gd name="T3" fmla="*/ 24 h 106"/>
                <a:gd name="T4" fmla="*/ 57 w 78"/>
                <a:gd name="T5" fmla="*/ 22 h 106"/>
                <a:gd name="T6" fmla="*/ 50 w 78"/>
                <a:gd name="T7" fmla="*/ 21 h 106"/>
                <a:gd name="T8" fmla="*/ 42 w 78"/>
                <a:gd name="T9" fmla="*/ 17 h 106"/>
                <a:gd name="T10" fmla="*/ 38 w 78"/>
                <a:gd name="T11" fmla="*/ 15 h 106"/>
                <a:gd name="T12" fmla="*/ 34 w 78"/>
                <a:gd name="T13" fmla="*/ 13 h 106"/>
                <a:gd name="T14" fmla="*/ 29 w 78"/>
                <a:gd name="T15" fmla="*/ 11 h 106"/>
                <a:gd name="T16" fmla="*/ 25 w 78"/>
                <a:gd name="T17" fmla="*/ 11 h 106"/>
                <a:gd name="T18" fmla="*/ 17 w 78"/>
                <a:gd name="T19" fmla="*/ 7 h 106"/>
                <a:gd name="T20" fmla="*/ 12 w 78"/>
                <a:gd name="T21" fmla="*/ 5 h 106"/>
                <a:gd name="T22" fmla="*/ 6 w 78"/>
                <a:gd name="T23" fmla="*/ 2 h 106"/>
                <a:gd name="T24" fmla="*/ 2 w 78"/>
                <a:gd name="T25" fmla="*/ 0 h 106"/>
                <a:gd name="T26" fmla="*/ 0 w 78"/>
                <a:gd name="T27" fmla="*/ 0 h 106"/>
                <a:gd name="T28" fmla="*/ 2 w 78"/>
                <a:gd name="T29" fmla="*/ 0 h 106"/>
                <a:gd name="T30" fmla="*/ 4 w 78"/>
                <a:gd name="T31" fmla="*/ 0 h 106"/>
                <a:gd name="T32" fmla="*/ 6 w 78"/>
                <a:gd name="T33" fmla="*/ 2 h 106"/>
                <a:gd name="T34" fmla="*/ 10 w 78"/>
                <a:gd name="T35" fmla="*/ 2 h 106"/>
                <a:gd name="T36" fmla="*/ 15 w 78"/>
                <a:gd name="T37" fmla="*/ 3 h 106"/>
                <a:gd name="T38" fmla="*/ 21 w 78"/>
                <a:gd name="T39" fmla="*/ 5 h 106"/>
                <a:gd name="T40" fmla="*/ 29 w 78"/>
                <a:gd name="T41" fmla="*/ 7 h 106"/>
                <a:gd name="T42" fmla="*/ 31 w 78"/>
                <a:gd name="T43" fmla="*/ 9 h 106"/>
                <a:gd name="T44" fmla="*/ 36 w 78"/>
                <a:gd name="T45" fmla="*/ 11 h 106"/>
                <a:gd name="T46" fmla="*/ 40 w 78"/>
                <a:gd name="T47" fmla="*/ 13 h 106"/>
                <a:gd name="T48" fmla="*/ 46 w 78"/>
                <a:gd name="T49" fmla="*/ 15 h 106"/>
                <a:gd name="T50" fmla="*/ 67 w 78"/>
                <a:gd name="T51" fmla="*/ 22 h 106"/>
                <a:gd name="T52" fmla="*/ 67 w 78"/>
                <a:gd name="T53" fmla="*/ 26 h 106"/>
                <a:gd name="T54" fmla="*/ 67 w 78"/>
                <a:gd name="T55" fmla="*/ 28 h 106"/>
                <a:gd name="T56" fmla="*/ 69 w 78"/>
                <a:gd name="T57" fmla="*/ 34 h 106"/>
                <a:gd name="T58" fmla="*/ 71 w 78"/>
                <a:gd name="T59" fmla="*/ 40 h 106"/>
                <a:gd name="T60" fmla="*/ 71 w 78"/>
                <a:gd name="T61" fmla="*/ 45 h 106"/>
                <a:gd name="T62" fmla="*/ 73 w 78"/>
                <a:gd name="T63" fmla="*/ 53 h 106"/>
                <a:gd name="T64" fmla="*/ 73 w 78"/>
                <a:gd name="T65" fmla="*/ 59 h 106"/>
                <a:gd name="T66" fmla="*/ 74 w 78"/>
                <a:gd name="T67" fmla="*/ 66 h 106"/>
                <a:gd name="T68" fmla="*/ 76 w 78"/>
                <a:gd name="T69" fmla="*/ 74 h 106"/>
                <a:gd name="T70" fmla="*/ 76 w 78"/>
                <a:gd name="T71" fmla="*/ 80 h 106"/>
                <a:gd name="T72" fmla="*/ 76 w 78"/>
                <a:gd name="T73" fmla="*/ 85 h 106"/>
                <a:gd name="T74" fmla="*/ 78 w 78"/>
                <a:gd name="T75" fmla="*/ 91 h 106"/>
                <a:gd name="T76" fmla="*/ 78 w 78"/>
                <a:gd name="T77" fmla="*/ 95 h 106"/>
                <a:gd name="T78" fmla="*/ 78 w 78"/>
                <a:gd name="T79" fmla="*/ 100 h 106"/>
                <a:gd name="T80" fmla="*/ 76 w 78"/>
                <a:gd name="T81" fmla="*/ 104 h 106"/>
                <a:gd name="T82" fmla="*/ 76 w 78"/>
                <a:gd name="T83" fmla="*/ 106 h 106"/>
                <a:gd name="T84" fmla="*/ 65 w 78"/>
                <a:gd name="T85" fmla="*/ 26 h 106"/>
                <a:gd name="T86" fmla="*/ 65 w 78"/>
                <a:gd name="T87" fmla="*/ 26 h 10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78"/>
                <a:gd name="T133" fmla="*/ 0 h 106"/>
                <a:gd name="T134" fmla="*/ 78 w 78"/>
                <a:gd name="T135" fmla="*/ 106 h 10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78" h="106">
                  <a:moveTo>
                    <a:pt x="65" y="26"/>
                  </a:moveTo>
                  <a:lnTo>
                    <a:pt x="61" y="24"/>
                  </a:lnTo>
                  <a:lnTo>
                    <a:pt x="57" y="22"/>
                  </a:lnTo>
                  <a:lnTo>
                    <a:pt x="50" y="21"/>
                  </a:lnTo>
                  <a:lnTo>
                    <a:pt x="42" y="17"/>
                  </a:lnTo>
                  <a:lnTo>
                    <a:pt x="38" y="15"/>
                  </a:lnTo>
                  <a:lnTo>
                    <a:pt x="34" y="13"/>
                  </a:lnTo>
                  <a:lnTo>
                    <a:pt x="29" y="11"/>
                  </a:lnTo>
                  <a:lnTo>
                    <a:pt x="25" y="11"/>
                  </a:lnTo>
                  <a:lnTo>
                    <a:pt x="17" y="7"/>
                  </a:lnTo>
                  <a:lnTo>
                    <a:pt x="12" y="5"/>
                  </a:lnTo>
                  <a:lnTo>
                    <a:pt x="6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5" y="3"/>
                  </a:lnTo>
                  <a:lnTo>
                    <a:pt x="21" y="5"/>
                  </a:lnTo>
                  <a:lnTo>
                    <a:pt x="29" y="7"/>
                  </a:lnTo>
                  <a:lnTo>
                    <a:pt x="31" y="9"/>
                  </a:lnTo>
                  <a:lnTo>
                    <a:pt x="36" y="11"/>
                  </a:lnTo>
                  <a:lnTo>
                    <a:pt x="40" y="13"/>
                  </a:lnTo>
                  <a:lnTo>
                    <a:pt x="46" y="15"/>
                  </a:lnTo>
                  <a:lnTo>
                    <a:pt x="67" y="22"/>
                  </a:lnTo>
                  <a:lnTo>
                    <a:pt x="67" y="26"/>
                  </a:lnTo>
                  <a:lnTo>
                    <a:pt x="67" y="28"/>
                  </a:lnTo>
                  <a:lnTo>
                    <a:pt x="69" y="34"/>
                  </a:lnTo>
                  <a:lnTo>
                    <a:pt x="71" y="40"/>
                  </a:lnTo>
                  <a:lnTo>
                    <a:pt x="71" y="45"/>
                  </a:lnTo>
                  <a:lnTo>
                    <a:pt x="73" y="53"/>
                  </a:lnTo>
                  <a:lnTo>
                    <a:pt x="73" y="59"/>
                  </a:lnTo>
                  <a:lnTo>
                    <a:pt x="74" y="66"/>
                  </a:lnTo>
                  <a:lnTo>
                    <a:pt x="76" y="74"/>
                  </a:lnTo>
                  <a:lnTo>
                    <a:pt x="76" y="80"/>
                  </a:lnTo>
                  <a:lnTo>
                    <a:pt x="76" y="85"/>
                  </a:lnTo>
                  <a:lnTo>
                    <a:pt x="78" y="91"/>
                  </a:lnTo>
                  <a:lnTo>
                    <a:pt x="78" y="95"/>
                  </a:lnTo>
                  <a:lnTo>
                    <a:pt x="78" y="100"/>
                  </a:lnTo>
                  <a:lnTo>
                    <a:pt x="76" y="104"/>
                  </a:lnTo>
                  <a:lnTo>
                    <a:pt x="76" y="106"/>
                  </a:lnTo>
                  <a:lnTo>
                    <a:pt x="65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6" name="Freeform 84"/>
            <p:cNvSpPr>
              <a:spLocks/>
            </p:cNvSpPr>
            <p:nvPr/>
          </p:nvSpPr>
          <p:spPr bwMode="auto">
            <a:xfrm>
              <a:off x="903" y="1546"/>
              <a:ext cx="11" cy="5"/>
            </a:xfrm>
            <a:custGeom>
              <a:avLst/>
              <a:gdLst>
                <a:gd name="T0" fmla="*/ 0 w 23"/>
                <a:gd name="T1" fmla="*/ 12 h 12"/>
                <a:gd name="T2" fmla="*/ 6 w 23"/>
                <a:gd name="T3" fmla="*/ 10 h 12"/>
                <a:gd name="T4" fmla="*/ 11 w 23"/>
                <a:gd name="T5" fmla="*/ 6 h 12"/>
                <a:gd name="T6" fmla="*/ 17 w 23"/>
                <a:gd name="T7" fmla="*/ 2 h 12"/>
                <a:gd name="T8" fmla="*/ 23 w 23"/>
                <a:gd name="T9" fmla="*/ 0 h 12"/>
                <a:gd name="T10" fmla="*/ 21 w 23"/>
                <a:gd name="T11" fmla="*/ 0 h 12"/>
                <a:gd name="T12" fmla="*/ 17 w 23"/>
                <a:gd name="T13" fmla="*/ 0 h 12"/>
                <a:gd name="T14" fmla="*/ 13 w 23"/>
                <a:gd name="T15" fmla="*/ 2 h 12"/>
                <a:gd name="T16" fmla="*/ 10 w 23"/>
                <a:gd name="T17" fmla="*/ 4 h 12"/>
                <a:gd name="T18" fmla="*/ 6 w 23"/>
                <a:gd name="T19" fmla="*/ 6 h 12"/>
                <a:gd name="T20" fmla="*/ 0 w 23"/>
                <a:gd name="T21" fmla="*/ 12 h 12"/>
                <a:gd name="T22" fmla="*/ 0 w 23"/>
                <a:gd name="T23" fmla="*/ 12 h 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3"/>
                <a:gd name="T37" fmla="*/ 0 h 12"/>
                <a:gd name="T38" fmla="*/ 23 w 23"/>
                <a:gd name="T39" fmla="*/ 12 h 1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3" h="12">
                  <a:moveTo>
                    <a:pt x="0" y="12"/>
                  </a:moveTo>
                  <a:lnTo>
                    <a:pt x="6" y="10"/>
                  </a:lnTo>
                  <a:lnTo>
                    <a:pt x="11" y="6"/>
                  </a:lnTo>
                  <a:lnTo>
                    <a:pt x="17" y="2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3" y="2"/>
                  </a:lnTo>
                  <a:lnTo>
                    <a:pt x="10" y="4"/>
                  </a:lnTo>
                  <a:lnTo>
                    <a:pt x="6" y="6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Freeform 85"/>
            <p:cNvSpPr>
              <a:spLocks/>
            </p:cNvSpPr>
            <p:nvPr/>
          </p:nvSpPr>
          <p:spPr bwMode="auto">
            <a:xfrm>
              <a:off x="835" y="1501"/>
              <a:ext cx="15" cy="5"/>
            </a:xfrm>
            <a:custGeom>
              <a:avLst/>
              <a:gdLst>
                <a:gd name="T0" fmla="*/ 29 w 30"/>
                <a:gd name="T1" fmla="*/ 8 h 9"/>
                <a:gd name="T2" fmla="*/ 0 w 30"/>
                <a:gd name="T3" fmla="*/ 0 h 9"/>
                <a:gd name="T4" fmla="*/ 4 w 30"/>
                <a:gd name="T5" fmla="*/ 2 h 9"/>
                <a:gd name="T6" fmla="*/ 10 w 30"/>
                <a:gd name="T7" fmla="*/ 4 h 9"/>
                <a:gd name="T8" fmla="*/ 17 w 30"/>
                <a:gd name="T9" fmla="*/ 6 h 9"/>
                <a:gd name="T10" fmla="*/ 23 w 30"/>
                <a:gd name="T11" fmla="*/ 8 h 9"/>
                <a:gd name="T12" fmla="*/ 27 w 30"/>
                <a:gd name="T13" fmla="*/ 8 h 9"/>
                <a:gd name="T14" fmla="*/ 30 w 30"/>
                <a:gd name="T15" fmla="*/ 9 h 9"/>
                <a:gd name="T16" fmla="*/ 30 w 30"/>
                <a:gd name="T17" fmla="*/ 8 h 9"/>
                <a:gd name="T18" fmla="*/ 29 w 30"/>
                <a:gd name="T19" fmla="*/ 8 h 9"/>
                <a:gd name="T20" fmla="*/ 29 w 30"/>
                <a:gd name="T21" fmla="*/ 8 h 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0"/>
                <a:gd name="T34" fmla="*/ 0 h 9"/>
                <a:gd name="T35" fmla="*/ 30 w 30"/>
                <a:gd name="T36" fmla="*/ 9 h 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0" h="9">
                  <a:moveTo>
                    <a:pt x="29" y="8"/>
                  </a:moveTo>
                  <a:lnTo>
                    <a:pt x="0" y="0"/>
                  </a:lnTo>
                  <a:lnTo>
                    <a:pt x="4" y="2"/>
                  </a:lnTo>
                  <a:lnTo>
                    <a:pt x="10" y="4"/>
                  </a:lnTo>
                  <a:lnTo>
                    <a:pt x="17" y="6"/>
                  </a:lnTo>
                  <a:lnTo>
                    <a:pt x="23" y="8"/>
                  </a:lnTo>
                  <a:lnTo>
                    <a:pt x="27" y="8"/>
                  </a:lnTo>
                  <a:lnTo>
                    <a:pt x="30" y="9"/>
                  </a:lnTo>
                  <a:lnTo>
                    <a:pt x="30" y="8"/>
                  </a:lnTo>
                  <a:lnTo>
                    <a:pt x="29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Freeform 86"/>
            <p:cNvSpPr>
              <a:spLocks/>
            </p:cNvSpPr>
            <p:nvPr/>
          </p:nvSpPr>
          <p:spPr bwMode="auto">
            <a:xfrm>
              <a:off x="857" y="1508"/>
              <a:ext cx="25" cy="9"/>
            </a:xfrm>
            <a:custGeom>
              <a:avLst/>
              <a:gdLst>
                <a:gd name="T0" fmla="*/ 49 w 49"/>
                <a:gd name="T1" fmla="*/ 19 h 19"/>
                <a:gd name="T2" fmla="*/ 43 w 49"/>
                <a:gd name="T3" fmla="*/ 17 h 19"/>
                <a:gd name="T4" fmla="*/ 38 w 49"/>
                <a:gd name="T5" fmla="*/ 15 h 19"/>
                <a:gd name="T6" fmla="*/ 34 w 49"/>
                <a:gd name="T7" fmla="*/ 14 h 19"/>
                <a:gd name="T8" fmla="*/ 30 w 49"/>
                <a:gd name="T9" fmla="*/ 12 h 19"/>
                <a:gd name="T10" fmla="*/ 24 w 49"/>
                <a:gd name="T11" fmla="*/ 10 h 19"/>
                <a:gd name="T12" fmla="*/ 23 w 49"/>
                <a:gd name="T13" fmla="*/ 10 h 19"/>
                <a:gd name="T14" fmla="*/ 17 w 49"/>
                <a:gd name="T15" fmla="*/ 6 h 19"/>
                <a:gd name="T16" fmla="*/ 13 w 49"/>
                <a:gd name="T17" fmla="*/ 6 h 19"/>
                <a:gd name="T18" fmla="*/ 9 w 49"/>
                <a:gd name="T19" fmla="*/ 4 h 19"/>
                <a:gd name="T20" fmla="*/ 7 w 49"/>
                <a:gd name="T21" fmla="*/ 2 h 19"/>
                <a:gd name="T22" fmla="*/ 2 w 49"/>
                <a:gd name="T23" fmla="*/ 0 h 19"/>
                <a:gd name="T24" fmla="*/ 0 w 49"/>
                <a:gd name="T25" fmla="*/ 0 h 19"/>
                <a:gd name="T26" fmla="*/ 5 w 49"/>
                <a:gd name="T27" fmla="*/ 2 h 19"/>
                <a:gd name="T28" fmla="*/ 11 w 49"/>
                <a:gd name="T29" fmla="*/ 6 h 19"/>
                <a:gd name="T30" fmla="*/ 17 w 49"/>
                <a:gd name="T31" fmla="*/ 8 h 19"/>
                <a:gd name="T32" fmla="*/ 24 w 49"/>
                <a:gd name="T33" fmla="*/ 12 h 19"/>
                <a:gd name="T34" fmla="*/ 30 w 49"/>
                <a:gd name="T35" fmla="*/ 14 h 19"/>
                <a:gd name="T36" fmla="*/ 38 w 49"/>
                <a:gd name="T37" fmla="*/ 17 h 19"/>
                <a:gd name="T38" fmla="*/ 43 w 49"/>
                <a:gd name="T39" fmla="*/ 17 h 19"/>
                <a:gd name="T40" fmla="*/ 49 w 49"/>
                <a:gd name="T41" fmla="*/ 19 h 19"/>
                <a:gd name="T42" fmla="*/ 49 w 49"/>
                <a:gd name="T43" fmla="*/ 19 h 1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9"/>
                <a:gd name="T67" fmla="*/ 0 h 19"/>
                <a:gd name="T68" fmla="*/ 49 w 49"/>
                <a:gd name="T69" fmla="*/ 19 h 1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9" h="19">
                  <a:moveTo>
                    <a:pt x="49" y="19"/>
                  </a:moveTo>
                  <a:lnTo>
                    <a:pt x="43" y="17"/>
                  </a:lnTo>
                  <a:lnTo>
                    <a:pt x="38" y="15"/>
                  </a:lnTo>
                  <a:lnTo>
                    <a:pt x="34" y="14"/>
                  </a:lnTo>
                  <a:lnTo>
                    <a:pt x="30" y="12"/>
                  </a:lnTo>
                  <a:lnTo>
                    <a:pt x="24" y="10"/>
                  </a:lnTo>
                  <a:lnTo>
                    <a:pt x="23" y="10"/>
                  </a:lnTo>
                  <a:lnTo>
                    <a:pt x="17" y="6"/>
                  </a:lnTo>
                  <a:lnTo>
                    <a:pt x="13" y="6"/>
                  </a:lnTo>
                  <a:lnTo>
                    <a:pt x="9" y="4"/>
                  </a:lnTo>
                  <a:lnTo>
                    <a:pt x="7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5" y="2"/>
                  </a:lnTo>
                  <a:lnTo>
                    <a:pt x="11" y="6"/>
                  </a:lnTo>
                  <a:lnTo>
                    <a:pt x="17" y="8"/>
                  </a:lnTo>
                  <a:lnTo>
                    <a:pt x="24" y="12"/>
                  </a:lnTo>
                  <a:lnTo>
                    <a:pt x="30" y="14"/>
                  </a:lnTo>
                  <a:lnTo>
                    <a:pt x="38" y="17"/>
                  </a:lnTo>
                  <a:lnTo>
                    <a:pt x="43" y="17"/>
                  </a:lnTo>
                  <a:lnTo>
                    <a:pt x="49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9" name="Freeform 87"/>
            <p:cNvSpPr>
              <a:spLocks/>
            </p:cNvSpPr>
            <p:nvPr/>
          </p:nvSpPr>
          <p:spPr bwMode="auto">
            <a:xfrm>
              <a:off x="879" y="1471"/>
              <a:ext cx="9" cy="5"/>
            </a:xfrm>
            <a:custGeom>
              <a:avLst/>
              <a:gdLst>
                <a:gd name="T0" fmla="*/ 0 w 19"/>
                <a:gd name="T1" fmla="*/ 8 h 11"/>
                <a:gd name="T2" fmla="*/ 2 w 19"/>
                <a:gd name="T3" fmla="*/ 8 h 11"/>
                <a:gd name="T4" fmla="*/ 10 w 19"/>
                <a:gd name="T5" fmla="*/ 10 h 11"/>
                <a:gd name="T6" fmla="*/ 16 w 19"/>
                <a:gd name="T7" fmla="*/ 11 h 11"/>
                <a:gd name="T8" fmla="*/ 19 w 19"/>
                <a:gd name="T9" fmla="*/ 11 h 11"/>
                <a:gd name="T10" fmla="*/ 16 w 19"/>
                <a:gd name="T11" fmla="*/ 11 h 11"/>
                <a:gd name="T12" fmla="*/ 10 w 19"/>
                <a:gd name="T13" fmla="*/ 10 h 11"/>
                <a:gd name="T14" fmla="*/ 6 w 19"/>
                <a:gd name="T15" fmla="*/ 8 h 11"/>
                <a:gd name="T16" fmla="*/ 2 w 19"/>
                <a:gd name="T17" fmla="*/ 8 h 11"/>
                <a:gd name="T18" fmla="*/ 12 w 19"/>
                <a:gd name="T19" fmla="*/ 0 h 11"/>
                <a:gd name="T20" fmla="*/ 0 w 19"/>
                <a:gd name="T21" fmla="*/ 8 h 11"/>
                <a:gd name="T22" fmla="*/ 0 w 19"/>
                <a:gd name="T23" fmla="*/ 8 h 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9"/>
                <a:gd name="T37" fmla="*/ 0 h 11"/>
                <a:gd name="T38" fmla="*/ 19 w 19"/>
                <a:gd name="T39" fmla="*/ 11 h 1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9" h="11">
                  <a:moveTo>
                    <a:pt x="0" y="8"/>
                  </a:moveTo>
                  <a:lnTo>
                    <a:pt x="2" y="8"/>
                  </a:lnTo>
                  <a:lnTo>
                    <a:pt x="10" y="10"/>
                  </a:lnTo>
                  <a:lnTo>
                    <a:pt x="16" y="11"/>
                  </a:lnTo>
                  <a:lnTo>
                    <a:pt x="19" y="11"/>
                  </a:lnTo>
                  <a:lnTo>
                    <a:pt x="16" y="11"/>
                  </a:lnTo>
                  <a:lnTo>
                    <a:pt x="10" y="10"/>
                  </a:lnTo>
                  <a:lnTo>
                    <a:pt x="6" y="8"/>
                  </a:lnTo>
                  <a:lnTo>
                    <a:pt x="2" y="8"/>
                  </a:lnTo>
                  <a:lnTo>
                    <a:pt x="12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Freeform 88"/>
            <p:cNvSpPr>
              <a:spLocks/>
            </p:cNvSpPr>
            <p:nvPr/>
          </p:nvSpPr>
          <p:spPr bwMode="auto">
            <a:xfrm>
              <a:off x="978" y="1464"/>
              <a:ext cx="146" cy="54"/>
            </a:xfrm>
            <a:custGeom>
              <a:avLst/>
              <a:gdLst>
                <a:gd name="T0" fmla="*/ 285 w 293"/>
                <a:gd name="T1" fmla="*/ 57 h 108"/>
                <a:gd name="T2" fmla="*/ 268 w 293"/>
                <a:gd name="T3" fmla="*/ 42 h 108"/>
                <a:gd name="T4" fmla="*/ 259 w 293"/>
                <a:gd name="T5" fmla="*/ 40 h 108"/>
                <a:gd name="T6" fmla="*/ 264 w 293"/>
                <a:gd name="T7" fmla="*/ 45 h 108"/>
                <a:gd name="T8" fmla="*/ 280 w 293"/>
                <a:gd name="T9" fmla="*/ 63 h 108"/>
                <a:gd name="T10" fmla="*/ 284 w 293"/>
                <a:gd name="T11" fmla="*/ 72 h 108"/>
                <a:gd name="T12" fmla="*/ 291 w 293"/>
                <a:gd name="T13" fmla="*/ 85 h 108"/>
                <a:gd name="T14" fmla="*/ 276 w 293"/>
                <a:gd name="T15" fmla="*/ 74 h 108"/>
                <a:gd name="T16" fmla="*/ 259 w 293"/>
                <a:gd name="T17" fmla="*/ 59 h 108"/>
                <a:gd name="T18" fmla="*/ 264 w 293"/>
                <a:gd name="T19" fmla="*/ 68 h 108"/>
                <a:gd name="T20" fmla="*/ 276 w 293"/>
                <a:gd name="T21" fmla="*/ 89 h 108"/>
                <a:gd name="T22" fmla="*/ 280 w 293"/>
                <a:gd name="T23" fmla="*/ 106 h 108"/>
                <a:gd name="T24" fmla="*/ 259 w 293"/>
                <a:gd name="T25" fmla="*/ 87 h 108"/>
                <a:gd name="T26" fmla="*/ 255 w 293"/>
                <a:gd name="T27" fmla="*/ 89 h 108"/>
                <a:gd name="T28" fmla="*/ 247 w 293"/>
                <a:gd name="T29" fmla="*/ 89 h 108"/>
                <a:gd name="T30" fmla="*/ 230 w 293"/>
                <a:gd name="T31" fmla="*/ 72 h 108"/>
                <a:gd name="T32" fmla="*/ 213 w 293"/>
                <a:gd name="T33" fmla="*/ 63 h 108"/>
                <a:gd name="T34" fmla="*/ 217 w 293"/>
                <a:gd name="T35" fmla="*/ 72 h 108"/>
                <a:gd name="T36" fmla="*/ 232 w 293"/>
                <a:gd name="T37" fmla="*/ 85 h 108"/>
                <a:gd name="T38" fmla="*/ 234 w 293"/>
                <a:gd name="T39" fmla="*/ 97 h 108"/>
                <a:gd name="T40" fmla="*/ 223 w 293"/>
                <a:gd name="T41" fmla="*/ 83 h 108"/>
                <a:gd name="T42" fmla="*/ 206 w 293"/>
                <a:gd name="T43" fmla="*/ 66 h 108"/>
                <a:gd name="T44" fmla="*/ 187 w 293"/>
                <a:gd name="T45" fmla="*/ 57 h 108"/>
                <a:gd name="T46" fmla="*/ 164 w 293"/>
                <a:gd name="T47" fmla="*/ 53 h 108"/>
                <a:gd name="T48" fmla="*/ 139 w 293"/>
                <a:gd name="T49" fmla="*/ 47 h 108"/>
                <a:gd name="T50" fmla="*/ 128 w 293"/>
                <a:gd name="T51" fmla="*/ 47 h 108"/>
                <a:gd name="T52" fmla="*/ 107 w 293"/>
                <a:gd name="T53" fmla="*/ 47 h 108"/>
                <a:gd name="T54" fmla="*/ 84 w 293"/>
                <a:gd name="T55" fmla="*/ 49 h 108"/>
                <a:gd name="T56" fmla="*/ 72 w 293"/>
                <a:gd name="T57" fmla="*/ 51 h 108"/>
                <a:gd name="T58" fmla="*/ 80 w 293"/>
                <a:gd name="T59" fmla="*/ 53 h 108"/>
                <a:gd name="T60" fmla="*/ 52 w 293"/>
                <a:gd name="T61" fmla="*/ 51 h 108"/>
                <a:gd name="T62" fmla="*/ 21 w 293"/>
                <a:gd name="T63" fmla="*/ 45 h 108"/>
                <a:gd name="T64" fmla="*/ 4 w 293"/>
                <a:gd name="T65" fmla="*/ 42 h 108"/>
                <a:gd name="T66" fmla="*/ 2 w 293"/>
                <a:gd name="T67" fmla="*/ 34 h 108"/>
                <a:gd name="T68" fmla="*/ 10 w 293"/>
                <a:gd name="T69" fmla="*/ 36 h 108"/>
                <a:gd name="T70" fmla="*/ 27 w 293"/>
                <a:gd name="T71" fmla="*/ 42 h 108"/>
                <a:gd name="T72" fmla="*/ 23 w 293"/>
                <a:gd name="T73" fmla="*/ 36 h 108"/>
                <a:gd name="T74" fmla="*/ 31 w 293"/>
                <a:gd name="T75" fmla="*/ 36 h 108"/>
                <a:gd name="T76" fmla="*/ 40 w 293"/>
                <a:gd name="T77" fmla="*/ 34 h 108"/>
                <a:gd name="T78" fmla="*/ 25 w 293"/>
                <a:gd name="T79" fmla="*/ 28 h 108"/>
                <a:gd name="T80" fmla="*/ 6 w 293"/>
                <a:gd name="T81" fmla="*/ 19 h 108"/>
                <a:gd name="T82" fmla="*/ 6 w 293"/>
                <a:gd name="T83" fmla="*/ 13 h 108"/>
                <a:gd name="T84" fmla="*/ 25 w 293"/>
                <a:gd name="T85" fmla="*/ 13 h 108"/>
                <a:gd name="T86" fmla="*/ 40 w 293"/>
                <a:gd name="T87" fmla="*/ 19 h 108"/>
                <a:gd name="T88" fmla="*/ 57 w 293"/>
                <a:gd name="T89" fmla="*/ 21 h 108"/>
                <a:gd name="T90" fmla="*/ 44 w 293"/>
                <a:gd name="T91" fmla="*/ 13 h 108"/>
                <a:gd name="T92" fmla="*/ 29 w 293"/>
                <a:gd name="T93" fmla="*/ 11 h 108"/>
                <a:gd name="T94" fmla="*/ 15 w 293"/>
                <a:gd name="T95" fmla="*/ 2 h 108"/>
                <a:gd name="T96" fmla="*/ 34 w 293"/>
                <a:gd name="T97" fmla="*/ 5 h 108"/>
                <a:gd name="T98" fmla="*/ 57 w 293"/>
                <a:gd name="T99" fmla="*/ 7 h 108"/>
                <a:gd name="T100" fmla="*/ 80 w 293"/>
                <a:gd name="T101" fmla="*/ 9 h 108"/>
                <a:gd name="T102" fmla="*/ 97 w 293"/>
                <a:gd name="T103" fmla="*/ 9 h 108"/>
                <a:gd name="T104" fmla="*/ 116 w 293"/>
                <a:gd name="T105" fmla="*/ 9 h 108"/>
                <a:gd name="T106" fmla="*/ 135 w 293"/>
                <a:gd name="T107" fmla="*/ 7 h 108"/>
                <a:gd name="T108" fmla="*/ 154 w 293"/>
                <a:gd name="T109" fmla="*/ 7 h 108"/>
                <a:gd name="T110" fmla="*/ 181 w 293"/>
                <a:gd name="T111" fmla="*/ 7 h 108"/>
                <a:gd name="T112" fmla="*/ 200 w 293"/>
                <a:gd name="T113" fmla="*/ 11 h 108"/>
                <a:gd name="T114" fmla="*/ 217 w 293"/>
                <a:gd name="T115" fmla="*/ 15 h 108"/>
                <a:gd name="T116" fmla="*/ 234 w 293"/>
                <a:gd name="T117" fmla="*/ 21 h 108"/>
                <a:gd name="T118" fmla="*/ 251 w 293"/>
                <a:gd name="T119" fmla="*/ 26 h 108"/>
                <a:gd name="T120" fmla="*/ 276 w 293"/>
                <a:gd name="T121" fmla="*/ 42 h 108"/>
                <a:gd name="T122" fmla="*/ 291 w 293"/>
                <a:gd name="T123" fmla="*/ 61 h 10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93"/>
                <a:gd name="T187" fmla="*/ 0 h 108"/>
                <a:gd name="T188" fmla="*/ 293 w 293"/>
                <a:gd name="T189" fmla="*/ 108 h 10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93" h="108">
                  <a:moveTo>
                    <a:pt x="293" y="68"/>
                  </a:moveTo>
                  <a:lnTo>
                    <a:pt x="291" y="68"/>
                  </a:lnTo>
                  <a:lnTo>
                    <a:pt x="287" y="63"/>
                  </a:lnTo>
                  <a:lnTo>
                    <a:pt x="285" y="57"/>
                  </a:lnTo>
                  <a:lnTo>
                    <a:pt x="282" y="53"/>
                  </a:lnTo>
                  <a:lnTo>
                    <a:pt x="278" y="49"/>
                  </a:lnTo>
                  <a:lnTo>
                    <a:pt x="274" y="45"/>
                  </a:lnTo>
                  <a:lnTo>
                    <a:pt x="268" y="42"/>
                  </a:lnTo>
                  <a:lnTo>
                    <a:pt x="264" y="40"/>
                  </a:lnTo>
                  <a:lnTo>
                    <a:pt x="261" y="36"/>
                  </a:lnTo>
                  <a:lnTo>
                    <a:pt x="257" y="38"/>
                  </a:lnTo>
                  <a:lnTo>
                    <a:pt x="259" y="40"/>
                  </a:lnTo>
                  <a:lnTo>
                    <a:pt x="261" y="40"/>
                  </a:lnTo>
                  <a:lnTo>
                    <a:pt x="261" y="42"/>
                  </a:lnTo>
                  <a:lnTo>
                    <a:pt x="261" y="40"/>
                  </a:lnTo>
                  <a:lnTo>
                    <a:pt x="264" y="45"/>
                  </a:lnTo>
                  <a:lnTo>
                    <a:pt x="270" y="49"/>
                  </a:lnTo>
                  <a:lnTo>
                    <a:pt x="276" y="55"/>
                  </a:lnTo>
                  <a:lnTo>
                    <a:pt x="280" y="61"/>
                  </a:lnTo>
                  <a:lnTo>
                    <a:pt x="280" y="63"/>
                  </a:lnTo>
                  <a:lnTo>
                    <a:pt x="280" y="66"/>
                  </a:lnTo>
                  <a:lnTo>
                    <a:pt x="282" y="68"/>
                  </a:lnTo>
                  <a:lnTo>
                    <a:pt x="284" y="70"/>
                  </a:lnTo>
                  <a:lnTo>
                    <a:pt x="284" y="72"/>
                  </a:lnTo>
                  <a:lnTo>
                    <a:pt x="285" y="74"/>
                  </a:lnTo>
                  <a:lnTo>
                    <a:pt x="287" y="74"/>
                  </a:lnTo>
                  <a:lnTo>
                    <a:pt x="287" y="76"/>
                  </a:lnTo>
                  <a:lnTo>
                    <a:pt x="291" y="85"/>
                  </a:lnTo>
                  <a:lnTo>
                    <a:pt x="289" y="83"/>
                  </a:lnTo>
                  <a:lnTo>
                    <a:pt x="285" y="82"/>
                  </a:lnTo>
                  <a:lnTo>
                    <a:pt x="282" y="78"/>
                  </a:lnTo>
                  <a:lnTo>
                    <a:pt x="276" y="74"/>
                  </a:lnTo>
                  <a:lnTo>
                    <a:pt x="270" y="68"/>
                  </a:lnTo>
                  <a:lnTo>
                    <a:pt x="266" y="63"/>
                  </a:lnTo>
                  <a:lnTo>
                    <a:pt x="261" y="61"/>
                  </a:lnTo>
                  <a:lnTo>
                    <a:pt x="259" y="59"/>
                  </a:lnTo>
                  <a:lnTo>
                    <a:pt x="259" y="64"/>
                  </a:lnTo>
                  <a:lnTo>
                    <a:pt x="261" y="63"/>
                  </a:lnTo>
                  <a:lnTo>
                    <a:pt x="263" y="66"/>
                  </a:lnTo>
                  <a:lnTo>
                    <a:pt x="264" y="68"/>
                  </a:lnTo>
                  <a:lnTo>
                    <a:pt x="268" y="74"/>
                  </a:lnTo>
                  <a:lnTo>
                    <a:pt x="270" y="78"/>
                  </a:lnTo>
                  <a:lnTo>
                    <a:pt x="274" y="85"/>
                  </a:lnTo>
                  <a:lnTo>
                    <a:pt x="276" y="89"/>
                  </a:lnTo>
                  <a:lnTo>
                    <a:pt x="282" y="95"/>
                  </a:lnTo>
                  <a:lnTo>
                    <a:pt x="284" y="102"/>
                  </a:lnTo>
                  <a:lnTo>
                    <a:pt x="284" y="108"/>
                  </a:lnTo>
                  <a:lnTo>
                    <a:pt x="280" y="106"/>
                  </a:lnTo>
                  <a:lnTo>
                    <a:pt x="276" y="102"/>
                  </a:lnTo>
                  <a:lnTo>
                    <a:pt x="270" y="97"/>
                  </a:lnTo>
                  <a:lnTo>
                    <a:pt x="264" y="91"/>
                  </a:lnTo>
                  <a:lnTo>
                    <a:pt x="259" y="87"/>
                  </a:lnTo>
                  <a:lnTo>
                    <a:pt x="255" y="85"/>
                  </a:lnTo>
                  <a:lnTo>
                    <a:pt x="255" y="87"/>
                  </a:lnTo>
                  <a:lnTo>
                    <a:pt x="255" y="89"/>
                  </a:lnTo>
                  <a:lnTo>
                    <a:pt x="259" y="95"/>
                  </a:lnTo>
                  <a:lnTo>
                    <a:pt x="255" y="95"/>
                  </a:lnTo>
                  <a:lnTo>
                    <a:pt x="251" y="93"/>
                  </a:lnTo>
                  <a:lnTo>
                    <a:pt x="247" y="89"/>
                  </a:lnTo>
                  <a:lnTo>
                    <a:pt x="244" y="87"/>
                  </a:lnTo>
                  <a:lnTo>
                    <a:pt x="238" y="82"/>
                  </a:lnTo>
                  <a:lnTo>
                    <a:pt x="234" y="76"/>
                  </a:lnTo>
                  <a:lnTo>
                    <a:pt x="230" y="72"/>
                  </a:lnTo>
                  <a:lnTo>
                    <a:pt x="228" y="70"/>
                  </a:lnTo>
                  <a:lnTo>
                    <a:pt x="223" y="66"/>
                  </a:lnTo>
                  <a:lnTo>
                    <a:pt x="219" y="64"/>
                  </a:lnTo>
                  <a:lnTo>
                    <a:pt x="213" y="63"/>
                  </a:lnTo>
                  <a:lnTo>
                    <a:pt x="207" y="63"/>
                  </a:lnTo>
                  <a:lnTo>
                    <a:pt x="211" y="66"/>
                  </a:lnTo>
                  <a:lnTo>
                    <a:pt x="213" y="70"/>
                  </a:lnTo>
                  <a:lnTo>
                    <a:pt x="217" y="72"/>
                  </a:lnTo>
                  <a:lnTo>
                    <a:pt x="223" y="76"/>
                  </a:lnTo>
                  <a:lnTo>
                    <a:pt x="225" y="78"/>
                  </a:lnTo>
                  <a:lnTo>
                    <a:pt x="228" y="82"/>
                  </a:lnTo>
                  <a:lnTo>
                    <a:pt x="232" y="85"/>
                  </a:lnTo>
                  <a:lnTo>
                    <a:pt x="236" y="89"/>
                  </a:lnTo>
                  <a:lnTo>
                    <a:pt x="238" y="89"/>
                  </a:lnTo>
                  <a:lnTo>
                    <a:pt x="240" y="97"/>
                  </a:lnTo>
                  <a:lnTo>
                    <a:pt x="234" y="97"/>
                  </a:lnTo>
                  <a:lnTo>
                    <a:pt x="232" y="93"/>
                  </a:lnTo>
                  <a:lnTo>
                    <a:pt x="230" y="89"/>
                  </a:lnTo>
                  <a:lnTo>
                    <a:pt x="226" y="83"/>
                  </a:lnTo>
                  <a:lnTo>
                    <a:pt x="223" y="83"/>
                  </a:lnTo>
                  <a:lnTo>
                    <a:pt x="219" y="78"/>
                  </a:lnTo>
                  <a:lnTo>
                    <a:pt x="215" y="74"/>
                  </a:lnTo>
                  <a:lnTo>
                    <a:pt x="211" y="70"/>
                  </a:lnTo>
                  <a:lnTo>
                    <a:pt x="206" y="66"/>
                  </a:lnTo>
                  <a:lnTo>
                    <a:pt x="202" y="63"/>
                  </a:lnTo>
                  <a:lnTo>
                    <a:pt x="196" y="61"/>
                  </a:lnTo>
                  <a:lnTo>
                    <a:pt x="190" y="59"/>
                  </a:lnTo>
                  <a:lnTo>
                    <a:pt x="187" y="57"/>
                  </a:lnTo>
                  <a:lnTo>
                    <a:pt x="179" y="55"/>
                  </a:lnTo>
                  <a:lnTo>
                    <a:pt x="173" y="55"/>
                  </a:lnTo>
                  <a:lnTo>
                    <a:pt x="168" y="53"/>
                  </a:lnTo>
                  <a:lnTo>
                    <a:pt x="164" y="53"/>
                  </a:lnTo>
                  <a:lnTo>
                    <a:pt x="156" y="51"/>
                  </a:lnTo>
                  <a:lnTo>
                    <a:pt x="150" y="51"/>
                  </a:lnTo>
                  <a:lnTo>
                    <a:pt x="145" y="49"/>
                  </a:lnTo>
                  <a:lnTo>
                    <a:pt x="139" y="47"/>
                  </a:lnTo>
                  <a:lnTo>
                    <a:pt x="137" y="47"/>
                  </a:lnTo>
                  <a:lnTo>
                    <a:pt x="135" y="47"/>
                  </a:lnTo>
                  <a:lnTo>
                    <a:pt x="131" y="47"/>
                  </a:lnTo>
                  <a:lnTo>
                    <a:pt x="128" y="47"/>
                  </a:lnTo>
                  <a:lnTo>
                    <a:pt x="122" y="47"/>
                  </a:lnTo>
                  <a:lnTo>
                    <a:pt x="118" y="47"/>
                  </a:lnTo>
                  <a:lnTo>
                    <a:pt x="112" y="47"/>
                  </a:lnTo>
                  <a:lnTo>
                    <a:pt x="107" y="47"/>
                  </a:lnTo>
                  <a:lnTo>
                    <a:pt x="99" y="47"/>
                  </a:lnTo>
                  <a:lnTo>
                    <a:pt x="93" y="47"/>
                  </a:lnTo>
                  <a:lnTo>
                    <a:pt x="90" y="47"/>
                  </a:lnTo>
                  <a:lnTo>
                    <a:pt x="84" y="49"/>
                  </a:lnTo>
                  <a:lnTo>
                    <a:pt x="80" y="49"/>
                  </a:lnTo>
                  <a:lnTo>
                    <a:pt x="76" y="49"/>
                  </a:lnTo>
                  <a:lnTo>
                    <a:pt x="74" y="51"/>
                  </a:lnTo>
                  <a:lnTo>
                    <a:pt x="72" y="51"/>
                  </a:lnTo>
                  <a:lnTo>
                    <a:pt x="74" y="53"/>
                  </a:lnTo>
                  <a:lnTo>
                    <a:pt x="78" y="53"/>
                  </a:lnTo>
                  <a:lnTo>
                    <a:pt x="80" y="53"/>
                  </a:lnTo>
                  <a:lnTo>
                    <a:pt x="72" y="51"/>
                  </a:lnTo>
                  <a:lnTo>
                    <a:pt x="65" y="51"/>
                  </a:lnTo>
                  <a:lnTo>
                    <a:pt x="57" y="51"/>
                  </a:lnTo>
                  <a:lnTo>
                    <a:pt x="52" y="51"/>
                  </a:lnTo>
                  <a:lnTo>
                    <a:pt x="42" y="49"/>
                  </a:lnTo>
                  <a:lnTo>
                    <a:pt x="36" y="47"/>
                  </a:lnTo>
                  <a:lnTo>
                    <a:pt x="29" y="45"/>
                  </a:lnTo>
                  <a:lnTo>
                    <a:pt x="21" y="45"/>
                  </a:lnTo>
                  <a:lnTo>
                    <a:pt x="17" y="44"/>
                  </a:lnTo>
                  <a:lnTo>
                    <a:pt x="14" y="44"/>
                  </a:lnTo>
                  <a:lnTo>
                    <a:pt x="10" y="42"/>
                  </a:lnTo>
                  <a:lnTo>
                    <a:pt x="4" y="42"/>
                  </a:lnTo>
                  <a:lnTo>
                    <a:pt x="2" y="40"/>
                  </a:lnTo>
                  <a:lnTo>
                    <a:pt x="0" y="38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6" y="34"/>
                  </a:lnTo>
                  <a:lnTo>
                    <a:pt x="10" y="36"/>
                  </a:lnTo>
                  <a:lnTo>
                    <a:pt x="12" y="36"/>
                  </a:lnTo>
                  <a:lnTo>
                    <a:pt x="10" y="36"/>
                  </a:lnTo>
                  <a:lnTo>
                    <a:pt x="14" y="38"/>
                  </a:lnTo>
                  <a:lnTo>
                    <a:pt x="19" y="40"/>
                  </a:lnTo>
                  <a:lnTo>
                    <a:pt x="25" y="40"/>
                  </a:lnTo>
                  <a:lnTo>
                    <a:pt x="27" y="42"/>
                  </a:lnTo>
                  <a:lnTo>
                    <a:pt x="29" y="40"/>
                  </a:lnTo>
                  <a:lnTo>
                    <a:pt x="31" y="38"/>
                  </a:lnTo>
                  <a:lnTo>
                    <a:pt x="25" y="36"/>
                  </a:lnTo>
                  <a:lnTo>
                    <a:pt x="23" y="36"/>
                  </a:lnTo>
                  <a:lnTo>
                    <a:pt x="19" y="36"/>
                  </a:lnTo>
                  <a:lnTo>
                    <a:pt x="21" y="36"/>
                  </a:lnTo>
                  <a:lnTo>
                    <a:pt x="25" y="36"/>
                  </a:lnTo>
                  <a:lnTo>
                    <a:pt x="31" y="36"/>
                  </a:lnTo>
                  <a:lnTo>
                    <a:pt x="36" y="36"/>
                  </a:lnTo>
                  <a:lnTo>
                    <a:pt x="40" y="36"/>
                  </a:lnTo>
                  <a:lnTo>
                    <a:pt x="42" y="36"/>
                  </a:lnTo>
                  <a:lnTo>
                    <a:pt x="40" y="34"/>
                  </a:lnTo>
                  <a:lnTo>
                    <a:pt x="34" y="34"/>
                  </a:lnTo>
                  <a:lnTo>
                    <a:pt x="31" y="32"/>
                  </a:lnTo>
                  <a:lnTo>
                    <a:pt x="31" y="30"/>
                  </a:lnTo>
                  <a:lnTo>
                    <a:pt x="25" y="28"/>
                  </a:lnTo>
                  <a:lnTo>
                    <a:pt x="19" y="26"/>
                  </a:lnTo>
                  <a:lnTo>
                    <a:pt x="14" y="24"/>
                  </a:lnTo>
                  <a:lnTo>
                    <a:pt x="10" y="23"/>
                  </a:lnTo>
                  <a:lnTo>
                    <a:pt x="6" y="19"/>
                  </a:lnTo>
                  <a:lnTo>
                    <a:pt x="4" y="15"/>
                  </a:lnTo>
                  <a:lnTo>
                    <a:pt x="0" y="11"/>
                  </a:lnTo>
                  <a:lnTo>
                    <a:pt x="2" y="13"/>
                  </a:lnTo>
                  <a:lnTo>
                    <a:pt x="6" y="13"/>
                  </a:lnTo>
                  <a:lnTo>
                    <a:pt x="10" y="13"/>
                  </a:lnTo>
                  <a:lnTo>
                    <a:pt x="15" y="13"/>
                  </a:lnTo>
                  <a:lnTo>
                    <a:pt x="19" y="13"/>
                  </a:lnTo>
                  <a:lnTo>
                    <a:pt x="25" y="13"/>
                  </a:lnTo>
                  <a:lnTo>
                    <a:pt x="29" y="15"/>
                  </a:lnTo>
                  <a:lnTo>
                    <a:pt x="33" y="15"/>
                  </a:lnTo>
                  <a:lnTo>
                    <a:pt x="36" y="17"/>
                  </a:lnTo>
                  <a:lnTo>
                    <a:pt x="40" y="19"/>
                  </a:lnTo>
                  <a:lnTo>
                    <a:pt x="44" y="21"/>
                  </a:lnTo>
                  <a:lnTo>
                    <a:pt x="48" y="23"/>
                  </a:lnTo>
                  <a:lnTo>
                    <a:pt x="55" y="23"/>
                  </a:lnTo>
                  <a:lnTo>
                    <a:pt x="57" y="21"/>
                  </a:lnTo>
                  <a:lnTo>
                    <a:pt x="57" y="19"/>
                  </a:lnTo>
                  <a:lnTo>
                    <a:pt x="53" y="15"/>
                  </a:lnTo>
                  <a:lnTo>
                    <a:pt x="50" y="15"/>
                  </a:lnTo>
                  <a:lnTo>
                    <a:pt x="44" y="13"/>
                  </a:lnTo>
                  <a:lnTo>
                    <a:pt x="42" y="13"/>
                  </a:lnTo>
                  <a:lnTo>
                    <a:pt x="36" y="13"/>
                  </a:lnTo>
                  <a:lnTo>
                    <a:pt x="33" y="13"/>
                  </a:lnTo>
                  <a:lnTo>
                    <a:pt x="29" y="11"/>
                  </a:lnTo>
                  <a:lnTo>
                    <a:pt x="25" y="11"/>
                  </a:lnTo>
                  <a:lnTo>
                    <a:pt x="19" y="7"/>
                  </a:lnTo>
                  <a:lnTo>
                    <a:pt x="15" y="5"/>
                  </a:lnTo>
                  <a:lnTo>
                    <a:pt x="15" y="2"/>
                  </a:lnTo>
                  <a:lnTo>
                    <a:pt x="17" y="0"/>
                  </a:lnTo>
                  <a:lnTo>
                    <a:pt x="25" y="2"/>
                  </a:lnTo>
                  <a:lnTo>
                    <a:pt x="31" y="4"/>
                  </a:lnTo>
                  <a:lnTo>
                    <a:pt x="34" y="5"/>
                  </a:lnTo>
                  <a:lnTo>
                    <a:pt x="40" y="5"/>
                  </a:lnTo>
                  <a:lnTo>
                    <a:pt x="46" y="5"/>
                  </a:lnTo>
                  <a:lnTo>
                    <a:pt x="52" y="5"/>
                  </a:lnTo>
                  <a:lnTo>
                    <a:pt x="57" y="7"/>
                  </a:lnTo>
                  <a:lnTo>
                    <a:pt x="63" y="7"/>
                  </a:lnTo>
                  <a:lnTo>
                    <a:pt x="69" y="7"/>
                  </a:lnTo>
                  <a:lnTo>
                    <a:pt x="74" y="7"/>
                  </a:lnTo>
                  <a:lnTo>
                    <a:pt x="80" y="9"/>
                  </a:lnTo>
                  <a:lnTo>
                    <a:pt x="84" y="9"/>
                  </a:lnTo>
                  <a:lnTo>
                    <a:pt x="88" y="9"/>
                  </a:lnTo>
                  <a:lnTo>
                    <a:pt x="91" y="9"/>
                  </a:lnTo>
                  <a:lnTo>
                    <a:pt x="97" y="9"/>
                  </a:lnTo>
                  <a:lnTo>
                    <a:pt x="101" y="9"/>
                  </a:lnTo>
                  <a:lnTo>
                    <a:pt x="107" y="9"/>
                  </a:lnTo>
                  <a:lnTo>
                    <a:pt x="112" y="9"/>
                  </a:lnTo>
                  <a:lnTo>
                    <a:pt x="116" y="9"/>
                  </a:lnTo>
                  <a:lnTo>
                    <a:pt x="122" y="7"/>
                  </a:lnTo>
                  <a:lnTo>
                    <a:pt x="126" y="7"/>
                  </a:lnTo>
                  <a:lnTo>
                    <a:pt x="131" y="7"/>
                  </a:lnTo>
                  <a:lnTo>
                    <a:pt x="135" y="7"/>
                  </a:lnTo>
                  <a:lnTo>
                    <a:pt x="139" y="7"/>
                  </a:lnTo>
                  <a:lnTo>
                    <a:pt x="145" y="7"/>
                  </a:lnTo>
                  <a:lnTo>
                    <a:pt x="149" y="7"/>
                  </a:lnTo>
                  <a:lnTo>
                    <a:pt x="154" y="7"/>
                  </a:lnTo>
                  <a:lnTo>
                    <a:pt x="169" y="9"/>
                  </a:lnTo>
                  <a:lnTo>
                    <a:pt x="177" y="9"/>
                  </a:lnTo>
                  <a:lnTo>
                    <a:pt x="181" y="9"/>
                  </a:lnTo>
                  <a:lnTo>
                    <a:pt x="181" y="7"/>
                  </a:lnTo>
                  <a:lnTo>
                    <a:pt x="185" y="9"/>
                  </a:lnTo>
                  <a:lnTo>
                    <a:pt x="192" y="9"/>
                  </a:lnTo>
                  <a:lnTo>
                    <a:pt x="196" y="9"/>
                  </a:lnTo>
                  <a:lnTo>
                    <a:pt x="200" y="11"/>
                  </a:lnTo>
                  <a:lnTo>
                    <a:pt x="204" y="13"/>
                  </a:lnTo>
                  <a:lnTo>
                    <a:pt x="207" y="13"/>
                  </a:lnTo>
                  <a:lnTo>
                    <a:pt x="211" y="13"/>
                  </a:lnTo>
                  <a:lnTo>
                    <a:pt x="217" y="15"/>
                  </a:lnTo>
                  <a:lnTo>
                    <a:pt x="221" y="15"/>
                  </a:lnTo>
                  <a:lnTo>
                    <a:pt x="225" y="19"/>
                  </a:lnTo>
                  <a:lnTo>
                    <a:pt x="228" y="19"/>
                  </a:lnTo>
                  <a:lnTo>
                    <a:pt x="234" y="21"/>
                  </a:lnTo>
                  <a:lnTo>
                    <a:pt x="238" y="23"/>
                  </a:lnTo>
                  <a:lnTo>
                    <a:pt x="244" y="24"/>
                  </a:lnTo>
                  <a:lnTo>
                    <a:pt x="247" y="26"/>
                  </a:lnTo>
                  <a:lnTo>
                    <a:pt x="251" y="26"/>
                  </a:lnTo>
                  <a:lnTo>
                    <a:pt x="255" y="30"/>
                  </a:lnTo>
                  <a:lnTo>
                    <a:pt x="261" y="32"/>
                  </a:lnTo>
                  <a:lnTo>
                    <a:pt x="266" y="36"/>
                  </a:lnTo>
                  <a:lnTo>
                    <a:pt x="276" y="42"/>
                  </a:lnTo>
                  <a:lnTo>
                    <a:pt x="282" y="47"/>
                  </a:lnTo>
                  <a:lnTo>
                    <a:pt x="287" y="53"/>
                  </a:lnTo>
                  <a:lnTo>
                    <a:pt x="287" y="57"/>
                  </a:lnTo>
                  <a:lnTo>
                    <a:pt x="291" y="61"/>
                  </a:lnTo>
                  <a:lnTo>
                    <a:pt x="291" y="64"/>
                  </a:lnTo>
                  <a:lnTo>
                    <a:pt x="293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1" name="Freeform 89"/>
            <p:cNvSpPr>
              <a:spLocks/>
            </p:cNvSpPr>
            <p:nvPr/>
          </p:nvSpPr>
          <p:spPr bwMode="auto">
            <a:xfrm>
              <a:off x="1059" y="1473"/>
              <a:ext cx="22" cy="6"/>
            </a:xfrm>
            <a:custGeom>
              <a:avLst/>
              <a:gdLst>
                <a:gd name="T0" fmla="*/ 0 w 43"/>
                <a:gd name="T1" fmla="*/ 2 h 11"/>
                <a:gd name="T2" fmla="*/ 0 w 43"/>
                <a:gd name="T3" fmla="*/ 0 h 11"/>
                <a:gd name="T4" fmla="*/ 0 w 43"/>
                <a:gd name="T5" fmla="*/ 0 h 11"/>
                <a:gd name="T6" fmla="*/ 5 w 43"/>
                <a:gd name="T7" fmla="*/ 0 h 11"/>
                <a:gd name="T8" fmla="*/ 9 w 43"/>
                <a:gd name="T9" fmla="*/ 0 h 11"/>
                <a:gd name="T10" fmla="*/ 13 w 43"/>
                <a:gd name="T11" fmla="*/ 2 h 11"/>
                <a:gd name="T12" fmla="*/ 19 w 43"/>
                <a:gd name="T13" fmla="*/ 2 h 11"/>
                <a:gd name="T14" fmla="*/ 23 w 43"/>
                <a:gd name="T15" fmla="*/ 4 h 11"/>
                <a:gd name="T16" fmla="*/ 28 w 43"/>
                <a:gd name="T17" fmla="*/ 5 h 11"/>
                <a:gd name="T18" fmla="*/ 32 w 43"/>
                <a:gd name="T19" fmla="*/ 5 h 11"/>
                <a:gd name="T20" fmla="*/ 38 w 43"/>
                <a:gd name="T21" fmla="*/ 7 h 11"/>
                <a:gd name="T22" fmla="*/ 40 w 43"/>
                <a:gd name="T23" fmla="*/ 7 h 11"/>
                <a:gd name="T24" fmla="*/ 43 w 43"/>
                <a:gd name="T25" fmla="*/ 9 h 11"/>
                <a:gd name="T26" fmla="*/ 43 w 43"/>
                <a:gd name="T27" fmla="*/ 11 h 11"/>
                <a:gd name="T28" fmla="*/ 42 w 43"/>
                <a:gd name="T29" fmla="*/ 11 h 11"/>
                <a:gd name="T30" fmla="*/ 38 w 43"/>
                <a:gd name="T31" fmla="*/ 11 h 11"/>
                <a:gd name="T32" fmla="*/ 28 w 43"/>
                <a:gd name="T33" fmla="*/ 7 h 11"/>
                <a:gd name="T34" fmla="*/ 21 w 43"/>
                <a:gd name="T35" fmla="*/ 7 h 11"/>
                <a:gd name="T36" fmla="*/ 0 w 43"/>
                <a:gd name="T37" fmla="*/ 2 h 11"/>
                <a:gd name="T38" fmla="*/ 0 w 43"/>
                <a:gd name="T39" fmla="*/ 2 h 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3"/>
                <a:gd name="T61" fmla="*/ 0 h 11"/>
                <a:gd name="T62" fmla="*/ 43 w 43"/>
                <a:gd name="T63" fmla="*/ 11 h 11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3" h="11">
                  <a:moveTo>
                    <a:pt x="0" y="2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9" y="0"/>
                  </a:lnTo>
                  <a:lnTo>
                    <a:pt x="13" y="2"/>
                  </a:lnTo>
                  <a:lnTo>
                    <a:pt x="19" y="2"/>
                  </a:lnTo>
                  <a:lnTo>
                    <a:pt x="23" y="4"/>
                  </a:lnTo>
                  <a:lnTo>
                    <a:pt x="28" y="5"/>
                  </a:lnTo>
                  <a:lnTo>
                    <a:pt x="32" y="5"/>
                  </a:lnTo>
                  <a:lnTo>
                    <a:pt x="38" y="7"/>
                  </a:lnTo>
                  <a:lnTo>
                    <a:pt x="40" y="7"/>
                  </a:lnTo>
                  <a:lnTo>
                    <a:pt x="43" y="9"/>
                  </a:lnTo>
                  <a:lnTo>
                    <a:pt x="43" y="11"/>
                  </a:lnTo>
                  <a:lnTo>
                    <a:pt x="42" y="11"/>
                  </a:lnTo>
                  <a:lnTo>
                    <a:pt x="38" y="11"/>
                  </a:lnTo>
                  <a:lnTo>
                    <a:pt x="28" y="7"/>
                  </a:lnTo>
                  <a:lnTo>
                    <a:pt x="21" y="7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Freeform 90"/>
            <p:cNvSpPr>
              <a:spLocks/>
            </p:cNvSpPr>
            <p:nvPr/>
          </p:nvSpPr>
          <p:spPr bwMode="auto">
            <a:xfrm>
              <a:off x="1018" y="1474"/>
              <a:ext cx="18" cy="2"/>
            </a:xfrm>
            <a:custGeom>
              <a:avLst/>
              <a:gdLst>
                <a:gd name="T0" fmla="*/ 0 w 36"/>
                <a:gd name="T1" fmla="*/ 3 h 3"/>
                <a:gd name="T2" fmla="*/ 2 w 36"/>
                <a:gd name="T3" fmla="*/ 3 h 3"/>
                <a:gd name="T4" fmla="*/ 8 w 36"/>
                <a:gd name="T5" fmla="*/ 3 h 3"/>
                <a:gd name="T6" fmla="*/ 11 w 36"/>
                <a:gd name="T7" fmla="*/ 3 h 3"/>
                <a:gd name="T8" fmla="*/ 17 w 36"/>
                <a:gd name="T9" fmla="*/ 3 h 3"/>
                <a:gd name="T10" fmla="*/ 23 w 36"/>
                <a:gd name="T11" fmla="*/ 3 h 3"/>
                <a:gd name="T12" fmla="*/ 27 w 36"/>
                <a:gd name="T13" fmla="*/ 3 h 3"/>
                <a:gd name="T14" fmla="*/ 32 w 36"/>
                <a:gd name="T15" fmla="*/ 2 h 3"/>
                <a:gd name="T16" fmla="*/ 36 w 36"/>
                <a:gd name="T17" fmla="*/ 0 h 3"/>
                <a:gd name="T18" fmla="*/ 32 w 36"/>
                <a:gd name="T19" fmla="*/ 0 h 3"/>
                <a:gd name="T20" fmla="*/ 29 w 36"/>
                <a:gd name="T21" fmla="*/ 0 h 3"/>
                <a:gd name="T22" fmla="*/ 23 w 36"/>
                <a:gd name="T23" fmla="*/ 0 h 3"/>
                <a:gd name="T24" fmla="*/ 17 w 36"/>
                <a:gd name="T25" fmla="*/ 0 h 3"/>
                <a:gd name="T26" fmla="*/ 10 w 36"/>
                <a:gd name="T27" fmla="*/ 0 h 3"/>
                <a:gd name="T28" fmla="*/ 6 w 36"/>
                <a:gd name="T29" fmla="*/ 0 h 3"/>
                <a:gd name="T30" fmla="*/ 0 w 36"/>
                <a:gd name="T31" fmla="*/ 2 h 3"/>
                <a:gd name="T32" fmla="*/ 0 w 36"/>
                <a:gd name="T33" fmla="*/ 3 h 3"/>
                <a:gd name="T34" fmla="*/ 0 w 36"/>
                <a:gd name="T35" fmla="*/ 3 h 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6"/>
                <a:gd name="T55" fmla="*/ 0 h 3"/>
                <a:gd name="T56" fmla="*/ 36 w 36"/>
                <a:gd name="T57" fmla="*/ 3 h 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6" h="3">
                  <a:moveTo>
                    <a:pt x="0" y="3"/>
                  </a:moveTo>
                  <a:lnTo>
                    <a:pt x="2" y="3"/>
                  </a:lnTo>
                  <a:lnTo>
                    <a:pt x="8" y="3"/>
                  </a:lnTo>
                  <a:lnTo>
                    <a:pt x="11" y="3"/>
                  </a:lnTo>
                  <a:lnTo>
                    <a:pt x="17" y="3"/>
                  </a:lnTo>
                  <a:lnTo>
                    <a:pt x="23" y="3"/>
                  </a:lnTo>
                  <a:lnTo>
                    <a:pt x="27" y="3"/>
                  </a:lnTo>
                  <a:lnTo>
                    <a:pt x="32" y="2"/>
                  </a:lnTo>
                  <a:lnTo>
                    <a:pt x="36" y="0"/>
                  </a:lnTo>
                  <a:lnTo>
                    <a:pt x="32" y="0"/>
                  </a:lnTo>
                  <a:lnTo>
                    <a:pt x="29" y="0"/>
                  </a:lnTo>
                  <a:lnTo>
                    <a:pt x="23" y="0"/>
                  </a:lnTo>
                  <a:lnTo>
                    <a:pt x="17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Freeform 91"/>
            <p:cNvSpPr>
              <a:spLocks/>
            </p:cNvSpPr>
            <p:nvPr/>
          </p:nvSpPr>
          <p:spPr bwMode="auto">
            <a:xfrm>
              <a:off x="1098" y="1498"/>
              <a:ext cx="7" cy="8"/>
            </a:xfrm>
            <a:custGeom>
              <a:avLst/>
              <a:gdLst>
                <a:gd name="T0" fmla="*/ 0 w 13"/>
                <a:gd name="T1" fmla="*/ 0 h 15"/>
                <a:gd name="T2" fmla="*/ 2 w 13"/>
                <a:gd name="T3" fmla="*/ 0 h 15"/>
                <a:gd name="T4" fmla="*/ 5 w 13"/>
                <a:gd name="T5" fmla="*/ 4 h 15"/>
                <a:gd name="T6" fmla="*/ 7 w 13"/>
                <a:gd name="T7" fmla="*/ 4 h 15"/>
                <a:gd name="T8" fmla="*/ 9 w 13"/>
                <a:gd name="T9" fmla="*/ 6 h 15"/>
                <a:gd name="T10" fmla="*/ 13 w 13"/>
                <a:gd name="T11" fmla="*/ 15 h 15"/>
                <a:gd name="T12" fmla="*/ 9 w 13"/>
                <a:gd name="T13" fmla="*/ 15 h 15"/>
                <a:gd name="T14" fmla="*/ 9 w 13"/>
                <a:gd name="T15" fmla="*/ 14 h 15"/>
                <a:gd name="T16" fmla="*/ 9 w 13"/>
                <a:gd name="T17" fmla="*/ 10 h 15"/>
                <a:gd name="T18" fmla="*/ 5 w 13"/>
                <a:gd name="T19" fmla="*/ 10 h 15"/>
                <a:gd name="T20" fmla="*/ 3 w 13"/>
                <a:gd name="T21" fmla="*/ 8 h 15"/>
                <a:gd name="T22" fmla="*/ 2 w 13"/>
                <a:gd name="T23" fmla="*/ 4 h 15"/>
                <a:gd name="T24" fmla="*/ 0 w 13"/>
                <a:gd name="T25" fmla="*/ 0 h 15"/>
                <a:gd name="T26" fmla="*/ 0 w 13"/>
                <a:gd name="T27" fmla="*/ 0 h 1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3"/>
                <a:gd name="T43" fmla="*/ 0 h 15"/>
                <a:gd name="T44" fmla="*/ 13 w 13"/>
                <a:gd name="T45" fmla="*/ 15 h 1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3" h="15">
                  <a:moveTo>
                    <a:pt x="0" y="0"/>
                  </a:moveTo>
                  <a:lnTo>
                    <a:pt x="2" y="0"/>
                  </a:lnTo>
                  <a:lnTo>
                    <a:pt x="5" y="4"/>
                  </a:lnTo>
                  <a:lnTo>
                    <a:pt x="7" y="4"/>
                  </a:lnTo>
                  <a:lnTo>
                    <a:pt x="9" y="6"/>
                  </a:lnTo>
                  <a:lnTo>
                    <a:pt x="13" y="15"/>
                  </a:lnTo>
                  <a:lnTo>
                    <a:pt x="9" y="15"/>
                  </a:lnTo>
                  <a:lnTo>
                    <a:pt x="9" y="14"/>
                  </a:lnTo>
                  <a:lnTo>
                    <a:pt x="9" y="10"/>
                  </a:lnTo>
                  <a:lnTo>
                    <a:pt x="5" y="10"/>
                  </a:lnTo>
                  <a:lnTo>
                    <a:pt x="3" y="8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4" name="Freeform 92"/>
            <p:cNvSpPr>
              <a:spLocks/>
            </p:cNvSpPr>
            <p:nvPr/>
          </p:nvSpPr>
          <p:spPr bwMode="auto">
            <a:xfrm>
              <a:off x="1223" y="1725"/>
              <a:ext cx="13" cy="11"/>
            </a:xfrm>
            <a:custGeom>
              <a:avLst/>
              <a:gdLst>
                <a:gd name="T0" fmla="*/ 24 w 26"/>
                <a:gd name="T1" fmla="*/ 0 h 23"/>
                <a:gd name="T2" fmla="*/ 21 w 26"/>
                <a:gd name="T3" fmla="*/ 2 h 23"/>
                <a:gd name="T4" fmla="*/ 19 w 26"/>
                <a:gd name="T5" fmla="*/ 6 h 23"/>
                <a:gd name="T6" fmla="*/ 15 w 26"/>
                <a:gd name="T7" fmla="*/ 8 h 23"/>
                <a:gd name="T8" fmla="*/ 11 w 26"/>
                <a:gd name="T9" fmla="*/ 12 h 23"/>
                <a:gd name="T10" fmla="*/ 4 w 26"/>
                <a:gd name="T11" fmla="*/ 15 h 23"/>
                <a:gd name="T12" fmla="*/ 0 w 26"/>
                <a:gd name="T13" fmla="*/ 23 h 23"/>
                <a:gd name="T14" fmla="*/ 7 w 26"/>
                <a:gd name="T15" fmla="*/ 19 h 23"/>
                <a:gd name="T16" fmla="*/ 13 w 26"/>
                <a:gd name="T17" fmla="*/ 15 h 23"/>
                <a:gd name="T18" fmla="*/ 19 w 26"/>
                <a:gd name="T19" fmla="*/ 10 h 23"/>
                <a:gd name="T20" fmla="*/ 26 w 26"/>
                <a:gd name="T21" fmla="*/ 4 h 23"/>
                <a:gd name="T22" fmla="*/ 24 w 26"/>
                <a:gd name="T23" fmla="*/ 4 h 23"/>
                <a:gd name="T24" fmla="*/ 24 w 26"/>
                <a:gd name="T25" fmla="*/ 2 h 23"/>
                <a:gd name="T26" fmla="*/ 24 w 26"/>
                <a:gd name="T27" fmla="*/ 0 h 23"/>
                <a:gd name="T28" fmla="*/ 24 w 26"/>
                <a:gd name="T29" fmla="*/ 0 h 23"/>
                <a:gd name="T30" fmla="*/ 24 w 26"/>
                <a:gd name="T31" fmla="*/ 0 h 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"/>
                <a:gd name="T49" fmla="*/ 0 h 23"/>
                <a:gd name="T50" fmla="*/ 26 w 26"/>
                <a:gd name="T51" fmla="*/ 23 h 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" h="23">
                  <a:moveTo>
                    <a:pt x="24" y="0"/>
                  </a:moveTo>
                  <a:lnTo>
                    <a:pt x="21" y="2"/>
                  </a:lnTo>
                  <a:lnTo>
                    <a:pt x="19" y="6"/>
                  </a:lnTo>
                  <a:lnTo>
                    <a:pt x="15" y="8"/>
                  </a:lnTo>
                  <a:lnTo>
                    <a:pt x="11" y="12"/>
                  </a:lnTo>
                  <a:lnTo>
                    <a:pt x="4" y="15"/>
                  </a:lnTo>
                  <a:lnTo>
                    <a:pt x="0" y="23"/>
                  </a:lnTo>
                  <a:lnTo>
                    <a:pt x="7" y="19"/>
                  </a:lnTo>
                  <a:lnTo>
                    <a:pt x="13" y="15"/>
                  </a:lnTo>
                  <a:lnTo>
                    <a:pt x="19" y="10"/>
                  </a:lnTo>
                  <a:lnTo>
                    <a:pt x="26" y="4"/>
                  </a:lnTo>
                  <a:lnTo>
                    <a:pt x="24" y="4"/>
                  </a:lnTo>
                  <a:lnTo>
                    <a:pt x="24" y="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Freeform 93"/>
            <p:cNvSpPr>
              <a:spLocks/>
            </p:cNvSpPr>
            <p:nvPr/>
          </p:nvSpPr>
          <p:spPr bwMode="auto">
            <a:xfrm>
              <a:off x="1240" y="1692"/>
              <a:ext cx="20" cy="30"/>
            </a:xfrm>
            <a:custGeom>
              <a:avLst/>
              <a:gdLst>
                <a:gd name="T0" fmla="*/ 40 w 40"/>
                <a:gd name="T1" fmla="*/ 0 h 59"/>
                <a:gd name="T2" fmla="*/ 38 w 40"/>
                <a:gd name="T3" fmla="*/ 2 h 59"/>
                <a:gd name="T4" fmla="*/ 38 w 40"/>
                <a:gd name="T5" fmla="*/ 6 h 59"/>
                <a:gd name="T6" fmla="*/ 38 w 40"/>
                <a:gd name="T7" fmla="*/ 10 h 59"/>
                <a:gd name="T8" fmla="*/ 36 w 40"/>
                <a:gd name="T9" fmla="*/ 16 h 59"/>
                <a:gd name="T10" fmla="*/ 34 w 40"/>
                <a:gd name="T11" fmla="*/ 19 h 59"/>
                <a:gd name="T12" fmla="*/ 32 w 40"/>
                <a:gd name="T13" fmla="*/ 23 h 59"/>
                <a:gd name="T14" fmla="*/ 28 w 40"/>
                <a:gd name="T15" fmla="*/ 27 h 59"/>
                <a:gd name="T16" fmla="*/ 27 w 40"/>
                <a:gd name="T17" fmla="*/ 33 h 59"/>
                <a:gd name="T18" fmla="*/ 21 w 40"/>
                <a:gd name="T19" fmla="*/ 37 h 59"/>
                <a:gd name="T20" fmla="*/ 17 w 40"/>
                <a:gd name="T21" fmla="*/ 40 h 59"/>
                <a:gd name="T22" fmla="*/ 13 w 40"/>
                <a:gd name="T23" fmla="*/ 44 h 59"/>
                <a:gd name="T24" fmla="*/ 11 w 40"/>
                <a:gd name="T25" fmla="*/ 50 h 59"/>
                <a:gd name="T26" fmla="*/ 4 w 40"/>
                <a:gd name="T27" fmla="*/ 56 h 59"/>
                <a:gd name="T28" fmla="*/ 0 w 40"/>
                <a:gd name="T29" fmla="*/ 59 h 59"/>
                <a:gd name="T30" fmla="*/ 2 w 40"/>
                <a:gd name="T31" fmla="*/ 56 h 59"/>
                <a:gd name="T32" fmla="*/ 6 w 40"/>
                <a:gd name="T33" fmla="*/ 52 h 59"/>
                <a:gd name="T34" fmla="*/ 8 w 40"/>
                <a:gd name="T35" fmla="*/ 48 h 59"/>
                <a:gd name="T36" fmla="*/ 11 w 40"/>
                <a:gd name="T37" fmla="*/ 44 h 59"/>
                <a:gd name="T38" fmla="*/ 15 w 40"/>
                <a:gd name="T39" fmla="*/ 38 h 59"/>
                <a:gd name="T40" fmla="*/ 19 w 40"/>
                <a:gd name="T41" fmla="*/ 33 h 59"/>
                <a:gd name="T42" fmla="*/ 23 w 40"/>
                <a:gd name="T43" fmla="*/ 27 h 59"/>
                <a:gd name="T44" fmla="*/ 27 w 40"/>
                <a:gd name="T45" fmla="*/ 23 h 59"/>
                <a:gd name="T46" fmla="*/ 28 w 40"/>
                <a:gd name="T47" fmla="*/ 18 h 59"/>
                <a:gd name="T48" fmla="*/ 32 w 40"/>
                <a:gd name="T49" fmla="*/ 12 h 59"/>
                <a:gd name="T50" fmla="*/ 34 w 40"/>
                <a:gd name="T51" fmla="*/ 8 h 59"/>
                <a:gd name="T52" fmla="*/ 36 w 40"/>
                <a:gd name="T53" fmla="*/ 4 h 59"/>
                <a:gd name="T54" fmla="*/ 38 w 40"/>
                <a:gd name="T55" fmla="*/ 0 h 59"/>
                <a:gd name="T56" fmla="*/ 40 w 40"/>
                <a:gd name="T57" fmla="*/ 0 h 59"/>
                <a:gd name="T58" fmla="*/ 40 w 40"/>
                <a:gd name="T59" fmla="*/ 0 h 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40"/>
                <a:gd name="T91" fmla="*/ 0 h 59"/>
                <a:gd name="T92" fmla="*/ 40 w 40"/>
                <a:gd name="T93" fmla="*/ 59 h 59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40" h="59">
                  <a:moveTo>
                    <a:pt x="40" y="0"/>
                  </a:moveTo>
                  <a:lnTo>
                    <a:pt x="38" y="2"/>
                  </a:lnTo>
                  <a:lnTo>
                    <a:pt x="38" y="6"/>
                  </a:lnTo>
                  <a:lnTo>
                    <a:pt x="38" y="10"/>
                  </a:lnTo>
                  <a:lnTo>
                    <a:pt x="36" y="16"/>
                  </a:lnTo>
                  <a:lnTo>
                    <a:pt x="34" y="19"/>
                  </a:lnTo>
                  <a:lnTo>
                    <a:pt x="32" y="23"/>
                  </a:lnTo>
                  <a:lnTo>
                    <a:pt x="28" y="27"/>
                  </a:lnTo>
                  <a:lnTo>
                    <a:pt x="27" y="33"/>
                  </a:lnTo>
                  <a:lnTo>
                    <a:pt x="21" y="37"/>
                  </a:lnTo>
                  <a:lnTo>
                    <a:pt x="17" y="40"/>
                  </a:lnTo>
                  <a:lnTo>
                    <a:pt x="13" y="44"/>
                  </a:lnTo>
                  <a:lnTo>
                    <a:pt x="11" y="50"/>
                  </a:lnTo>
                  <a:lnTo>
                    <a:pt x="4" y="56"/>
                  </a:lnTo>
                  <a:lnTo>
                    <a:pt x="0" y="59"/>
                  </a:lnTo>
                  <a:lnTo>
                    <a:pt x="2" y="56"/>
                  </a:lnTo>
                  <a:lnTo>
                    <a:pt x="6" y="52"/>
                  </a:lnTo>
                  <a:lnTo>
                    <a:pt x="8" y="48"/>
                  </a:lnTo>
                  <a:lnTo>
                    <a:pt x="11" y="44"/>
                  </a:lnTo>
                  <a:lnTo>
                    <a:pt x="15" y="38"/>
                  </a:lnTo>
                  <a:lnTo>
                    <a:pt x="19" y="33"/>
                  </a:lnTo>
                  <a:lnTo>
                    <a:pt x="23" y="27"/>
                  </a:lnTo>
                  <a:lnTo>
                    <a:pt x="27" y="23"/>
                  </a:lnTo>
                  <a:lnTo>
                    <a:pt x="28" y="18"/>
                  </a:lnTo>
                  <a:lnTo>
                    <a:pt x="32" y="12"/>
                  </a:lnTo>
                  <a:lnTo>
                    <a:pt x="34" y="8"/>
                  </a:lnTo>
                  <a:lnTo>
                    <a:pt x="36" y="4"/>
                  </a:lnTo>
                  <a:lnTo>
                    <a:pt x="38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6" name="Freeform 94"/>
            <p:cNvSpPr>
              <a:spLocks/>
            </p:cNvSpPr>
            <p:nvPr/>
          </p:nvSpPr>
          <p:spPr bwMode="auto">
            <a:xfrm>
              <a:off x="1068" y="1569"/>
              <a:ext cx="130" cy="213"/>
            </a:xfrm>
            <a:custGeom>
              <a:avLst/>
              <a:gdLst>
                <a:gd name="T0" fmla="*/ 217 w 260"/>
                <a:gd name="T1" fmla="*/ 0 h 424"/>
                <a:gd name="T2" fmla="*/ 239 w 260"/>
                <a:gd name="T3" fmla="*/ 6 h 424"/>
                <a:gd name="T4" fmla="*/ 239 w 260"/>
                <a:gd name="T5" fmla="*/ 19 h 424"/>
                <a:gd name="T6" fmla="*/ 224 w 260"/>
                <a:gd name="T7" fmla="*/ 21 h 424"/>
                <a:gd name="T8" fmla="*/ 207 w 260"/>
                <a:gd name="T9" fmla="*/ 21 h 424"/>
                <a:gd name="T10" fmla="*/ 190 w 260"/>
                <a:gd name="T11" fmla="*/ 23 h 424"/>
                <a:gd name="T12" fmla="*/ 173 w 260"/>
                <a:gd name="T13" fmla="*/ 27 h 424"/>
                <a:gd name="T14" fmla="*/ 156 w 260"/>
                <a:gd name="T15" fmla="*/ 30 h 424"/>
                <a:gd name="T16" fmla="*/ 129 w 260"/>
                <a:gd name="T17" fmla="*/ 44 h 424"/>
                <a:gd name="T18" fmla="*/ 101 w 260"/>
                <a:gd name="T19" fmla="*/ 63 h 424"/>
                <a:gd name="T20" fmla="*/ 76 w 260"/>
                <a:gd name="T21" fmla="*/ 87 h 424"/>
                <a:gd name="T22" fmla="*/ 55 w 260"/>
                <a:gd name="T23" fmla="*/ 114 h 424"/>
                <a:gd name="T24" fmla="*/ 44 w 260"/>
                <a:gd name="T25" fmla="*/ 133 h 424"/>
                <a:gd name="T26" fmla="*/ 38 w 260"/>
                <a:gd name="T27" fmla="*/ 150 h 424"/>
                <a:gd name="T28" fmla="*/ 32 w 260"/>
                <a:gd name="T29" fmla="*/ 167 h 424"/>
                <a:gd name="T30" fmla="*/ 25 w 260"/>
                <a:gd name="T31" fmla="*/ 186 h 424"/>
                <a:gd name="T32" fmla="*/ 21 w 260"/>
                <a:gd name="T33" fmla="*/ 209 h 424"/>
                <a:gd name="T34" fmla="*/ 19 w 260"/>
                <a:gd name="T35" fmla="*/ 230 h 424"/>
                <a:gd name="T36" fmla="*/ 21 w 260"/>
                <a:gd name="T37" fmla="*/ 251 h 424"/>
                <a:gd name="T38" fmla="*/ 26 w 260"/>
                <a:gd name="T39" fmla="*/ 272 h 424"/>
                <a:gd name="T40" fmla="*/ 36 w 260"/>
                <a:gd name="T41" fmla="*/ 293 h 424"/>
                <a:gd name="T42" fmla="*/ 47 w 260"/>
                <a:gd name="T43" fmla="*/ 314 h 424"/>
                <a:gd name="T44" fmla="*/ 63 w 260"/>
                <a:gd name="T45" fmla="*/ 331 h 424"/>
                <a:gd name="T46" fmla="*/ 78 w 260"/>
                <a:gd name="T47" fmla="*/ 348 h 424"/>
                <a:gd name="T48" fmla="*/ 95 w 260"/>
                <a:gd name="T49" fmla="*/ 363 h 424"/>
                <a:gd name="T50" fmla="*/ 114 w 260"/>
                <a:gd name="T51" fmla="*/ 377 h 424"/>
                <a:gd name="T52" fmla="*/ 135 w 260"/>
                <a:gd name="T53" fmla="*/ 386 h 424"/>
                <a:gd name="T54" fmla="*/ 156 w 260"/>
                <a:gd name="T55" fmla="*/ 394 h 424"/>
                <a:gd name="T56" fmla="*/ 179 w 260"/>
                <a:gd name="T57" fmla="*/ 400 h 424"/>
                <a:gd name="T58" fmla="*/ 201 w 260"/>
                <a:gd name="T59" fmla="*/ 401 h 424"/>
                <a:gd name="T60" fmla="*/ 222 w 260"/>
                <a:gd name="T61" fmla="*/ 400 h 424"/>
                <a:gd name="T62" fmla="*/ 253 w 260"/>
                <a:gd name="T63" fmla="*/ 400 h 424"/>
                <a:gd name="T64" fmla="*/ 253 w 260"/>
                <a:gd name="T65" fmla="*/ 415 h 424"/>
                <a:gd name="T66" fmla="*/ 230 w 260"/>
                <a:gd name="T67" fmla="*/ 422 h 424"/>
                <a:gd name="T68" fmla="*/ 207 w 260"/>
                <a:gd name="T69" fmla="*/ 424 h 424"/>
                <a:gd name="T70" fmla="*/ 182 w 260"/>
                <a:gd name="T71" fmla="*/ 424 h 424"/>
                <a:gd name="T72" fmla="*/ 160 w 260"/>
                <a:gd name="T73" fmla="*/ 419 h 424"/>
                <a:gd name="T74" fmla="*/ 135 w 260"/>
                <a:gd name="T75" fmla="*/ 411 h 424"/>
                <a:gd name="T76" fmla="*/ 112 w 260"/>
                <a:gd name="T77" fmla="*/ 400 h 424"/>
                <a:gd name="T78" fmla="*/ 91 w 260"/>
                <a:gd name="T79" fmla="*/ 386 h 424"/>
                <a:gd name="T80" fmla="*/ 72 w 260"/>
                <a:gd name="T81" fmla="*/ 373 h 424"/>
                <a:gd name="T82" fmla="*/ 53 w 260"/>
                <a:gd name="T83" fmla="*/ 356 h 424"/>
                <a:gd name="T84" fmla="*/ 38 w 260"/>
                <a:gd name="T85" fmla="*/ 335 h 424"/>
                <a:gd name="T86" fmla="*/ 23 w 260"/>
                <a:gd name="T87" fmla="*/ 314 h 424"/>
                <a:gd name="T88" fmla="*/ 13 w 260"/>
                <a:gd name="T89" fmla="*/ 293 h 424"/>
                <a:gd name="T90" fmla="*/ 6 w 260"/>
                <a:gd name="T91" fmla="*/ 270 h 424"/>
                <a:gd name="T92" fmla="*/ 0 w 260"/>
                <a:gd name="T93" fmla="*/ 247 h 424"/>
                <a:gd name="T94" fmla="*/ 0 w 260"/>
                <a:gd name="T95" fmla="*/ 223 h 424"/>
                <a:gd name="T96" fmla="*/ 4 w 260"/>
                <a:gd name="T97" fmla="*/ 198 h 424"/>
                <a:gd name="T98" fmla="*/ 7 w 260"/>
                <a:gd name="T99" fmla="*/ 179 h 424"/>
                <a:gd name="T100" fmla="*/ 11 w 260"/>
                <a:gd name="T101" fmla="*/ 162 h 424"/>
                <a:gd name="T102" fmla="*/ 17 w 260"/>
                <a:gd name="T103" fmla="*/ 146 h 424"/>
                <a:gd name="T104" fmla="*/ 25 w 260"/>
                <a:gd name="T105" fmla="*/ 129 h 424"/>
                <a:gd name="T106" fmla="*/ 32 w 260"/>
                <a:gd name="T107" fmla="*/ 114 h 424"/>
                <a:gd name="T108" fmla="*/ 49 w 260"/>
                <a:gd name="T109" fmla="*/ 87 h 424"/>
                <a:gd name="T110" fmla="*/ 72 w 260"/>
                <a:gd name="T111" fmla="*/ 59 h 424"/>
                <a:gd name="T112" fmla="*/ 99 w 260"/>
                <a:gd name="T113" fmla="*/ 34 h 424"/>
                <a:gd name="T114" fmla="*/ 118 w 260"/>
                <a:gd name="T115" fmla="*/ 23 h 424"/>
                <a:gd name="T116" fmla="*/ 141 w 260"/>
                <a:gd name="T117" fmla="*/ 11 h 424"/>
                <a:gd name="T118" fmla="*/ 158 w 260"/>
                <a:gd name="T119" fmla="*/ 8 h 424"/>
                <a:gd name="T120" fmla="*/ 175 w 260"/>
                <a:gd name="T121" fmla="*/ 4 h 424"/>
                <a:gd name="T122" fmla="*/ 192 w 260"/>
                <a:gd name="T123" fmla="*/ 4 h 424"/>
                <a:gd name="T124" fmla="*/ 207 w 260"/>
                <a:gd name="T125" fmla="*/ 0 h 42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0"/>
                <a:gd name="T190" fmla="*/ 0 h 424"/>
                <a:gd name="T191" fmla="*/ 260 w 260"/>
                <a:gd name="T192" fmla="*/ 424 h 424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0" h="424">
                  <a:moveTo>
                    <a:pt x="207" y="0"/>
                  </a:moveTo>
                  <a:lnTo>
                    <a:pt x="209" y="0"/>
                  </a:lnTo>
                  <a:lnTo>
                    <a:pt x="213" y="0"/>
                  </a:lnTo>
                  <a:lnTo>
                    <a:pt x="217" y="0"/>
                  </a:lnTo>
                  <a:lnTo>
                    <a:pt x="220" y="0"/>
                  </a:lnTo>
                  <a:lnTo>
                    <a:pt x="228" y="0"/>
                  </a:lnTo>
                  <a:lnTo>
                    <a:pt x="236" y="4"/>
                  </a:lnTo>
                  <a:lnTo>
                    <a:pt x="239" y="6"/>
                  </a:lnTo>
                  <a:lnTo>
                    <a:pt x="243" y="9"/>
                  </a:lnTo>
                  <a:lnTo>
                    <a:pt x="243" y="11"/>
                  </a:lnTo>
                  <a:lnTo>
                    <a:pt x="241" y="15"/>
                  </a:lnTo>
                  <a:lnTo>
                    <a:pt x="239" y="19"/>
                  </a:lnTo>
                  <a:lnTo>
                    <a:pt x="237" y="23"/>
                  </a:lnTo>
                  <a:lnTo>
                    <a:pt x="232" y="21"/>
                  </a:lnTo>
                  <a:lnTo>
                    <a:pt x="228" y="21"/>
                  </a:lnTo>
                  <a:lnTo>
                    <a:pt x="224" y="21"/>
                  </a:lnTo>
                  <a:lnTo>
                    <a:pt x="218" y="21"/>
                  </a:lnTo>
                  <a:lnTo>
                    <a:pt x="215" y="21"/>
                  </a:lnTo>
                  <a:lnTo>
                    <a:pt x="211" y="21"/>
                  </a:lnTo>
                  <a:lnTo>
                    <a:pt x="207" y="21"/>
                  </a:lnTo>
                  <a:lnTo>
                    <a:pt x="201" y="21"/>
                  </a:lnTo>
                  <a:lnTo>
                    <a:pt x="198" y="21"/>
                  </a:lnTo>
                  <a:lnTo>
                    <a:pt x="194" y="21"/>
                  </a:lnTo>
                  <a:lnTo>
                    <a:pt x="190" y="23"/>
                  </a:lnTo>
                  <a:lnTo>
                    <a:pt x="186" y="23"/>
                  </a:lnTo>
                  <a:lnTo>
                    <a:pt x="180" y="25"/>
                  </a:lnTo>
                  <a:lnTo>
                    <a:pt x="177" y="25"/>
                  </a:lnTo>
                  <a:lnTo>
                    <a:pt x="173" y="27"/>
                  </a:lnTo>
                  <a:lnTo>
                    <a:pt x="169" y="28"/>
                  </a:lnTo>
                  <a:lnTo>
                    <a:pt x="165" y="28"/>
                  </a:lnTo>
                  <a:lnTo>
                    <a:pt x="160" y="30"/>
                  </a:lnTo>
                  <a:lnTo>
                    <a:pt x="156" y="30"/>
                  </a:lnTo>
                  <a:lnTo>
                    <a:pt x="152" y="32"/>
                  </a:lnTo>
                  <a:lnTo>
                    <a:pt x="144" y="34"/>
                  </a:lnTo>
                  <a:lnTo>
                    <a:pt x="137" y="40"/>
                  </a:lnTo>
                  <a:lnTo>
                    <a:pt x="129" y="44"/>
                  </a:lnTo>
                  <a:lnTo>
                    <a:pt x="122" y="48"/>
                  </a:lnTo>
                  <a:lnTo>
                    <a:pt x="116" y="51"/>
                  </a:lnTo>
                  <a:lnTo>
                    <a:pt x="108" y="57"/>
                  </a:lnTo>
                  <a:lnTo>
                    <a:pt x="101" y="63"/>
                  </a:lnTo>
                  <a:lnTo>
                    <a:pt x="95" y="68"/>
                  </a:lnTo>
                  <a:lnTo>
                    <a:pt x="89" y="74"/>
                  </a:lnTo>
                  <a:lnTo>
                    <a:pt x="82" y="80"/>
                  </a:lnTo>
                  <a:lnTo>
                    <a:pt x="76" y="87"/>
                  </a:lnTo>
                  <a:lnTo>
                    <a:pt x="70" y="93"/>
                  </a:lnTo>
                  <a:lnTo>
                    <a:pt x="64" y="99"/>
                  </a:lnTo>
                  <a:lnTo>
                    <a:pt x="61" y="108"/>
                  </a:lnTo>
                  <a:lnTo>
                    <a:pt x="55" y="114"/>
                  </a:lnTo>
                  <a:lnTo>
                    <a:pt x="51" y="122"/>
                  </a:lnTo>
                  <a:lnTo>
                    <a:pt x="49" y="126"/>
                  </a:lnTo>
                  <a:lnTo>
                    <a:pt x="47" y="129"/>
                  </a:lnTo>
                  <a:lnTo>
                    <a:pt x="44" y="133"/>
                  </a:lnTo>
                  <a:lnTo>
                    <a:pt x="44" y="139"/>
                  </a:lnTo>
                  <a:lnTo>
                    <a:pt x="42" y="141"/>
                  </a:lnTo>
                  <a:lnTo>
                    <a:pt x="40" y="146"/>
                  </a:lnTo>
                  <a:lnTo>
                    <a:pt x="38" y="150"/>
                  </a:lnTo>
                  <a:lnTo>
                    <a:pt x="36" y="154"/>
                  </a:lnTo>
                  <a:lnTo>
                    <a:pt x="36" y="158"/>
                  </a:lnTo>
                  <a:lnTo>
                    <a:pt x="34" y="164"/>
                  </a:lnTo>
                  <a:lnTo>
                    <a:pt x="32" y="167"/>
                  </a:lnTo>
                  <a:lnTo>
                    <a:pt x="32" y="171"/>
                  </a:lnTo>
                  <a:lnTo>
                    <a:pt x="30" y="177"/>
                  </a:lnTo>
                  <a:lnTo>
                    <a:pt x="26" y="183"/>
                  </a:lnTo>
                  <a:lnTo>
                    <a:pt x="25" y="186"/>
                  </a:lnTo>
                  <a:lnTo>
                    <a:pt x="23" y="192"/>
                  </a:lnTo>
                  <a:lnTo>
                    <a:pt x="21" y="198"/>
                  </a:lnTo>
                  <a:lnTo>
                    <a:pt x="21" y="204"/>
                  </a:lnTo>
                  <a:lnTo>
                    <a:pt x="21" y="209"/>
                  </a:lnTo>
                  <a:lnTo>
                    <a:pt x="21" y="215"/>
                  </a:lnTo>
                  <a:lnTo>
                    <a:pt x="19" y="219"/>
                  </a:lnTo>
                  <a:lnTo>
                    <a:pt x="19" y="224"/>
                  </a:lnTo>
                  <a:lnTo>
                    <a:pt x="19" y="230"/>
                  </a:lnTo>
                  <a:lnTo>
                    <a:pt x="19" y="236"/>
                  </a:lnTo>
                  <a:lnTo>
                    <a:pt x="19" y="242"/>
                  </a:lnTo>
                  <a:lnTo>
                    <a:pt x="21" y="247"/>
                  </a:lnTo>
                  <a:lnTo>
                    <a:pt x="21" y="251"/>
                  </a:lnTo>
                  <a:lnTo>
                    <a:pt x="23" y="257"/>
                  </a:lnTo>
                  <a:lnTo>
                    <a:pt x="25" y="263"/>
                  </a:lnTo>
                  <a:lnTo>
                    <a:pt x="26" y="268"/>
                  </a:lnTo>
                  <a:lnTo>
                    <a:pt x="26" y="272"/>
                  </a:lnTo>
                  <a:lnTo>
                    <a:pt x="30" y="278"/>
                  </a:lnTo>
                  <a:lnTo>
                    <a:pt x="32" y="283"/>
                  </a:lnTo>
                  <a:lnTo>
                    <a:pt x="34" y="289"/>
                  </a:lnTo>
                  <a:lnTo>
                    <a:pt x="36" y="293"/>
                  </a:lnTo>
                  <a:lnTo>
                    <a:pt x="40" y="299"/>
                  </a:lnTo>
                  <a:lnTo>
                    <a:pt x="42" y="304"/>
                  </a:lnTo>
                  <a:lnTo>
                    <a:pt x="44" y="308"/>
                  </a:lnTo>
                  <a:lnTo>
                    <a:pt x="47" y="314"/>
                  </a:lnTo>
                  <a:lnTo>
                    <a:pt x="51" y="318"/>
                  </a:lnTo>
                  <a:lnTo>
                    <a:pt x="53" y="323"/>
                  </a:lnTo>
                  <a:lnTo>
                    <a:pt x="57" y="327"/>
                  </a:lnTo>
                  <a:lnTo>
                    <a:pt x="63" y="331"/>
                  </a:lnTo>
                  <a:lnTo>
                    <a:pt x="66" y="337"/>
                  </a:lnTo>
                  <a:lnTo>
                    <a:pt x="70" y="341"/>
                  </a:lnTo>
                  <a:lnTo>
                    <a:pt x="74" y="344"/>
                  </a:lnTo>
                  <a:lnTo>
                    <a:pt x="78" y="348"/>
                  </a:lnTo>
                  <a:lnTo>
                    <a:pt x="82" y="352"/>
                  </a:lnTo>
                  <a:lnTo>
                    <a:pt x="85" y="356"/>
                  </a:lnTo>
                  <a:lnTo>
                    <a:pt x="91" y="360"/>
                  </a:lnTo>
                  <a:lnTo>
                    <a:pt x="95" y="363"/>
                  </a:lnTo>
                  <a:lnTo>
                    <a:pt x="101" y="367"/>
                  </a:lnTo>
                  <a:lnTo>
                    <a:pt x="104" y="369"/>
                  </a:lnTo>
                  <a:lnTo>
                    <a:pt x="110" y="373"/>
                  </a:lnTo>
                  <a:lnTo>
                    <a:pt x="114" y="377"/>
                  </a:lnTo>
                  <a:lnTo>
                    <a:pt x="120" y="379"/>
                  </a:lnTo>
                  <a:lnTo>
                    <a:pt x="123" y="382"/>
                  </a:lnTo>
                  <a:lnTo>
                    <a:pt x="131" y="384"/>
                  </a:lnTo>
                  <a:lnTo>
                    <a:pt x="135" y="386"/>
                  </a:lnTo>
                  <a:lnTo>
                    <a:pt x="141" y="390"/>
                  </a:lnTo>
                  <a:lnTo>
                    <a:pt x="144" y="392"/>
                  </a:lnTo>
                  <a:lnTo>
                    <a:pt x="152" y="394"/>
                  </a:lnTo>
                  <a:lnTo>
                    <a:pt x="156" y="394"/>
                  </a:lnTo>
                  <a:lnTo>
                    <a:pt x="161" y="396"/>
                  </a:lnTo>
                  <a:lnTo>
                    <a:pt x="167" y="398"/>
                  </a:lnTo>
                  <a:lnTo>
                    <a:pt x="173" y="398"/>
                  </a:lnTo>
                  <a:lnTo>
                    <a:pt x="179" y="400"/>
                  </a:lnTo>
                  <a:lnTo>
                    <a:pt x="184" y="401"/>
                  </a:lnTo>
                  <a:lnTo>
                    <a:pt x="190" y="401"/>
                  </a:lnTo>
                  <a:lnTo>
                    <a:pt x="196" y="401"/>
                  </a:lnTo>
                  <a:lnTo>
                    <a:pt x="201" y="401"/>
                  </a:lnTo>
                  <a:lnTo>
                    <a:pt x="207" y="401"/>
                  </a:lnTo>
                  <a:lnTo>
                    <a:pt x="211" y="401"/>
                  </a:lnTo>
                  <a:lnTo>
                    <a:pt x="218" y="401"/>
                  </a:lnTo>
                  <a:lnTo>
                    <a:pt x="222" y="400"/>
                  </a:lnTo>
                  <a:lnTo>
                    <a:pt x="230" y="400"/>
                  </a:lnTo>
                  <a:lnTo>
                    <a:pt x="237" y="400"/>
                  </a:lnTo>
                  <a:lnTo>
                    <a:pt x="245" y="400"/>
                  </a:lnTo>
                  <a:lnTo>
                    <a:pt x="253" y="400"/>
                  </a:lnTo>
                  <a:lnTo>
                    <a:pt x="260" y="400"/>
                  </a:lnTo>
                  <a:lnTo>
                    <a:pt x="257" y="405"/>
                  </a:lnTo>
                  <a:lnTo>
                    <a:pt x="255" y="409"/>
                  </a:lnTo>
                  <a:lnTo>
                    <a:pt x="253" y="415"/>
                  </a:lnTo>
                  <a:lnTo>
                    <a:pt x="249" y="420"/>
                  </a:lnTo>
                  <a:lnTo>
                    <a:pt x="243" y="420"/>
                  </a:lnTo>
                  <a:lnTo>
                    <a:pt x="237" y="422"/>
                  </a:lnTo>
                  <a:lnTo>
                    <a:pt x="230" y="422"/>
                  </a:lnTo>
                  <a:lnTo>
                    <a:pt x="224" y="424"/>
                  </a:lnTo>
                  <a:lnTo>
                    <a:pt x="218" y="424"/>
                  </a:lnTo>
                  <a:lnTo>
                    <a:pt x="213" y="424"/>
                  </a:lnTo>
                  <a:lnTo>
                    <a:pt x="207" y="424"/>
                  </a:lnTo>
                  <a:lnTo>
                    <a:pt x="201" y="424"/>
                  </a:lnTo>
                  <a:lnTo>
                    <a:pt x="196" y="424"/>
                  </a:lnTo>
                  <a:lnTo>
                    <a:pt x="188" y="424"/>
                  </a:lnTo>
                  <a:lnTo>
                    <a:pt x="182" y="424"/>
                  </a:lnTo>
                  <a:lnTo>
                    <a:pt x="177" y="422"/>
                  </a:lnTo>
                  <a:lnTo>
                    <a:pt x="171" y="420"/>
                  </a:lnTo>
                  <a:lnTo>
                    <a:pt x="165" y="420"/>
                  </a:lnTo>
                  <a:lnTo>
                    <a:pt x="160" y="419"/>
                  </a:lnTo>
                  <a:lnTo>
                    <a:pt x="154" y="419"/>
                  </a:lnTo>
                  <a:lnTo>
                    <a:pt x="146" y="415"/>
                  </a:lnTo>
                  <a:lnTo>
                    <a:pt x="141" y="413"/>
                  </a:lnTo>
                  <a:lnTo>
                    <a:pt x="135" y="411"/>
                  </a:lnTo>
                  <a:lnTo>
                    <a:pt x="129" y="409"/>
                  </a:lnTo>
                  <a:lnTo>
                    <a:pt x="123" y="405"/>
                  </a:lnTo>
                  <a:lnTo>
                    <a:pt x="118" y="403"/>
                  </a:lnTo>
                  <a:lnTo>
                    <a:pt x="112" y="400"/>
                  </a:lnTo>
                  <a:lnTo>
                    <a:pt x="108" y="398"/>
                  </a:lnTo>
                  <a:lnTo>
                    <a:pt x="103" y="394"/>
                  </a:lnTo>
                  <a:lnTo>
                    <a:pt x="97" y="390"/>
                  </a:lnTo>
                  <a:lnTo>
                    <a:pt x="91" y="386"/>
                  </a:lnTo>
                  <a:lnTo>
                    <a:pt x="85" y="384"/>
                  </a:lnTo>
                  <a:lnTo>
                    <a:pt x="82" y="379"/>
                  </a:lnTo>
                  <a:lnTo>
                    <a:pt x="76" y="377"/>
                  </a:lnTo>
                  <a:lnTo>
                    <a:pt x="72" y="373"/>
                  </a:lnTo>
                  <a:lnTo>
                    <a:pt x="68" y="369"/>
                  </a:lnTo>
                  <a:lnTo>
                    <a:pt x="63" y="363"/>
                  </a:lnTo>
                  <a:lnTo>
                    <a:pt x="57" y="360"/>
                  </a:lnTo>
                  <a:lnTo>
                    <a:pt x="53" y="356"/>
                  </a:lnTo>
                  <a:lnTo>
                    <a:pt x="49" y="350"/>
                  </a:lnTo>
                  <a:lnTo>
                    <a:pt x="45" y="346"/>
                  </a:lnTo>
                  <a:lnTo>
                    <a:pt x="42" y="341"/>
                  </a:lnTo>
                  <a:lnTo>
                    <a:pt x="38" y="335"/>
                  </a:lnTo>
                  <a:lnTo>
                    <a:pt x="34" y="331"/>
                  </a:lnTo>
                  <a:lnTo>
                    <a:pt x="30" y="325"/>
                  </a:lnTo>
                  <a:lnTo>
                    <a:pt x="26" y="320"/>
                  </a:lnTo>
                  <a:lnTo>
                    <a:pt x="23" y="314"/>
                  </a:lnTo>
                  <a:lnTo>
                    <a:pt x="21" y="310"/>
                  </a:lnTo>
                  <a:lnTo>
                    <a:pt x="19" y="304"/>
                  </a:lnTo>
                  <a:lnTo>
                    <a:pt x="15" y="299"/>
                  </a:lnTo>
                  <a:lnTo>
                    <a:pt x="13" y="293"/>
                  </a:lnTo>
                  <a:lnTo>
                    <a:pt x="11" y="287"/>
                  </a:lnTo>
                  <a:lnTo>
                    <a:pt x="9" y="282"/>
                  </a:lnTo>
                  <a:lnTo>
                    <a:pt x="7" y="276"/>
                  </a:lnTo>
                  <a:lnTo>
                    <a:pt x="6" y="270"/>
                  </a:lnTo>
                  <a:lnTo>
                    <a:pt x="4" y="264"/>
                  </a:lnTo>
                  <a:lnTo>
                    <a:pt x="2" y="259"/>
                  </a:lnTo>
                  <a:lnTo>
                    <a:pt x="2" y="253"/>
                  </a:lnTo>
                  <a:lnTo>
                    <a:pt x="0" y="247"/>
                  </a:lnTo>
                  <a:lnTo>
                    <a:pt x="0" y="242"/>
                  </a:lnTo>
                  <a:lnTo>
                    <a:pt x="0" y="234"/>
                  </a:lnTo>
                  <a:lnTo>
                    <a:pt x="0" y="228"/>
                  </a:lnTo>
                  <a:lnTo>
                    <a:pt x="0" y="223"/>
                  </a:lnTo>
                  <a:lnTo>
                    <a:pt x="0" y="217"/>
                  </a:lnTo>
                  <a:lnTo>
                    <a:pt x="0" y="209"/>
                  </a:lnTo>
                  <a:lnTo>
                    <a:pt x="2" y="204"/>
                  </a:lnTo>
                  <a:lnTo>
                    <a:pt x="4" y="198"/>
                  </a:lnTo>
                  <a:lnTo>
                    <a:pt x="6" y="192"/>
                  </a:lnTo>
                  <a:lnTo>
                    <a:pt x="6" y="188"/>
                  </a:lnTo>
                  <a:lnTo>
                    <a:pt x="6" y="183"/>
                  </a:lnTo>
                  <a:lnTo>
                    <a:pt x="7" y="179"/>
                  </a:lnTo>
                  <a:lnTo>
                    <a:pt x="9" y="175"/>
                  </a:lnTo>
                  <a:lnTo>
                    <a:pt x="9" y="171"/>
                  </a:lnTo>
                  <a:lnTo>
                    <a:pt x="11" y="167"/>
                  </a:lnTo>
                  <a:lnTo>
                    <a:pt x="11" y="162"/>
                  </a:lnTo>
                  <a:lnTo>
                    <a:pt x="13" y="158"/>
                  </a:lnTo>
                  <a:lnTo>
                    <a:pt x="15" y="154"/>
                  </a:lnTo>
                  <a:lnTo>
                    <a:pt x="15" y="150"/>
                  </a:lnTo>
                  <a:lnTo>
                    <a:pt x="17" y="146"/>
                  </a:lnTo>
                  <a:lnTo>
                    <a:pt x="19" y="143"/>
                  </a:lnTo>
                  <a:lnTo>
                    <a:pt x="21" y="139"/>
                  </a:lnTo>
                  <a:lnTo>
                    <a:pt x="23" y="135"/>
                  </a:lnTo>
                  <a:lnTo>
                    <a:pt x="25" y="129"/>
                  </a:lnTo>
                  <a:lnTo>
                    <a:pt x="26" y="126"/>
                  </a:lnTo>
                  <a:lnTo>
                    <a:pt x="28" y="122"/>
                  </a:lnTo>
                  <a:lnTo>
                    <a:pt x="30" y="118"/>
                  </a:lnTo>
                  <a:lnTo>
                    <a:pt x="32" y="114"/>
                  </a:lnTo>
                  <a:lnTo>
                    <a:pt x="36" y="110"/>
                  </a:lnTo>
                  <a:lnTo>
                    <a:pt x="40" y="103"/>
                  </a:lnTo>
                  <a:lnTo>
                    <a:pt x="44" y="95"/>
                  </a:lnTo>
                  <a:lnTo>
                    <a:pt x="49" y="87"/>
                  </a:lnTo>
                  <a:lnTo>
                    <a:pt x="55" y="80"/>
                  </a:lnTo>
                  <a:lnTo>
                    <a:pt x="61" y="72"/>
                  </a:lnTo>
                  <a:lnTo>
                    <a:pt x="66" y="67"/>
                  </a:lnTo>
                  <a:lnTo>
                    <a:pt x="72" y="59"/>
                  </a:lnTo>
                  <a:lnTo>
                    <a:pt x="78" y="51"/>
                  </a:lnTo>
                  <a:lnTo>
                    <a:pt x="85" y="46"/>
                  </a:lnTo>
                  <a:lnTo>
                    <a:pt x="93" y="40"/>
                  </a:lnTo>
                  <a:lnTo>
                    <a:pt x="99" y="34"/>
                  </a:lnTo>
                  <a:lnTo>
                    <a:pt x="106" y="30"/>
                  </a:lnTo>
                  <a:lnTo>
                    <a:pt x="110" y="27"/>
                  </a:lnTo>
                  <a:lnTo>
                    <a:pt x="112" y="25"/>
                  </a:lnTo>
                  <a:lnTo>
                    <a:pt x="118" y="23"/>
                  </a:lnTo>
                  <a:lnTo>
                    <a:pt x="122" y="21"/>
                  </a:lnTo>
                  <a:lnTo>
                    <a:pt x="129" y="17"/>
                  </a:lnTo>
                  <a:lnTo>
                    <a:pt x="137" y="13"/>
                  </a:lnTo>
                  <a:lnTo>
                    <a:pt x="141" y="11"/>
                  </a:lnTo>
                  <a:lnTo>
                    <a:pt x="144" y="9"/>
                  </a:lnTo>
                  <a:lnTo>
                    <a:pt x="148" y="9"/>
                  </a:lnTo>
                  <a:lnTo>
                    <a:pt x="154" y="8"/>
                  </a:lnTo>
                  <a:lnTo>
                    <a:pt x="158" y="8"/>
                  </a:lnTo>
                  <a:lnTo>
                    <a:pt x="161" y="6"/>
                  </a:lnTo>
                  <a:lnTo>
                    <a:pt x="165" y="6"/>
                  </a:lnTo>
                  <a:lnTo>
                    <a:pt x="171" y="6"/>
                  </a:lnTo>
                  <a:lnTo>
                    <a:pt x="175" y="4"/>
                  </a:lnTo>
                  <a:lnTo>
                    <a:pt x="180" y="4"/>
                  </a:lnTo>
                  <a:lnTo>
                    <a:pt x="184" y="4"/>
                  </a:lnTo>
                  <a:lnTo>
                    <a:pt x="190" y="4"/>
                  </a:lnTo>
                  <a:lnTo>
                    <a:pt x="192" y="4"/>
                  </a:lnTo>
                  <a:lnTo>
                    <a:pt x="198" y="2"/>
                  </a:lnTo>
                  <a:lnTo>
                    <a:pt x="201" y="2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Freeform 95"/>
            <p:cNvSpPr>
              <a:spLocks/>
            </p:cNvSpPr>
            <p:nvPr/>
          </p:nvSpPr>
          <p:spPr bwMode="auto">
            <a:xfrm>
              <a:off x="1237" y="1589"/>
              <a:ext cx="55" cy="167"/>
            </a:xfrm>
            <a:custGeom>
              <a:avLst/>
              <a:gdLst>
                <a:gd name="T0" fmla="*/ 14 w 111"/>
                <a:gd name="T1" fmla="*/ 6 h 333"/>
                <a:gd name="T2" fmla="*/ 31 w 111"/>
                <a:gd name="T3" fmla="*/ 13 h 333"/>
                <a:gd name="T4" fmla="*/ 46 w 111"/>
                <a:gd name="T5" fmla="*/ 25 h 333"/>
                <a:gd name="T6" fmla="*/ 59 w 111"/>
                <a:gd name="T7" fmla="*/ 36 h 333"/>
                <a:gd name="T8" fmla="*/ 71 w 111"/>
                <a:gd name="T9" fmla="*/ 49 h 333"/>
                <a:gd name="T10" fmla="*/ 82 w 111"/>
                <a:gd name="T11" fmla="*/ 65 h 333"/>
                <a:gd name="T12" fmla="*/ 92 w 111"/>
                <a:gd name="T13" fmla="*/ 80 h 333"/>
                <a:gd name="T14" fmla="*/ 97 w 111"/>
                <a:gd name="T15" fmla="*/ 95 h 333"/>
                <a:gd name="T16" fmla="*/ 103 w 111"/>
                <a:gd name="T17" fmla="*/ 112 h 333"/>
                <a:gd name="T18" fmla="*/ 107 w 111"/>
                <a:gd name="T19" fmla="*/ 131 h 333"/>
                <a:gd name="T20" fmla="*/ 111 w 111"/>
                <a:gd name="T21" fmla="*/ 150 h 333"/>
                <a:gd name="T22" fmla="*/ 111 w 111"/>
                <a:gd name="T23" fmla="*/ 167 h 333"/>
                <a:gd name="T24" fmla="*/ 109 w 111"/>
                <a:gd name="T25" fmla="*/ 186 h 333"/>
                <a:gd name="T26" fmla="*/ 107 w 111"/>
                <a:gd name="T27" fmla="*/ 203 h 333"/>
                <a:gd name="T28" fmla="*/ 103 w 111"/>
                <a:gd name="T29" fmla="*/ 223 h 333"/>
                <a:gd name="T30" fmla="*/ 97 w 111"/>
                <a:gd name="T31" fmla="*/ 240 h 333"/>
                <a:gd name="T32" fmla="*/ 92 w 111"/>
                <a:gd name="T33" fmla="*/ 257 h 333"/>
                <a:gd name="T34" fmla="*/ 82 w 111"/>
                <a:gd name="T35" fmla="*/ 274 h 333"/>
                <a:gd name="T36" fmla="*/ 74 w 111"/>
                <a:gd name="T37" fmla="*/ 291 h 333"/>
                <a:gd name="T38" fmla="*/ 61 w 111"/>
                <a:gd name="T39" fmla="*/ 304 h 333"/>
                <a:gd name="T40" fmla="*/ 48 w 111"/>
                <a:gd name="T41" fmla="*/ 318 h 333"/>
                <a:gd name="T42" fmla="*/ 34 w 111"/>
                <a:gd name="T43" fmla="*/ 329 h 333"/>
                <a:gd name="T44" fmla="*/ 19 w 111"/>
                <a:gd name="T45" fmla="*/ 333 h 333"/>
                <a:gd name="T46" fmla="*/ 23 w 111"/>
                <a:gd name="T47" fmla="*/ 321 h 333"/>
                <a:gd name="T48" fmla="*/ 36 w 111"/>
                <a:gd name="T49" fmla="*/ 302 h 333"/>
                <a:gd name="T50" fmla="*/ 54 w 111"/>
                <a:gd name="T51" fmla="*/ 280 h 333"/>
                <a:gd name="T52" fmla="*/ 71 w 111"/>
                <a:gd name="T53" fmla="*/ 259 h 333"/>
                <a:gd name="T54" fmla="*/ 80 w 111"/>
                <a:gd name="T55" fmla="*/ 240 h 333"/>
                <a:gd name="T56" fmla="*/ 84 w 111"/>
                <a:gd name="T57" fmla="*/ 228 h 333"/>
                <a:gd name="T58" fmla="*/ 86 w 111"/>
                <a:gd name="T59" fmla="*/ 215 h 333"/>
                <a:gd name="T60" fmla="*/ 88 w 111"/>
                <a:gd name="T61" fmla="*/ 196 h 333"/>
                <a:gd name="T62" fmla="*/ 88 w 111"/>
                <a:gd name="T63" fmla="*/ 173 h 333"/>
                <a:gd name="T64" fmla="*/ 88 w 111"/>
                <a:gd name="T65" fmla="*/ 152 h 333"/>
                <a:gd name="T66" fmla="*/ 86 w 111"/>
                <a:gd name="T67" fmla="*/ 131 h 333"/>
                <a:gd name="T68" fmla="*/ 80 w 111"/>
                <a:gd name="T69" fmla="*/ 110 h 333"/>
                <a:gd name="T70" fmla="*/ 73 w 111"/>
                <a:gd name="T71" fmla="*/ 91 h 333"/>
                <a:gd name="T72" fmla="*/ 63 w 111"/>
                <a:gd name="T73" fmla="*/ 74 h 333"/>
                <a:gd name="T74" fmla="*/ 50 w 111"/>
                <a:gd name="T75" fmla="*/ 57 h 333"/>
                <a:gd name="T76" fmla="*/ 34 w 111"/>
                <a:gd name="T77" fmla="*/ 42 h 333"/>
                <a:gd name="T78" fmla="*/ 17 w 111"/>
                <a:gd name="T79" fmla="*/ 28 h 333"/>
                <a:gd name="T80" fmla="*/ 0 w 111"/>
                <a:gd name="T81" fmla="*/ 17 h 333"/>
                <a:gd name="T82" fmla="*/ 2 w 111"/>
                <a:gd name="T83" fmla="*/ 4 h 3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11"/>
                <a:gd name="T127" fmla="*/ 0 h 333"/>
                <a:gd name="T128" fmla="*/ 111 w 111"/>
                <a:gd name="T129" fmla="*/ 333 h 3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11" h="333">
                  <a:moveTo>
                    <a:pt x="4" y="0"/>
                  </a:moveTo>
                  <a:lnTo>
                    <a:pt x="8" y="2"/>
                  </a:lnTo>
                  <a:lnTo>
                    <a:pt x="14" y="6"/>
                  </a:lnTo>
                  <a:lnTo>
                    <a:pt x="19" y="8"/>
                  </a:lnTo>
                  <a:lnTo>
                    <a:pt x="27" y="11"/>
                  </a:lnTo>
                  <a:lnTo>
                    <a:pt x="31" y="13"/>
                  </a:lnTo>
                  <a:lnTo>
                    <a:pt x="36" y="17"/>
                  </a:lnTo>
                  <a:lnTo>
                    <a:pt x="40" y="21"/>
                  </a:lnTo>
                  <a:lnTo>
                    <a:pt x="46" y="25"/>
                  </a:lnTo>
                  <a:lnTo>
                    <a:pt x="52" y="28"/>
                  </a:lnTo>
                  <a:lnTo>
                    <a:pt x="55" y="32"/>
                  </a:lnTo>
                  <a:lnTo>
                    <a:pt x="59" y="36"/>
                  </a:lnTo>
                  <a:lnTo>
                    <a:pt x="65" y="42"/>
                  </a:lnTo>
                  <a:lnTo>
                    <a:pt x="67" y="46"/>
                  </a:lnTo>
                  <a:lnTo>
                    <a:pt x="71" y="49"/>
                  </a:lnTo>
                  <a:lnTo>
                    <a:pt x="74" y="55"/>
                  </a:lnTo>
                  <a:lnTo>
                    <a:pt x="78" y="59"/>
                  </a:lnTo>
                  <a:lnTo>
                    <a:pt x="82" y="65"/>
                  </a:lnTo>
                  <a:lnTo>
                    <a:pt x="86" y="68"/>
                  </a:lnTo>
                  <a:lnTo>
                    <a:pt x="88" y="74"/>
                  </a:lnTo>
                  <a:lnTo>
                    <a:pt x="92" y="80"/>
                  </a:lnTo>
                  <a:lnTo>
                    <a:pt x="93" y="86"/>
                  </a:lnTo>
                  <a:lnTo>
                    <a:pt x="95" y="91"/>
                  </a:lnTo>
                  <a:lnTo>
                    <a:pt x="97" y="95"/>
                  </a:lnTo>
                  <a:lnTo>
                    <a:pt x="101" y="103"/>
                  </a:lnTo>
                  <a:lnTo>
                    <a:pt x="101" y="106"/>
                  </a:lnTo>
                  <a:lnTo>
                    <a:pt x="103" y="112"/>
                  </a:lnTo>
                  <a:lnTo>
                    <a:pt x="105" y="118"/>
                  </a:lnTo>
                  <a:lnTo>
                    <a:pt x="107" y="125"/>
                  </a:lnTo>
                  <a:lnTo>
                    <a:pt x="107" y="131"/>
                  </a:lnTo>
                  <a:lnTo>
                    <a:pt x="109" y="137"/>
                  </a:lnTo>
                  <a:lnTo>
                    <a:pt x="109" y="143"/>
                  </a:lnTo>
                  <a:lnTo>
                    <a:pt x="111" y="150"/>
                  </a:lnTo>
                  <a:lnTo>
                    <a:pt x="111" y="156"/>
                  </a:lnTo>
                  <a:lnTo>
                    <a:pt x="111" y="162"/>
                  </a:lnTo>
                  <a:lnTo>
                    <a:pt x="111" y="167"/>
                  </a:lnTo>
                  <a:lnTo>
                    <a:pt x="111" y="173"/>
                  </a:lnTo>
                  <a:lnTo>
                    <a:pt x="109" y="179"/>
                  </a:lnTo>
                  <a:lnTo>
                    <a:pt x="109" y="186"/>
                  </a:lnTo>
                  <a:lnTo>
                    <a:pt x="109" y="192"/>
                  </a:lnTo>
                  <a:lnTo>
                    <a:pt x="109" y="198"/>
                  </a:lnTo>
                  <a:lnTo>
                    <a:pt x="107" y="203"/>
                  </a:lnTo>
                  <a:lnTo>
                    <a:pt x="107" y="209"/>
                  </a:lnTo>
                  <a:lnTo>
                    <a:pt x="105" y="215"/>
                  </a:lnTo>
                  <a:lnTo>
                    <a:pt x="103" y="223"/>
                  </a:lnTo>
                  <a:lnTo>
                    <a:pt x="101" y="228"/>
                  </a:lnTo>
                  <a:lnTo>
                    <a:pt x="101" y="234"/>
                  </a:lnTo>
                  <a:lnTo>
                    <a:pt x="97" y="240"/>
                  </a:lnTo>
                  <a:lnTo>
                    <a:pt x="97" y="247"/>
                  </a:lnTo>
                  <a:lnTo>
                    <a:pt x="93" y="251"/>
                  </a:lnTo>
                  <a:lnTo>
                    <a:pt x="92" y="257"/>
                  </a:lnTo>
                  <a:lnTo>
                    <a:pt x="88" y="262"/>
                  </a:lnTo>
                  <a:lnTo>
                    <a:pt x="86" y="268"/>
                  </a:lnTo>
                  <a:lnTo>
                    <a:pt x="82" y="274"/>
                  </a:lnTo>
                  <a:lnTo>
                    <a:pt x="78" y="280"/>
                  </a:lnTo>
                  <a:lnTo>
                    <a:pt x="76" y="285"/>
                  </a:lnTo>
                  <a:lnTo>
                    <a:pt x="74" y="291"/>
                  </a:lnTo>
                  <a:lnTo>
                    <a:pt x="69" y="295"/>
                  </a:lnTo>
                  <a:lnTo>
                    <a:pt x="65" y="301"/>
                  </a:lnTo>
                  <a:lnTo>
                    <a:pt x="61" y="304"/>
                  </a:lnTo>
                  <a:lnTo>
                    <a:pt x="57" y="310"/>
                  </a:lnTo>
                  <a:lnTo>
                    <a:pt x="54" y="314"/>
                  </a:lnTo>
                  <a:lnTo>
                    <a:pt x="48" y="318"/>
                  </a:lnTo>
                  <a:lnTo>
                    <a:pt x="44" y="323"/>
                  </a:lnTo>
                  <a:lnTo>
                    <a:pt x="40" y="327"/>
                  </a:lnTo>
                  <a:lnTo>
                    <a:pt x="34" y="329"/>
                  </a:lnTo>
                  <a:lnTo>
                    <a:pt x="29" y="331"/>
                  </a:lnTo>
                  <a:lnTo>
                    <a:pt x="25" y="331"/>
                  </a:lnTo>
                  <a:lnTo>
                    <a:pt x="19" y="333"/>
                  </a:lnTo>
                  <a:lnTo>
                    <a:pt x="19" y="329"/>
                  </a:lnTo>
                  <a:lnTo>
                    <a:pt x="21" y="325"/>
                  </a:lnTo>
                  <a:lnTo>
                    <a:pt x="23" y="321"/>
                  </a:lnTo>
                  <a:lnTo>
                    <a:pt x="27" y="318"/>
                  </a:lnTo>
                  <a:lnTo>
                    <a:pt x="31" y="310"/>
                  </a:lnTo>
                  <a:lnTo>
                    <a:pt x="36" y="302"/>
                  </a:lnTo>
                  <a:lnTo>
                    <a:pt x="40" y="295"/>
                  </a:lnTo>
                  <a:lnTo>
                    <a:pt x="46" y="287"/>
                  </a:lnTo>
                  <a:lnTo>
                    <a:pt x="54" y="280"/>
                  </a:lnTo>
                  <a:lnTo>
                    <a:pt x="59" y="274"/>
                  </a:lnTo>
                  <a:lnTo>
                    <a:pt x="65" y="266"/>
                  </a:lnTo>
                  <a:lnTo>
                    <a:pt x="71" y="259"/>
                  </a:lnTo>
                  <a:lnTo>
                    <a:pt x="74" y="251"/>
                  </a:lnTo>
                  <a:lnTo>
                    <a:pt x="78" y="243"/>
                  </a:lnTo>
                  <a:lnTo>
                    <a:pt x="80" y="240"/>
                  </a:lnTo>
                  <a:lnTo>
                    <a:pt x="82" y="236"/>
                  </a:lnTo>
                  <a:lnTo>
                    <a:pt x="82" y="232"/>
                  </a:lnTo>
                  <a:lnTo>
                    <a:pt x="84" y="228"/>
                  </a:lnTo>
                  <a:lnTo>
                    <a:pt x="84" y="223"/>
                  </a:lnTo>
                  <a:lnTo>
                    <a:pt x="86" y="219"/>
                  </a:lnTo>
                  <a:lnTo>
                    <a:pt x="86" y="215"/>
                  </a:lnTo>
                  <a:lnTo>
                    <a:pt x="86" y="211"/>
                  </a:lnTo>
                  <a:lnTo>
                    <a:pt x="86" y="203"/>
                  </a:lnTo>
                  <a:lnTo>
                    <a:pt x="88" y="196"/>
                  </a:lnTo>
                  <a:lnTo>
                    <a:pt x="88" y="188"/>
                  </a:lnTo>
                  <a:lnTo>
                    <a:pt x="90" y="181"/>
                  </a:lnTo>
                  <a:lnTo>
                    <a:pt x="88" y="173"/>
                  </a:lnTo>
                  <a:lnTo>
                    <a:pt x="88" y="165"/>
                  </a:lnTo>
                  <a:lnTo>
                    <a:pt x="88" y="160"/>
                  </a:lnTo>
                  <a:lnTo>
                    <a:pt x="88" y="152"/>
                  </a:lnTo>
                  <a:lnTo>
                    <a:pt x="88" y="145"/>
                  </a:lnTo>
                  <a:lnTo>
                    <a:pt x="86" y="137"/>
                  </a:lnTo>
                  <a:lnTo>
                    <a:pt x="86" y="131"/>
                  </a:lnTo>
                  <a:lnTo>
                    <a:pt x="84" y="125"/>
                  </a:lnTo>
                  <a:lnTo>
                    <a:pt x="82" y="118"/>
                  </a:lnTo>
                  <a:lnTo>
                    <a:pt x="80" y="110"/>
                  </a:lnTo>
                  <a:lnTo>
                    <a:pt x="78" y="105"/>
                  </a:lnTo>
                  <a:lnTo>
                    <a:pt x="76" y="99"/>
                  </a:lnTo>
                  <a:lnTo>
                    <a:pt x="73" y="91"/>
                  </a:lnTo>
                  <a:lnTo>
                    <a:pt x="69" y="86"/>
                  </a:lnTo>
                  <a:lnTo>
                    <a:pt x="65" y="80"/>
                  </a:lnTo>
                  <a:lnTo>
                    <a:pt x="63" y="74"/>
                  </a:lnTo>
                  <a:lnTo>
                    <a:pt x="59" y="66"/>
                  </a:lnTo>
                  <a:lnTo>
                    <a:pt x="54" y="63"/>
                  </a:lnTo>
                  <a:lnTo>
                    <a:pt x="50" y="57"/>
                  </a:lnTo>
                  <a:lnTo>
                    <a:pt x="46" y="51"/>
                  </a:lnTo>
                  <a:lnTo>
                    <a:pt x="40" y="46"/>
                  </a:lnTo>
                  <a:lnTo>
                    <a:pt x="34" y="42"/>
                  </a:lnTo>
                  <a:lnTo>
                    <a:pt x="29" y="36"/>
                  </a:lnTo>
                  <a:lnTo>
                    <a:pt x="25" y="32"/>
                  </a:lnTo>
                  <a:lnTo>
                    <a:pt x="17" y="28"/>
                  </a:lnTo>
                  <a:lnTo>
                    <a:pt x="12" y="23"/>
                  </a:lnTo>
                  <a:lnTo>
                    <a:pt x="6" y="19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0" y="9"/>
                  </a:lnTo>
                  <a:lnTo>
                    <a:pt x="2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8" name="Freeform 96"/>
            <p:cNvSpPr>
              <a:spLocks/>
            </p:cNvSpPr>
            <p:nvPr/>
          </p:nvSpPr>
          <p:spPr bwMode="auto">
            <a:xfrm>
              <a:off x="1086" y="1634"/>
              <a:ext cx="50" cy="20"/>
            </a:xfrm>
            <a:custGeom>
              <a:avLst/>
              <a:gdLst>
                <a:gd name="T0" fmla="*/ 6 w 101"/>
                <a:gd name="T1" fmla="*/ 0 h 40"/>
                <a:gd name="T2" fmla="*/ 9 w 101"/>
                <a:gd name="T3" fmla="*/ 2 h 40"/>
                <a:gd name="T4" fmla="*/ 15 w 101"/>
                <a:gd name="T5" fmla="*/ 6 h 40"/>
                <a:gd name="T6" fmla="*/ 21 w 101"/>
                <a:gd name="T7" fmla="*/ 8 h 40"/>
                <a:gd name="T8" fmla="*/ 27 w 101"/>
                <a:gd name="T9" fmla="*/ 12 h 40"/>
                <a:gd name="T10" fmla="*/ 32 w 101"/>
                <a:gd name="T11" fmla="*/ 12 h 40"/>
                <a:gd name="T12" fmla="*/ 38 w 101"/>
                <a:gd name="T13" fmla="*/ 14 h 40"/>
                <a:gd name="T14" fmla="*/ 44 w 101"/>
                <a:gd name="T15" fmla="*/ 16 h 40"/>
                <a:gd name="T16" fmla="*/ 49 w 101"/>
                <a:gd name="T17" fmla="*/ 17 h 40"/>
                <a:gd name="T18" fmla="*/ 55 w 101"/>
                <a:gd name="T19" fmla="*/ 17 h 40"/>
                <a:gd name="T20" fmla="*/ 61 w 101"/>
                <a:gd name="T21" fmla="*/ 19 h 40"/>
                <a:gd name="T22" fmla="*/ 68 w 101"/>
                <a:gd name="T23" fmla="*/ 19 h 40"/>
                <a:gd name="T24" fmla="*/ 74 w 101"/>
                <a:gd name="T25" fmla="*/ 21 h 40"/>
                <a:gd name="T26" fmla="*/ 82 w 101"/>
                <a:gd name="T27" fmla="*/ 21 h 40"/>
                <a:gd name="T28" fmla="*/ 87 w 101"/>
                <a:gd name="T29" fmla="*/ 21 h 40"/>
                <a:gd name="T30" fmla="*/ 95 w 101"/>
                <a:gd name="T31" fmla="*/ 21 h 40"/>
                <a:gd name="T32" fmla="*/ 101 w 101"/>
                <a:gd name="T33" fmla="*/ 23 h 40"/>
                <a:gd name="T34" fmla="*/ 101 w 101"/>
                <a:gd name="T35" fmla="*/ 25 h 40"/>
                <a:gd name="T36" fmla="*/ 101 w 101"/>
                <a:gd name="T37" fmla="*/ 29 h 40"/>
                <a:gd name="T38" fmla="*/ 101 w 101"/>
                <a:gd name="T39" fmla="*/ 33 h 40"/>
                <a:gd name="T40" fmla="*/ 101 w 101"/>
                <a:gd name="T41" fmla="*/ 36 h 40"/>
                <a:gd name="T42" fmla="*/ 97 w 101"/>
                <a:gd name="T43" fmla="*/ 36 h 40"/>
                <a:gd name="T44" fmla="*/ 91 w 101"/>
                <a:gd name="T45" fmla="*/ 36 h 40"/>
                <a:gd name="T46" fmla="*/ 87 w 101"/>
                <a:gd name="T47" fmla="*/ 36 h 40"/>
                <a:gd name="T48" fmla="*/ 84 w 101"/>
                <a:gd name="T49" fmla="*/ 38 h 40"/>
                <a:gd name="T50" fmla="*/ 80 w 101"/>
                <a:gd name="T51" fmla="*/ 38 h 40"/>
                <a:gd name="T52" fmla="*/ 76 w 101"/>
                <a:gd name="T53" fmla="*/ 38 h 40"/>
                <a:gd name="T54" fmla="*/ 72 w 101"/>
                <a:gd name="T55" fmla="*/ 38 h 40"/>
                <a:gd name="T56" fmla="*/ 68 w 101"/>
                <a:gd name="T57" fmla="*/ 38 h 40"/>
                <a:gd name="T58" fmla="*/ 65 w 101"/>
                <a:gd name="T59" fmla="*/ 38 h 40"/>
                <a:gd name="T60" fmla="*/ 61 w 101"/>
                <a:gd name="T61" fmla="*/ 38 h 40"/>
                <a:gd name="T62" fmla="*/ 55 w 101"/>
                <a:gd name="T63" fmla="*/ 38 h 40"/>
                <a:gd name="T64" fmla="*/ 51 w 101"/>
                <a:gd name="T65" fmla="*/ 40 h 40"/>
                <a:gd name="T66" fmla="*/ 47 w 101"/>
                <a:gd name="T67" fmla="*/ 38 h 40"/>
                <a:gd name="T68" fmla="*/ 44 w 101"/>
                <a:gd name="T69" fmla="*/ 38 h 40"/>
                <a:gd name="T70" fmla="*/ 38 w 101"/>
                <a:gd name="T71" fmla="*/ 38 h 40"/>
                <a:gd name="T72" fmla="*/ 34 w 101"/>
                <a:gd name="T73" fmla="*/ 36 h 40"/>
                <a:gd name="T74" fmla="*/ 28 w 101"/>
                <a:gd name="T75" fmla="*/ 35 h 40"/>
                <a:gd name="T76" fmla="*/ 23 w 101"/>
                <a:gd name="T77" fmla="*/ 33 h 40"/>
                <a:gd name="T78" fmla="*/ 19 w 101"/>
                <a:gd name="T79" fmla="*/ 31 h 40"/>
                <a:gd name="T80" fmla="*/ 15 w 101"/>
                <a:gd name="T81" fmla="*/ 29 h 40"/>
                <a:gd name="T82" fmla="*/ 9 w 101"/>
                <a:gd name="T83" fmla="*/ 27 h 40"/>
                <a:gd name="T84" fmla="*/ 6 w 101"/>
                <a:gd name="T85" fmla="*/ 23 h 40"/>
                <a:gd name="T86" fmla="*/ 2 w 101"/>
                <a:gd name="T87" fmla="*/ 19 h 40"/>
                <a:gd name="T88" fmla="*/ 0 w 101"/>
                <a:gd name="T89" fmla="*/ 17 h 40"/>
                <a:gd name="T90" fmla="*/ 0 w 101"/>
                <a:gd name="T91" fmla="*/ 12 h 40"/>
                <a:gd name="T92" fmla="*/ 0 w 101"/>
                <a:gd name="T93" fmla="*/ 8 h 40"/>
                <a:gd name="T94" fmla="*/ 2 w 101"/>
                <a:gd name="T95" fmla="*/ 4 h 40"/>
                <a:gd name="T96" fmla="*/ 6 w 101"/>
                <a:gd name="T97" fmla="*/ 0 h 40"/>
                <a:gd name="T98" fmla="*/ 6 w 101"/>
                <a:gd name="T99" fmla="*/ 0 h 4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01"/>
                <a:gd name="T151" fmla="*/ 0 h 40"/>
                <a:gd name="T152" fmla="*/ 101 w 101"/>
                <a:gd name="T153" fmla="*/ 40 h 40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01" h="40">
                  <a:moveTo>
                    <a:pt x="6" y="0"/>
                  </a:moveTo>
                  <a:lnTo>
                    <a:pt x="9" y="2"/>
                  </a:lnTo>
                  <a:lnTo>
                    <a:pt x="15" y="6"/>
                  </a:lnTo>
                  <a:lnTo>
                    <a:pt x="21" y="8"/>
                  </a:lnTo>
                  <a:lnTo>
                    <a:pt x="27" y="12"/>
                  </a:lnTo>
                  <a:lnTo>
                    <a:pt x="32" y="12"/>
                  </a:lnTo>
                  <a:lnTo>
                    <a:pt x="38" y="14"/>
                  </a:lnTo>
                  <a:lnTo>
                    <a:pt x="44" y="16"/>
                  </a:lnTo>
                  <a:lnTo>
                    <a:pt x="49" y="17"/>
                  </a:lnTo>
                  <a:lnTo>
                    <a:pt x="55" y="17"/>
                  </a:lnTo>
                  <a:lnTo>
                    <a:pt x="61" y="19"/>
                  </a:lnTo>
                  <a:lnTo>
                    <a:pt x="68" y="19"/>
                  </a:lnTo>
                  <a:lnTo>
                    <a:pt x="74" y="21"/>
                  </a:lnTo>
                  <a:lnTo>
                    <a:pt x="82" y="21"/>
                  </a:lnTo>
                  <a:lnTo>
                    <a:pt x="87" y="21"/>
                  </a:lnTo>
                  <a:lnTo>
                    <a:pt x="95" y="21"/>
                  </a:lnTo>
                  <a:lnTo>
                    <a:pt x="101" y="23"/>
                  </a:lnTo>
                  <a:lnTo>
                    <a:pt x="101" y="25"/>
                  </a:lnTo>
                  <a:lnTo>
                    <a:pt x="101" y="29"/>
                  </a:lnTo>
                  <a:lnTo>
                    <a:pt x="101" y="33"/>
                  </a:lnTo>
                  <a:lnTo>
                    <a:pt x="101" y="36"/>
                  </a:lnTo>
                  <a:lnTo>
                    <a:pt x="97" y="36"/>
                  </a:lnTo>
                  <a:lnTo>
                    <a:pt x="91" y="36"/>
                  </a:lnTo>
                  <a:lnTo>
                    <a:pt x="87" y="36"/>
                  </a:lnTo>
                  <a:lnTo>
                    <a:pt x="84" y="38"/>
                  </a:lnTo>
                  <a:lnTo>
                    <a:pt x="80" y="38"/>
                  </a:lnTo>
                  <a:lnTo>
                    <a:pt x="76" y="38"/>
                  </a:lnTo>
                  <a:lnTo>
                    <a:pt x="72" y="38"/>
                  </a:lnTo>
                  <a:lnTo>
                    <a:pt x="68" y="38"/>
                  </a:lnTo>
                  <a:lnTo>
                    <a:pt x="65" y="38"/>
                  </a:lnTo>
                  <a:lnTo>
                    <a:pt x="61" y="38"/>
                  </a:lnTo>
                  <a:lnTo>
                    <a:pt x="55" y="38"/>
                  </a:lnTo>
                  <a:lnTo>
                    <a:pt x="51" y="40"/>
                  </a:lnTo>
                  <a:lnTo>
                    <a:pt x="47" y="38"/>
                  </a:lnTo>
                  <a:lnTo>
                    <a:pt x="44" y="38"/>
                  </a:lnTo>
                  <a:lnTo>
                    <a:pt x="38" y="38"/>
                  </a:lnTo>
                  <a:lnTo>
                    <a:pt x="34" y="36"/>
                  </a:lnTo>
                  <a:lnTo>
                    <a:pt x="28" y="35"/>
                  </a:lnTo>
                  <a:lnTo>
                    <a:pt x="23" y="33"/>
                  </a:lnTo>
                  <a:lnTo>
                    <a:pt x="19" y="31"/>
                  </a:lnTo>
                  <a:lnTo>
                    <a:pt x="15" y="29"/>
                  </a:lnTo>
                  <a:lnTo>
                    <a:pt x="9" y="27"/>
                  </a:lnTo>
                  <a:lnTo>
                    <a:pt x="6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Freeform 97"/>
            <p:cNvSpPr>
              <a:spLocks/>
            </p:cNvSpPr>
            <p:nvPr/>
          </p:nvSpPr>
          <p:spPr bwMode="auto">
            <a:xfrm>
              <a:off x="1077" y="1667"/>
              <a:ext cx="53" cy="15"/>
            </a:xfrm>
            <a:custGeom>
              <a:avLst/>
              <a:gdLst>
                <a:gd name="T0" fmla="*/ 6 w 104"/>
                <a:gd name="T1" fmla="*/ 0 h 30"/>
                <a:gd name="T2" fmla="*/ 11 w 104"/>
                <a:gd name="T3" fmla="*/ 2 h 30"/>
                <a:gd name="T4" fmla="*/ 15 w 104"/>
                <a:gd name="T5" fmla="*/ 2 h 30"/>
                <a:gd name="T6" fmla="*/ 19 w 104"/>
                <a:gd name="T7" fmla="*/ 4 h 30"/>
                <a:gd name="T8" fmla="*/ 25 w 104"/>
                <a:gd name="T9" fmla="*/ 4 h 30"/>
                <a:gd name="T10" fmla="*/ 28 w 104"/>
                <a:gd name="T11" fmla="*/ 4 h 30"/>
                <a:gd name="T12" fmla="*/ 34 w 104"/>
                <a:gd name="T13" fmla="*/ 6 h 30"/>
                <a:gd name="T14" fmla="*/ 38 w 104"/>
                <a:gd name="T15" fmla="*/ 6 h 30"/>
                <a:gd name="T16" fmla="*/ 44 w 104"/>
                <a:gd name="T17" fmla="*/ 6 h 30"/>
                <a:gd name="T18" fmla="*/ 47 w 104"/>
                <a:gd name="T19" fmla="*/ 6 h 30"/>
                <a:gd name="T20" fmla="*/ 53 w 104"/>
                <a:gd name="T21" fmla="*/ 6 h 30"/>
                <a:gd name="T22" fmla="*/ 59 w 104"/>
                <a:gd name="T23" fmla="*/ 6 h 30"/>
                <a:gd name="T24" fmla="*/ 63 w 104"/>
                <a:gd name="T25" fmla="*/ 6 h 30"/>
                <a:gd name="T26" fmla="*/ 66 w 104"/>
                <a:gd name="T27" fmla="*/ 4 h 30"/>
                <a:gd name="T28" fmla="*/ 72 w 104"/>
                <a:gd name="T29" fmla="*/ 4 h 30"/>
                <a:gd name="T30" fmla="*/ 78 w 104"/>
                <a:gd name="T31" fmla="*/ 4 h 30"/>
                <a:gd name="T32" fmla="*/ 82 w 104"/>
                <a:gd name="T33" fmla="*/ 2 h 30"/>
                <a:gd name="T34" fmla="*/ 87 w 104"/>
                <a:gd name="T35" fmla="*/ 4 h 30"/>
                <a:gd name="T36" fmla="*/ 93 w 104"/>
                <a:gd name="T37" fmla="*/ 6 h 30"/>
                <a:gd name="T38" fmla="*/ 99 w 104"/>
                <a:gd name="T39" fmla="*/ 10 h 30"/>
                <a:gd name="T40" fmla="*/ 104 w 104"/>
                <a:gd name="T41" fmla="*/ 13 h 30"/>
                <a:gd name="T42" fmla="*/ 99 w 104"/>
                <a:gd name="T43" fmla="*/ 15 h 30"/>
                <a:gd name="T44" fmla="*/ 93 w 104"/>
                <a:gd name="T45" fmla="*/ 19 h 30"/>
                <a:gd name="T46" fmla="*/ 85 w 104"/>
                <a:gd name="T47" fmla="*/ 21 h 30"/>
                <a:gd name="T48" fmla="*/ 80 w 104"/>
                <a:gd name="T49" fmla="*/ 25 h 30"/>
                <a:gd name="T50" fmla="*/ 72 w 104"/>
                <a:gd name="T51" fmla="*/ 25 h 30"/>
                <a:gd name="T52" fmla="*/ 64 w 104"/>
                <a:gd name="T53" fmla="*/ 27 h 30"/>
                <a:gd name="T54" fmla="*/ 57 w 104"/>
                <a:gd name="T55" fmla="*/ 29 h 30"/>
                <a:gd name="T56" fmla="*/ 51 w 104"/>
                <a:gd name="T57" fmla="*/ 30 h 30"/>
                <a:gd name="T58" fmla="*/ 44 w 104"/>
                <a:gd name="T59" fmla="*/ 29 h 30"/>
                <a:gd name="T60" fmla="*/ 36 w 104"/>
                <a:gd name="T61" fmla="*/ 29 h 30"/>
                <a:gd name="T62" fmla="*/ 28 w 104"/>
                <a:gd name="T63" fmla="*/ 27 h 30"/>
                <a:gd name="T64" fmla="*/ 23 w 104"/>
                <a:gd name="T65" fmla="*/ 27 h 30"/>
                <a:gd name="T66" fmla="*/ 15 w 104"/>
                <a:gd name="T67" fmla="*/ 23 h 30"/>
                <a:gd name="T68" fmla="*/ 9 w 104"/>
                <a:gd name="T69" fmla="*/ 19 h 30"/>
                <a:gd name="T70" fmla="*/ 4 w 104"/>
                <a:gd name="T71" fmla="*/ 13 h 30"/>
                <a:gd name="T72" fmla="*/ 0 w 104"/>
                <a:gd name="T73" fmla="*/ 8 h 30"/>
                <a:gd name="T74" fmla="*/ 2 w 104"/>
                <a:gd name="T75" fmla="*/ 4 h 30"/>
                <a:gd name="T76" fmla="*/ 6 w 104"/>
                <a:gd name="T77" fmla="*/ 0 h 30"/>
                <a:gd name="T78" fmla="*/ 6 w 104"/>
                <a:gd name="T79" fmla="*/ 0 h 3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04"/>
                <a:gd name="T121" fmla="*/ 0 h 30"/>
                <a:gd name="T122" fmla="*/ 104 w 104"/>
                <a:gd name="T123" fmla="*/ 30 h 3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04" h="30">
                  <a:moveTo>
                    <a:pt x="6" y="0"/>
                  </a:moveTo>
                  <a:lnTo>
                    <a:pt x="11" y="2"/>
                  </a:lnTo>
                  <a:lnTo>
                    <a:pt x="15" y="2"/>
                  </a:lnTo>
                  <a:lnTo>
                    <a:pt x="19" y="4"/>
                  </a:lnTo>
                  <a:lnTo>
                    <a:pt x="25" y="4"/>
                  </a:lnTo>
                  <a:lnTo>
                    <a:pt x="28" y="4"/>
                  </a:lnTo>
                  <a:lnTo>
                    <a:pt x="34" y="6"/>
                  </a:lnTo>
                  <a:lnTo>
                    <a:pt x="38" y="6"/>
                  </a:lnTo>
                  <a:lnTo>
                    <a:pt x="44" y="6"/>
                  </a:lnTo>
                  <a:lnTo>
                    <a:pt x="47" y="6"/>
                  </a:lnTo>
                  <a:lnTo>
                    <a:pt x="53" y="6"/>
                  </a:lnTo>
                  <a:lnTo>
                    <a:pt x="59" y="6"/>
                  </a:lnTo>
                  <a:lnTo>
                    <a:pt x="63" y="6"/>
                  </a:lnTo>
                  <a:lnTo>
                    <a:pt x="66" y="4"/>
                  </a:lnTo>
                  <a:lnTo>
                    <a:pt x="72" y="4"/>
                  </a:lnTo>
                  <a:lnTo>
                    <a:pt x="78" y="4"/>
                  </a:lnTo>
                  <a:lnTo>
                    <a:pt x="82" y="2"/>
                  </a:lnTo>
                  <a:lnTo>
                    <a:pt x="87" y="4"/>
                  </a:lnTo>
                  <a:lnTo>
                    <a:pt x="93" y="6"/>
                  </a:lnTo>
                  <a:lnTo>
                    <a:pt x="99" y="10"/>
                  </a:lnTo>
                  <a:lnTo>
                    <a:pt x="104" y="13"/>
                  </a:lnTo>
                  <a:lnTo>
                    <a:pt x="99" y="15"/>
                  </a:lnTo>
                  <a:lnTo>
                    <a:pt x="93" y="19"/>
                  </a:lnTo>
                  <a:lnTo>
                    <a:pt x="85" y="21"/>
                  </a:lnTo>
                  <a:lnTo>
                    <a:pt x="80" y="25"/>
                  </a:lnTo>
                  <a:lnTo>
                    <a:pt x="72" y="25"/>
                  </a:lnTo>
                  <a:lnTo>
                    <a:pt x="64" y="27"/>
                  </a:lnTo>
                  <a:lnTo>
                    <a:pt x="57" y="29"/>
                  </a:lnTo>
                  <a:lnTo>
                    <a:pt x="51" y="30"/>
                  </a:lnTo>
                  <a:lnTo>
                    <a:pt x="44" y="29"/>
                  </a:lnTo>
                  <a:lnTo>
                    <a:pt x="36" y="29"/>
                  </a:lnTo>
                  <a:lnTo>
                    <a:pt x="28" y="27"/>
                  </a:lnTo>
                  <a:lnTo>
                    <a:pt x="23" y="27"/>
                  </a:lnTo>
                  <a:lnTo>
                    <a:pt x="15" y="23"/>
                  </a:lnTo>
                  <a:lnTo>
                    <a:pt x="9" y="19"/>
                  </a:lnTo>
                  <a:lnTo>
                    <a:pt x="4" y="13"/>
                  </a:lnTo>
                  <a:lnTo>
                    <a:pt x="0" y="8"/>
                  </a:lnTo>
                  <a:lnTo>
                    <a:pt x="2" y="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0" name="Freeform 98"/>
            <p:cNvSpPr>
              <a:spLocks/>
            </p:cNvSpPr>
            <p:nvPr/>
          </p:nvSpPr>
          <p:spPr bwMode="auto">
            <a:xfrm>
              <a:off x="1078" y="1690"/>
              <a:ext cx="57" cy="22"/>
            </a:xfrm>
            <a:custGeom>
              <a:avLst/>
              <a:gdLst>
                <a:gd name="T0" fmla="*/ 97 w 114"/>
                <a:gd name="T1" fmla="*/ 0 h 43"/>
                <a:gd name="T2" fmla="*/ 97 w 114"/>
                <a:gd name="T3" fmla="*/ 0 h 43"/>
                <a:gd name="T4" fmla="*/ 102 w 114"/>
                <a:gd name="T5" fmla="*/ 1 h 43"/>
                <a:gd name="T6" fmla="*/ 108 w 114"/>
                <a:gd name="T7" fmla="*/ 3 h 43"/>
                <a:gd name="T8" fmla="*/ 114 w 114"/>
                <a:gd name="T9" fmla="*/ 5 h 43"/>
                <a:gd name="T10" fmla="*/ 108 w 114"/>
                <a:gd name="T11" fmla="*/ 13 h 43"/>
                <a:gd name="T12" fmla="*/ 102 w 114"/>
                <a:gd name="T13" fmla="*/ 19 h 43"/>
                <a:gd name="T14" fmla="*/ 97 w 114"/>
                <a:gd name="T15" fmla="*/ 22 h 43"/>
                <a:gd name="T16" fmla="*/ 91 w 114"/>
                <a:gd name="T17" fmla="*/ 28 h 43"/>
                <a:gd name="T18" fmla="*/ 83 w 114"/>
                <a:gd name="T19" fmla="*/ 32 h 43"/>
                <a:gd name="T20" fmla="*/ 76 w 114"/>
                <a:gd name="T21" fmla="*/ 36 h 43"/>
                <a:gd name="T22" fmla="*/ 68 w 114"/>
                <a:gd name="T23" fmla="*/ 38 h 43"/>
                <a:gd name="T24" fmla="*/ 61 w 114"/>
                <a:gd name="T25" fmla="*/ 41 h 43"/>
                <a:gd name="T26" fmla="*/ 57 w 114"/>
                <a:gd name="T27" fmla="*/ 41 h 43"/>
                <a:gd name="T28" fmla="*/ 53 w 114"/>
                <a:gd name="T29" fmla="*/ 41 h 43"/>
                <a:gd name="T30" fmla="*/ 49 w 114"/>
                <a:gd name="T31" fmla="*/ 41 h 43"/>
                <a:gd name="T32" fmla="*/ 45 w 114"/>
                <a:gd name="T33" fmla="*/ 43 h 43"/>
                <a:gd name="T34" fmla="*/ 42 w 114"/>
                <a:gd name="T35" fmla="*/ 43 h 43"/>
                <a:gd name="T36" fmla="*/ 38 w 114"/>
                <a:gd name="T37" fmla="*/ 43 h 43"/>
                <a:gd name="T38" fmla="*/ 32 w 114"/>
                <a:gd name="T39" fmla="*/ 43 h 43"/>
                <a:gd name="T40" fmla="*/ 30 w 114"/>
                <a:gd name="T41" fmla="*/ 43 h 43"/>
                <a:gd name="T42" fmla="*/ 21 w 114"/>
                <a:gd name="T43" fmla="*/ 41 h 43"/>
                <a:gd name="T44" fmla="*/ 15 w 114"/>
                <a:gd name="T45" fmla="*/ 41 h 43"/>
                <a:gd name="T46" fmla="*/ 5 w 114"/>
                <a:gd name="T47" fmla="*/ 40 h 43"/>
                <a:gd name="T48" fmla="*/ 0 w 114"/>
                <a:gd name="T49" fmla="*/ 36 h 43"/>
                <a:gd name="T50" fmla="*/ 4 w 114"/>
                <a:gd name="T51" fmla="*/ 30 h 43"/>
                <a:gd name="T52" fmla="*/ 9 w 114"/>
                <a:gd name="T53" fmla="*/ 26 h 43"/>
                <a:gd name="T54" fmla="*/ 15 w 114"/>
                <a:gd name="T55" fmla="*/ 22 h 43"/>
                <a:gd name="T56" fmla="*/ 21 w 114"/>
                <a:gd name="T57" fmla="*/ 21 h 43"/>
                <a:gd name="T58" fmla="*/ 26 w 114"/>
                <a:gd name="T59" fmla="*/ 19 h 43"/>
                <a:gd name="T60" fmla="*/ 32 w 114"/>
                <a:gd name="T61" fmla="*/ 19 h 43"/>
                <a:gd name="T62" fmla="*/ 40 w 114"/>
                <a:gd name="T63" fmla="*/ 19 h 43"/>
                <a:gd name="T64" fmla="*/ 47 w 114"/>
                <a:gd name="T65" fmla="*/ 19 h 43"/>
                <a:gd name="T66" fmla="*/ 53 w 114"/>
                <a:gd name="T67" fmla="*/ 17 h 43"/>
                <a:gd name="T68" fmla="*/ 59 w 114"/>
                <a:gd name="T69" fmla="*/ 17 h 43"/>
                <a:gd name="T70" fmla="*/ 66 w 114"/>
                <a:gd name="T71" fmla="*/ 15 h 43"/>
                <a:gd name="T72" fmla="*/ 74 w 114"/>
                <a:gd name="T73" fmla="*/ 15 h 43"/>
                <a:gd name="T74" fmla="*/ 80 w 114"/>
                <a:gd name="T75" fmla="*/ 11 h 43"/>
                <a:gd name="T76" fmla="*/ 85 w 114"/>
                <a:gd name="T77" fmla="*/ 9 h 43"/>
                <a:gd name="T78" fmla="*/ 91 w 114"/>
                <a:gd name="T79" fmla="*/ 5 h 43"/>
                <a:gd name="T80" fmla="*/ 97 w 114"/>
                <a:gd name="T81" fmla="*/ 0 h 43"/>
                <a:gd name="T82" fmla="*/ 97 w 114"/>
                <a:gd name="T83" fmla="*/ 0 h 4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14"/>
                <a:gd name="T127" fmla="*/ 0 h 43"/>
                <a:gd name="T128" fmla="*/ 114 w 114"/>
                <a:gd name="T129" fmla="*/ 43 h 4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14" h="43">
                  <a:moveTo>
                    <a:pt x="97" y="0"/>
                  </a:moveTo>
                  <a:lnTo>
                    <a:pt x="97" y="0"/>
                  </a:lnTo>
                  <a:lnTo>
                    <a:pt x="102" y="1"/>
                  </a:lnTo>
                  <a:lnTo>
                    <a:pt x="108" y="3"/>
                  </a:lnTo>
                  <a:lnTo>
                    <a:pt x="114" y="5"/>
                  </a:lnTo>
                  <a:lnTo>
                    <a:pt x="108" y="13"/>
                  </a:lnTo>
                  <a:lnTo>
                    <a:pt x="102" y="19"/>
                  </a:lnTo>
                  <a:lnTo>
                    <a:pt x="97" y="22"/>
                  </a:lnTo>
                  <a:lnTo>
                    <a:pt x="91" y="28"/>
                  </a:lnTo>
                  <a:lnTo>
                    <a:pt x="83" y="32"/>
                  </a:lnTo>
                  <a:lnTo>
                    <a:pt x="76" y="36"/>
                  </a:lnTo>
                  <a:lnTo>
                    <a:pt x="68" y="38"/>
                  </a:lnTo>
                  <a:lnTo>
                    <a:pt x="61" y="41"/>
                  </a:lnTo>
                  <a:lnTo>
                    <a:pt x="57" y="41"/>
                  </a:lnTo>
                  <a:lnTo>
                    <a:pt x="53" y="41"/>
                  </a:lnTo>
                  <a:lnTo>
                    <a:pt x="49" y="41"/>
                  </a:lnTo>
                  <a:lnTo>
                    <a:pt x="45" y="43"/>
                  </a:lnTo>
                  <a:lnTo>
                    <a:pt x="42" y="43"/>
                  </a:lnTo>
                  <a:lnTo>
                    <a:pt x="38" y="43"/>
                  </a:lnTo>
                  <a:lnTo>
                    <a:pt x="32" y="43"/>
                  </a:lnTo>
                  <a:lnTo>
                    <a:pt x="30" y="43"/>
                  </a:lnTo>
                  <a:lnTo>
                    <a:pt x="21" y="41"/>
                  </a:lnTo>
                  <a:lnTo>
                    <a:pt x="15" y="41"/>
                  </a:lnTo>
                  <a:lnTo>
                    <a:pt x="5" y="40"/>
                  </a:lnTo>
                  <a:lnTo>
                    <a:pt x="0" y="36"/>
                  </a:lnTo>
                  <a:lnTo>
                    <a:pt x="4" y="30"/>
                  </a:lnTo>
                  <a:lnTo>
                    <a:pt x="9" y="26"/>
                  </a:lnTo>
                  <a:lnTo>
                    <a:pt x="15" y="22"/>
                  </a:lnTo>
                  <a:lnTo>
                    <a:pt x="21" y="21"/>
                  </a:lnTo>
                  <a:lnTo>
                    <a:pt x="26" y="19"/>
                  </a:lnTo>
                  <a:lnTo>
                    <a:pt x="32" y="19"/>
                  </a:lnTo>
                  <a:lnTo>
                    <a:pt x="40" y="19"/>
                  </a:lnTo>
                  <a:lnTo>
                    <a:pt x="47" y="19"/>
                  </a:lnTo>
                  <a:lnTo>
                    <a:pt x="53" y="17"/>
                  </a:lnTo>
                  <a:lnTo>
                    <a:pt x="59" y="17"/>
                  </a:lnTo>
                  <a:lnTo>
                    <a:pt x="66" y="15"/>
                  </a:lnTo>
                  <a:lnTo>
                    <a:pt x="74" y="15"/>
                  </a:lnTo>
                  <a:lnTo>
                    <a:pt x="80" y="11"/>
                  </a:lnTo>
                  <a:lnTo>
                    <a:pt x="85" y="9"/>
                  </a:lnTo>
                  <a:lnTo>
                    <a:pt x="91" y="5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Freeform 99"/>
            <p:cNvSpPr>
              <a:spLocks/>
            </p:cNvSpPr>
            <p:nvPr/>
          </p:nvSpPr>
          <p:spPr bwMode="auto">
            <a:xfrm>
              <a:off x="1091" y="1717"/>
              <a:ext cx="48" cy="25"/>
            </a:xfrm>
            <a:custGeom>
              <a:avLst/>
              <a:gdLst>
                <a:gd name="T0" fmla="*/ 92 w 97"/>
                <a:gd name="T1" fmla="*/ 0 h 49"/>
                <a:gd name="T2" fmla="*/ 96 w 97"/>
                <a:gd name="T3" fmla="*/ 4 h 49"/>
                <a:gd name="T4" fmla="*/ 97 w 97"/>
                <a:gd name="T5" fmla="*/ 9 h 49"/>
                <a:gd name="T6" fmla="*/ 97 w 97"/>
                <a:gd name="T7" fmla="*/ 13 h 49"/>
                <a:gd name="T8" fmla="*/ 97 w 97"/>
                <a:gd name="T9" fmla="*/ 17 h 49"/>
                <a:gd name="T10" fmla="*/ 94 w 97"/>
                <a:gd name="T11" fmla="*/ 21 h 49"/>
                <a:gd name="T12" fmla="*/ 92 w 97"/>
                <a:gd name="T13" fmla="*/ 25 h 49"/>
                <a:gd name="T14" fmla="*/ 86 w 97"/>
                <a:gd name="T15" fmla="*/ 28 h 49"/>
                <a:gd name="T16" fmla="*/ 80 w 97"/>
                <a:gd name="T17" fmla="*/ 32 h 49"/>
                <a:gd name="T18" fmla="*/ 75 w 97"/>
                <a:gd name="T19" fmla="*/ 34 h 49"/>
                <a:gd name="T20" fmla="*/ 67 w 97"/>
                <a:gd name="T21" fmla="*/ 38 h 49"/>
                <a:gd name="T22" fmla="*/ 61 w 97"/>
                <a:gd name="T23" fmla="*/ 40 h 49"/>
                <a:gd name="T24" fmla="*/ 56 w 97"/>
                <a:gd name="T25" fmla="*/ 42 h 49"/>
                <a:gd name="T26" fmla="*/ 48 w 97"/>
                <a:gd name="T27" fmla="*/ 44 h 49"/>
                <a:gd name="T28" fmla="*/ 44 w 97"/>
                <a:gd name="T29" fmla="*/ 46 h 49"/>
                <a:gd name="T30" fmla="*/ 38 w 97"/>
                <a:gd name="T31" fmla="*/ 47 h 49"/>
                <a:gd name="T32" fmla="*/ 37 w 97"/>
                <a:gd name="T33" fmla="*/ 49 h 49"/>
                <a:gd name="T34" fmla="*/ 31 w 97"/>
                <a:gd name="T35" fmla="*/ 49 h 49"/>
                <a:gd name="T36" fmla="*/ 25 w 97"/>
                <a:gd name="T37" fmla="*/ 47 h 49"/>
                <a:gd name="T38" fmla="*/ 21 w 97"/>
                <a:gd name="T39" fmla="*/ 47 h 49"/>
                <a:gd name="T40" fmla="*/ 18 w 97"/>
                <a:gd name="T41" fmla="*/ 47 h 49"/>
                <a:gd name="T42" fmla="*/ 12 w 97"/>
                <a:gd name="T43" fmla="*/ 47 h 49"/>
                <a:gd name="T44" fmla="*/ 8 w 97"/>
                <a:gd name="T45" fmla="*/ 47 h 49"/>
                <a:gd name="T46" fmla="*/ 4 w 97"/>
                <a:gd name="T47" fmla="*/ 47 h 49"/>
                <a:gd name="T48" fmla="*/ 0 w 97"/>
                <a:gd name="T49" fmla="*/ 47 h 49"/>
                <a:gd name="T50" fmla="*/ 0 w 97"/>
                <a:gd name="T51" fmla="*/ 42 h 49"/>
                <a:gd name="T52" fmla="*/ 2 w 97"/>
                <a:gd name="T53" fmla="*/ 38 h 49"/>
                <a:gd name="T54" fmla="*/ 4 w 97"/>
                <a:gd name="T55" fmla="*/ 32 h 49"/>
                <a:gd name="T56" fmla="*/ 6 w 97"/>
                <a:gd name="T57" fmla="*/ 30 h 49"/>
                <a:gd name="T58" fmla="*/ 12 w 97"/>
                <a:gd name="T59" fmla="*/ 30 h 49"/>
                <a:gd name="T60" fmla="*/ 18 w 97"/>
                <a:gd name="T61" fmla="*/ 30 h 49"/>
                <a:gd name="T62" fmla="*/ 23 w 97"/>
                <a:gd name="T63" fmla="*/ 30 h 49"/>
                <a:gd name="T64" fmla="*/ 31 w 97"/>
                <a:gd name="T65" fmla="*/ 30 h 49"/>
                <a:gd name="T66" fmla="*/ 35 w 97"/>
                <a:gd name="T67" fmla="*/ 28 h 49"/>
                <a:gd name="T68" fmla="*/ 40 w 97"/>
                <a:gd name="T69" fmla="*/ 28 h 49"/>
                <a:gd name="T70" fmla="*/ 46 w 97"/>
                <a:gd name="T71" fmla="*/ 25 h 49"/>
                <a:gd name="T72" fmla="*/ 52 w 97"/>
                <a:gd name="T73" fmla="*/ 23 h 49"/>
                <a:gd name="T74" fmla="*/ 56 w 97"/>
                <a:gd name="T75" fmla="*/ 21 h 49"/>
                <a:gd name="T76" fmla="*/ 61 w 97"/>
                <a:gd name="T77" fmla="*/ 17 h 49"/>
                <a:gd name="T78" fmla="*/ 67 w 97"/>
                <a:gd name="T79" fmla="*/ 15 h 49"/>
                <a:gd name="T80" fmla="*/ 73 w 97"/>
                <a:gd name="T81" fmla="*/ 11 h 49"/>
                <a:gd name="T82" fmla="*/ 77 w 97"/>
                <a:gd name="T83" fmla="*/ 7 h 49"/>
                <a:gd name="T84" fmla="*/ 82 w 97"/>
                <a:gd name="T85" fmla="*/ 6 h 49"/>
                <a:gd name="T86" fmla="*/ 86 w 97"/>
                <a:gd name="T87" fmla="*/ 2 h 49"/>
                <a:gd name="T88" fmla="*/ 92 w 97"/>
                <a:gd name="T89" fmla="*/ 0 h 49"/>
                <a:gd name="T90" fmla="*/ 92 w 97"/>
                <a:gd name="T91" fmla="*/ 0 h 4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97"/>
                <a:gd name="T139" fmla="*/ 0 h 49"/>
                <a:gd name="T140" fmla="*/ 97 w 97"/>
                <a:gd name="T141" fmla="*/ 49 h 4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97" h="49">
                  <a:moveTo>
                    <a:pt x="92" y="0"/>
                  </a:moveTo>
                  <a:lnTo>
                    <a:pt x="96" y="4"/>
                  </a:lnTo>
                  <a:lnTo>
                    <a:pt x="97" y="9"/>
                  </a:lnTo>
                  <a:lnTo>
                    <a:pt x="97" y="13"/>
                  </a:lnTo>
                  <a:lnTo>
                    <a:pt x="97" y="17"/>
                  </a:lnTo>
                  <a:lnTo>
                    <a:pt x="94" y="21"/>
                  </a:lnTo>
                  <a:lnTo>
                    <a:pt x="92" y="25"/>
                  </a:lnTo>
                  <a:lnTo>
                    <a:pt x="86" y="28"/>
                  </a:lnTo>
                  <a:lnTo>
                    <a:pt x="80" y="32"/>
                  </a:lnTo>
                  <a:lnTo>
                    <a:pt x="75" y="34"/>
                  </a:lnTo>
                  <a:lnTo>
                    <a:pt x="67" y="38"/>
                  </a:lnTo>
                  <a:lnTo>
                    <a:pt x="61" y="40"/>
                  </a:lnTo>
                  <a:lnTo>
                    <a:pt x="56" y="42"/>
                  </a:lnTo>
                  <a:lnTo>
                    <a:pt x="48" y="44"/>
                  </a:lnTo>
                  <a:lnTo>
                    <a:pt x="44" y="46"/>
                  </a:lnTo>
                  <a:lnTo>
                    <a:pt x="38" y="47"/>
                  </a:lnTo>
                  <a:lnTo>
                    <a:pt x="37" y="49"/>
                  </a:lnTo>
                  <a:lnTo>
                    <a:pt x="31" y="49"/>
                  </a:lnTo>
                  <a:lnTo>
                    <a:pt x="25" y="47"/>
                  </a:lnTo>
                  <a:lnTo>
                    <a:pt x="21" y="47"/>
                  </a:lnTo>
                  <a:lnTo>
                    <a:pt x="18" y="47"/>
                  </a:lnTo>
                  <a:lnTo>
                    <a:pt x="12" y="47"/>
                  </a:lnTo>
                  <a:lnTo>
                    <a:pt x="8" y="47"/>
                  </a:lnTo>
                  <a:lnTo>
                    <a:pt x="4" y="47"/>
                  </a:lnTo>
                  <a:lnTo>
                    <a:pt x="0" y="47"/>
                  </a:lnTo>
                  <a:lnTo>
                    <a:pt x="0" y="42"/>
                  </a:lnTo>
                  <a:lnTo>
                    <a:pt x="2" y="38"/>
                  </a:lnTo>
                  <a:lnTo>
                    <a:pt x="4" y="32"/>
                  </a:lnTo>
                  <a:lnTo>
                    <a:pt x="6" y="30"/>
                  </a:lnTo>
                  <a:lnTo>
                    <a:pt x="12" y="30"/>
                  </a:lnTo>
                  <a:lnTo>
                    <a:pt x="18" y="30"/>
                  </a:lnTo>
                  <a:lnTo>
                    <a:pt x="23" y="30"/>
                  </a:lnTo>
                  <a:lnTo>
                    <a:pt x="31" y="30"/>
                  </a:lnTo>
                  <a:lnTo>
                    <a:pt x="35" y="28"/>
                  </a:lnTo>
                  <a:lnTo>
                    <a:pt x="40" y="28"/>
                  </a:lnTo>
                  <a:lnTo>
                    <a:pt x="46" y="25"/>
                  </a:lnTo>
                  <a:lnTo>
                    <a:pt x="52" y="23"/>
                  </a:lnTo>
                  <a:lnTo>
                    <a:pt x="56" y="21"/>
                  </a:lnTo>
                  <a:lnTo>
                    <a:pt x="61" y="17"/>
                  </a:lnTo>
                  <a:lnTo>
                    <a:pt x="67" y="15"/>
                  </a:lnTo>
                  <a:lnTo>
                    <a:pt x="73" y="11"/>
                  </a:lnTo>
                  <a:lnTo>
                    <a:pt x="77" y="7"/>
                  </a:lnTo>
                  <a:lnTo>
                    <a:pt x="82" y="6"/>
                  </a:lnTo>
                  <a:lnTo>
                    <a:pt x="86" y="2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2" name="Freeform 100"/>
            <p:cNvSpPr>
              <a:spLocks/>
            </p:cNvSpPr>
            <p:nvPr/>
          </p:nvSpPr>
          <p:spPr bwMode="auto">
            <a:xfrm>
              <a:off x="1120" y="1736"/>
              <a:ext cx="31" cy="23"/>
            </a:xfrm>
            <a:custGeom>
              <a:avLst/>
              <a:gdLst>
                <a:gd name="T0" fmla="*/ 54 w 61"/>
                <a:gd name="T1" fmla="*/ 0 h 46"/>
                <a:gd name="T2" fmla="*/ 57 w 61"/>
                <a:gd name="T3" fmla="*/ 4 h 46"/>
                <a:gd name="T4" fmla="*/ 59 w 61"/>
                <a:gd name="T5" fmla="*/ 8 h 46"/>
                <a:gd name="T6" fmla="*/ 61 w 61"/>
                <a:gd name="T7" fmla="*/ 13 h 46"/>
                <a:gd name="T8" fmla="*/ 61 w 61"/>
                <a:gd name="T9" fmla="*/ 17 h 46"/>
                <a:gd name="T10" fmla="*/ 59 w 61"/>
                <a:gd name="T11" fmla="*/ 21 h 46"/>
                <a:gd name="T12" fmla="*/ 56 w 61"/>
                <a:gd name="T13" fmla="*/ 25 h 46"/>
                <a:gd name="T14" fmla="*/ 52 w 61"/>
                <a:gd name="T15" fmla="*/ 30 h 46"/>
                <a:gd name="T16" fmla="*/ 48 w 61"/>
                <a:gd name="T17" fmla="*/ 34 h 46"/>
                <a:gd name="T18" fmla="*/ 42 w 61"/>
                <a:gd name="T19" fmla="*/ 36 h 46"/>
                <a:gd name="T20" fmla="*/ 37 w 61"/>
                <a:gd name="T21" fmla="*/ 40 h 46"/>
                <a:gd name="T22" fmla="*/ 29 w 61"/>
                <a:gd name="T23" fmla="*/ 44 h 46"/>
                <a:gd name="T24" fmla="*/ 23 w 61"/>
                <a:gd name="T25" fmla="*/ 46 h 46"/>
                <a:gd name="T26" fmla="*/ 18 w 61"/>
                <a:gd name="T27" fmla="*/ 46 h 46"/>
                <a:gd name="T28" fmla="*/ 12 w 61"/>
                <a:gd name="T29" fmla="*/ 46 h 46"/>
                <a:gd name="T30" fmla="*/ 8 w 61"/>
                <a:gd name="T31" fmla="*/ 46 h 46"/>
                <a:gd name="T32" fmla="*/ 2 w 61"/>
                <a:gd name="T33" fmla="*/ 46 h 46"/>
                <a:gd name="T34" fmla="*/ 2 w 61"/>
                <a:gd name="T35" fmla="*/ 42 h 46"/>
                <a:gd name="T36" fmla="*/ 2 w 61"/>
                <a:gd name="T37" fmla="*/ 38 h 46"/>
                <a:gd name="T38" fmla="*/ 0 w 61"/>
                <a:gd name="T39" fmla="*/ 34 h 46"/>
                <a:gd name="T40" fmla="*/ 0 w 61"/>
                <a:gd name="T41" fmla="*/ 30 h 46"/>
                <a:gd name="T42" fmla="*/ 8 w 61"/>
                <a:gd name="T43" fmla="*/ 28 h 46"/>
                <a:gd name="T44" fmla="*/ 14 w 61"/>
                <a:gd name="T45" fmla="*/ 25 h 46"/>
                <a:gd name="T46" fmla="*/ 21 w 61"/>
                <a:gd name="T47" fmla="*/ 23 h 46"/>
                <a:gd name="T48" fmla="*/ 29 w 61"/>
                <a:gd name="T49" fmla="*/ 19 h 46"/>
                <a:gd name="T50" fmla="*/ 35 w 61"/>
                <a:gd name="T51" fmla="*/ 15 h 46"/>
                <a:gd name="T52" fmla="*/ 40 w 61"/>
                <a:gd name="T53" fmla="*/ 11 h 46"/>
                <a:gd name="T54" fmla="*/ 48 w 61"/>
                <a:gd name="T55" fmla="*/ 6 h 46"/>
                <a:gd name="T56" fmla="*/ 54 w 61"/>
                <a:gd name="T57" fmla="*/ 0 h 46"/>
                <a:gd name="T58" fmla="*/ 54 w 61"/>
                <a:gd name="T59" fmla="*/ 0 h 4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1"/>
                <a:gd name="T91" fmla="*/ 0 h 46"/>
                <a:gd name="T92" fmla="*/ 61 w 61"/>
                <a:gd name="T93" fmla="*/ 46 h 4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1" h="46">
                  <a:moveTo>
                    <a:pt x="54" y="0"/>
                  </a:moveTo>
                  <a:lnTo>
                    <a:pt x="57" y="4"/>
                  </a:lnTo>
                  <a:lnTo>
                    <a:pt x="59" y="8"/>
                  </a:lnTo>
                  <a:lnTo>
                    <a:pt x="61" y="13"/>
                  </a:lnTo>
                  <a:lnTo>
                    <a:pt x="61" y="17"/>
                  </a:lnTo>
                  <a:lnTo>
                    <a:pt x="59" y="21"/>
                  </a:lnTo>
                  <a:lnTo>
                    <a:pt x="56" y="25"/>
                  </a:lnTo>
                  <a:lnTo>
                    <a:pt x="52" y="30"/>
                  </a:lnTo>
                  <a:lnTo>
                    <a:pt x="48" y="34"/>
                  </a:lnTo>
                  <a:lnTo>
                    <a:pt x="42" y="36"/>
                  </a:lnTo>
                  <a:lnTo>
                    <a:pt x="37" y="40"/>
                  </a:lnTo>
                  <a:lnTo>
                    <a:pt x="29" y="44"/>
                  </a:lnTo>
                  <a:lnTo>
                    <a:pt x="23" y="46"/>
                  </a:lnTo>
                  <a:lnTo>
                    <a:pt x="18" y="46"/>
                  </a:lnTo>
                  <a:lnTo>
                    <a:pt x="12" y="46"/>
                  </a:lnTo>
                  <a:lnTo>
                    <a:pt x="8" y="46"/>
                  </a:lnTo>
                  <a:lnTo>
                    <a:pt x="2" y="46"/>
                  </a:lnTo>
                  <a:lnTo>
                    <a:pt x="2" y="42"/>
                  </a:lnTo>
                  <a:lnTo>
                    <a:pt x="2" y="38"/>
                  </a:lnTo>
                  <a:lnTo>
                    <a:pt x="0" y="34"/>
                  </a:lnTo>
                  <a:lnTo>
                    <a:pt x="0" y="30"/>
                  </a:lnTo>
                  <a:lnTo>
                    <a:pt x="8" y="28"/>
                  </a:lnTo>
                  <a:lnTo>
                    <a:pt x="14" y="25"/>
                  </a:lnTo>
                  <a:lnTo>
                    <a:pt x="21" y="23"/>
                  </a:lnTo>
                  <a:lnTo>
                    <a:pt x="29" y="19"/>
                  </a:lnTo>
                  <a:lnTo>
                    <a:pt x="35" y="15"/>
                  </a:lnTo>
                  <a:lnTo>
                    <a:pt x="40" y="11"/>
                  </a:lnTo>
                  <a:lnTo>
                    <a:pt x="48" y="6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14" name="Line 101"/>
          <p:cNvSpPr>
            <a:spLocks noChangeShapeType="1"/>
          </p:cNvSpPr>
          <p:nvPr/>
        </p:nvSpPr>
        <p:spPr bwMode="auto">
          <a:xfrm>
            <a:off x="1752600" y="4059238"/>
            <a:ext cx="6629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4"/>
          <p:cNvGrpSpPr>
            <a:grpSpLocks/>
          </p:cNvGrpSpPr>
          <p:nvPr/>
        </p:nvGrpSpPr>
        <p:grpSpPr bwMode="auto">
          <a:xfrm>
            <a:off x="0" y="1676400"/>
            <a:ext cx="2482850" cy="2211388"/>
            <a:chOff x="0" y="1056"/>
            <a:chExt cx="1564" cy="1393"/>
          </a:xfrm>
        </p:grpSpPr>
        <p:grpSp>
          <p:nvGrpSpPr>
            <p:cNvPr id="17455" name="Group 23"/>
            <p:cNvGrpSpPr>
              <a:grpSpLocks noChangeAspect="1"/>
            </p:cNvGrpSpPr>
            <p:nvPr/>
          </p:nvGrpSpPr>
          <p:grpSpPr bwMode="auto">
            <a:xfrm>
              <a:off x="768" y="1584"/>
              <a:ext cx="796" cy="865"/>
              <a:chOff x="4608" y="1632"/>
              <a:chExt cx="398" cy="433"/>
            </a:xfrm>
          </p:grpSpPr>
          <p:grpSp>
            <p:nvGrpSpPr>
              <p:cNvPr id="17457" name="Group 24"/>
              <p:cNvGrpSpPr>
                <a:grpSpLocks noChangeAspect="1"/>
              </p:cNvGrpSpPr>
              <p:nvPr/>
            </p:nvGrpSpPr>
            <p:grpSpPr bwMode="auto">
              <a:xfrm>
                <a:off x="4752" y="1652"/>
                <a:ext cx="254" cy="316"/>
                <a:chOff x="4718" y="1200"/>
                <a:chExt cx="297" cy="370"/>
              </a:xfrm>
            </p:grpSpPr>
            <p:grpSp>
              <p:nvGrpSpPr>
                <p:cNvPr id="17464" name="Group 25"/>
                <p:cNvGrpSpPr>
                  <a:grpSpLocks noChangeAspect="1"/>
                </p:cNvGrpSpPr>
                <p:nvPr/>
              </p:nvGrpSpPr>
              <p:grpSpPr bwMode="auto">
                <a:xfrm>
                  <a:off x="4721" y="1200"/>
                  <a:ext cx="294" cy="366"/>
                  <a:chOff x="4721" y="1642"/>
                  <a:chExt cx="294" cy="366"/>
                </a:xfrm>
              </p:grpSpPr>
              <p:sp>
                <p:nvSpPr>
                  <p:cNvPr id="17466" name="Freeform 26"/>
                  <p:cNvSpPr>
                    <a:spLocks noChangeAspect="1"/>
                  </p:cNvSpPr>
                  <p:nvPr/>
                </p:nvSpPr>
                <p:spPr bwMode="auto">
                  <a:xfrm>
                    <a:off x="4721" y="1853"/>
                    <a:ext cx="136" cy="155"/>
                  </a:xfrm>
                  <a:custGeom>
                    <a:avLst/>
                    <a:gdLst>
                      <a:gd name="T0" fmla="*/ 602 w 634"/>
                      <a:gd name="T1" fmla="*/ 0 h 721"/>
                      <a:gd name="T2" fmla="*/ 634 w 634"/>
                      <a:gd name="T3" fmla="*/ 72 h 721"/>
                      <a:gd name="T4" fmla="*/ 569 w 634"/>
                      <a:gd name="T5" fmla="*/ 180 h 721"/>
                      <a:gd name="T6" fmla="*/ 486 w 634"/>
                      <a:gd name="T7" fmla="*/ 309 h 721"/>
                      <a:gd name="T8" fmla="*/ 401 w 634"/>
                      <a:gd name="T9" fmla="*/ 451 h 721"/>
                      <a:gd name="T10" fmla="*/ 323 w 634"/>
                      <a:gd name="T11" fmla="*/ 541 h 721"/>
                      <a:gd name="T12" fmla="*/ 220 w 634"/>
                      <a:gd name="T13" fmla="*/ 664 h 721"/>
                      <a:gd name="T14" fmla="*/ 155 w 634"/>
                      <a:gd name="T15" fmla="*/ 721 h 721"/>
                      <a:gd name="T16" fmla="*/ 91 w 634"/>
                      <a:gd name="T17" fmla="*/ 695 h 721"/>
                      <a:gd name="T18" fmla="*/ 20 w 634"/>
                      <a:gd name="T19" fmla="*/ 619 h 721"/>
                      <a:gd name="T20" fmla="*/ 0 w 634"/>
                      <a:gd name="T21" fmla="*/ 566 h 721"/>
                      <a:gd name="T22" fmla="*/ 59 w 634"/>
                      <a:gd name="T23" fmla="*/ 431 h 721"/>
                      <a:gd name="T24" fmla="*/ 148 w 634"/>
                      <a:gd name="T25" fmla="*/ 290 h 721"/>
                      <a:gd name="T26" fmla="*/ 240 w 634"/>
                      <a:gd name="T27" fmla="*/ 174 h 721"/>
                      <a:gd name="T28" fmla="*/ 362 w 634"/>
                      <a:gd name="T29" fmla="*/ 84 h 721"/>
                      <a:gd name="T30" fmla="*/ 486 w 634"/>
                      <a:gd name="T31" fmla="*/ 33 h 721"/>
                      <a:gd name="T32" fmla="*/ 602 w 634"/>
                      <a:gd name="T33" fmla="*/ 0 h 721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634"/>
                      <a:gd name="T52" fmla="*/ 0 h 721"/>
                      <a:gd name="T53" fmla="*/ 634 w 634"/>
                      <a:gd name="T54" fmla="*/ 721 h 721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T51" t="T52" r="T53" b="T54"/>
                    <a:pathLst>
                      <a:path w="634" h="721">
                        <a:moveTo>
                          <a:pt x="602" y="0"/>
                        </a:moveTo>
                        <a:lnTo>
                          <a:pt x="634" y="72"/>
                        </a:lnTo>
                        <a:lnTo>
                          <a:pt x="569" y="180"/>
                        </a:lnTo>
                        <a:lnTo>
                          <a:pt x="486" y="309"/>
                        </a:lnTo>
                        <a:lnTo>
                          <a:pt x="401" y="451"/>
                        </a:lnTo>
                        <a:lnTo>
                          <a:pt x="323" y="541"/>
                        </a:lnTo>
                        <a:lnTo>
                          <a:pt x="220" y="664"/>
                        </a:lnTo>
                        <a:lnTo>
                          <a:pt x="155" y="721"/>
                        </a:lnTo>
                        <a:lnTo>
                          <a:pt x="91" y="695"/>
                        </a:lnTo>
                        <a:lnTo>
                          <a:pt x="20" y="619"/>
                        </a:lnTo>
                        <a:lnTo>
                          <a:pt x="0" y="566"/>
                        </a:lnTo>
                        <a:lnTo>
                          <a:pt x="59" y="431"/>
                        </a:lnTo>
                        <a:lnTo>
                          <a:pt x="148" y="290"/>
                        </a:lnTo>
                        <a:lnTo>
                          <a:pt x="240" y="174"/>
                        </a:lnTo>
                        <a:lnTo>
                          <a:pt x="362" y="84"/>
                        </a:lnTo>
                        <a:lnTo>
                          <a:pt x="486" y="33"/>
                        </a:lnTo>
                        <a:lnTo>
                          <a:pt x="602" y="0"/>
                        </a:lnTo>
                        <a:close/>
                      </a:path>
                    </a:pathLst>
                  </a:custGeom>
                  <a:solidFill>
                    <a:srgbClr val="AD69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67" name="Freeform 27"/>
                  <p:cNvSpPr>
                    <a:spLocks noChangeAspect="1"/>
                  </p:cNvSpPr>
                  <p:nvPr/>
                </p:nvSpPr>
                <p:spPr bwMode="auto">
                  <a:xfrm>
                    <a:off x="4851" y="1655"/>
                    <a:ext cx="163" cy="212"/>
                  </a:xfrm>
                  <a:custGeom>
                    <a:avLst/>
                    <a:gdLst>
                      <a:gd name="T0" fmla="*/ 567 w 761"/>
                      <a:gd name="T1" fmla="*/ 0 h 990"/>
                      <a:gd name="T2" fmla="*/ 735 w 761"/>
                      <a:gd name="T3" fmla="*/ 90 h 990"/>
                      <a:gd name="T4" fmla="*/ 761 w 761"/>
                      <a:gd name="T5" fmla="*/ 251 h 990"/>
                      <a:gd name="T6" fmla="*/ 742 w 761"/>
                      <a:gd name="T7" fmla="*/ 456 h 990"/>
                      <a:gd name="T8" fmla="*/ 690 w 761"/>
                      <a:gd name="T9" fmla="*/ 604 h 990"/>
                      <a:gd name="T10" fmla="*/ 639 w 761"/>
                      <a:gd name="T11" fmla="*/ 726 h 990"/>
                      <a:gd name="T12" fmla="*/ 542 w 761"/>
                      <a:gd name="T13" fmla="*/ 810 h 990"/>
                      <a:gd name="T14" fmla="*/ 451 w 761"/>
                      <a:gd name="T15" fmla="*/ 881 h 990"/>
                      <a:gd name="T16" fmla="*/ 323 w 761"/>
                      <a:gd name="T17" fmla="*/ 926 h 990"/>
                      <a:gd name="T18" fmla="*/ 117 w 761"/>
                      <a:gd name="T19" fmla="*/ 918 h 990"/>
                      <a:gd name="T20" fmla="*/ 58 w 761"/>
                      <a:gd name="T21" fmla="*/ 990 h 990"/>
                      <a:gd name="T22" fmla="*/ 0 w 761"/>
                      <a:gd name="T23" fmla="*/ 918 h 990"/>
                      <a:gd name="T24" fmla="*/ 65 w 761"/>
                      <a:gd name="T25" fmla="*/ 836 h 990"/>
                      <a:gd name="T26" fmla="*/ 251 w 761"/>
                      <a:gd name="T27" fmla="*/ 810 h 990"/>
                      <a:gd name="T28" fmla="*/ 406 w 761"/>
                      <a:gd name="T29" fmla="*/ 720 h 990"/>
                      <a:gd name="T30" fmla="*/ 504 w 761"/>
                      <a:gd name="T31" fmla="*/ 604 h 990"/>
                      <a:gd name="T32" fmla="*/ 587 w 761"/>
                      <a:gd name="T33" fmla="*/ 450 h 990"/>
                      <a:gd name="T34" fmla="*/ 612 w 761"/>
                      <a:gd name="T35" fmla="*/ 315 h 990"/>
                      <a:gd name="T36" fmla="*/ 619 w 761"/>
                      <a:gd name="T37" fmla="*/ 162 h 990"/>
                      <a:gd name="T38" fmla="*/ 587 w 761"/>
                      <a:gd name="T39" fmla="*/ 64 h 990"/>
                      <a:gd name="T40" fmla="*/ 567 w 761"/>
                      <a:gd name="T41" fmla="*/ 0 h 990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w 761"/>
                      <a:gd name="T64" fmla="*/ 0 h 990"/>
                      <a:gd name="T65" fmla="*/ 761 w 761"/>
                      <a:gd name="T66" fmla="*/ 990 h 990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T63" t="T64" r="T65" b="T66"/>
                    <a:pathLst>
                      <a:path w="761" h="990">
                        <a:moveTo>
                          <a:pt x="567" y="0"/>
                        </a:moveTo>
                        <a:lnTo>
                          <a:pt x="735" y="90"/>
                        </a:lnTo>
                        <a:lnTo>
                          <a:pt x="761" y="251"/>
                        </a:lnTo>
                        <a:lnTo>
                          <a:pt x="742" y="456"/>
                        </a:lnTo>
                        <a:lnTo>
                          <a:pt x="690" y="604"/>
                        </a:lnTo>
                        <a:lnTo>
                          <a:pt x="639" y="726"/>
                        </a:lnTo>
                        <a:lnTo>
                          <a:pt x="542" y="810"/>
                        </a:lnTo>
                        <a:lnTo>
                          <a:pt x="451" y="881"/>
                        </a:lnTo>
                        <a:lnTo>
                          <a:pt x="323" y="926"/>
                        </a:lnTo>
                        <a:lnTo>
                          <a:pt x="117" y="918"/>
                        </a:lnTo>
                        <a:lnTo>
                          <a:pt x="58" y="990"/>
                        </a:lnTo>
                        <a:lnTo>
                          <a:pt x="0" y="918"/>
                        </a:lnTo>
                        <a:lnTo>
                          <a:pt x="65" y="836"/>
                        </a:lnTo>
                        <a:lnTo>
                          <a:pt x="251" y="810"/>
                        </a:lnTo>
                        <a:lnTo>
                          <a:pt x="406" y="720"/>
                        </a:lnTo>
                        <a:lnTo>
                          <a:pt x="504" y="604"/>
                        </a:lnTo>
                        <a:lnTo>
                          <a:pt x="587" y="450"/>
                        </a:lnTo>
                        <a:lnTo>
                          <a:pt x="612" y="315"/>
                        </a:lnTo>
                        <a:lnTo>
                          <a:pt x="619" y="162"/>
                        </a:lnTo>
                        <a:lnTo>
                          <a:pt x="587" y="64"/>
                        </a:lnTo>
                        <a:lnTo>
                          <a:pt x="567" y="0"/>
                        </a:lnTo>
                        <a:close/>
                      </a:path>
                    </a:pathLst>
                  </a:custGeom>
                  <a:solidFill>
                    <a:srgbClr val="CECECE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68" name="Freeform 28"/>
                  <p:cNvSpPr>
                    <a:spLocks noChangeAspect="1"/>
                  </p:cNvSpPr>
                  <p:nvPr/>
                </p:nvSpPr>
                <p:spPr bwMode="auto">
                  <a:xfrm>
                    <a:off x="4878" y="1646"/>
                    <a:ext cx="137" cy="212"/>
                  </a:xfrm>
                  <a:custGeom>
                    <a:avLst/>
                    <a:gdLst>
                      <a:gd name="T0" fmla="*/ 77 w 639"/>
                      <a:gd name="T1" fmla="*/ 943 h 988"/>
                      <a:gd name="T2" fmla="*/ 187 w 639"/>
                      <a:gd name="T3" fmla="*/ 943 h 988"/>
                      <a:gd name="T4" fmla="*/ 303 w 639"/>
                      <a:gd name="T5" fmla="*/ 898 h 988"/>
                      <a:gd name="T6" fmla="*/ 387 w 639"/>
                      <a:gd name="T7" fmla="*/ 840 h 988"/>
                      <a:gd name="T8" fmla="*/ 472 w 639"/>
                      <a:gd name="T9" fmla="*/ 757 h 988"/>
                      <a:gd name="T10" fmla="*/ 536 w 639"/>
                      <a:gd name="T11" fmla="*/ 648 h 988"/>
                      <a:gd name="T12" fmla="*/ 574 w 639"/>
                      <a:gd name="T13" fmla="*/ 532 h 988"/>
                      <a:gd name="T14" fmla="*/ 601 w 639"/>
                      <a:gd name="T15" fmla="*/ 423 h 988"/>
                      <a:gd name="T16" fmla="*/ 607 w 639"/>
                      <a:gd name="T17" fmla="*/ 321 h 988"/>
                      <a:gd name="T18" fmla="*/ 601 w 639"/>
                      <a:gd name="T19" fmla="*/ 231 h 988"/>
                      <a:gd name="T20" fmla="*/ 594 w 639"/>
                      <a:gd name="T21" fmla="*/ 160 h 988"/>
                      <a:gd name="T22" fmla="*/ 549 w 639"/>
                      <a:gd name="T23" fmla="*/ 122 h 988"/>
                      <a:gd name="T24" fmla="*/ 491 w 639"/>
                      <a:gd name="T25" fmla="*/ 83 h 988"/>
                      <a:gd name="T26" fmla="*/ 464 w 639"/>
                      <a:gd name="T27" fmla="*/ 77 h 988"/>
                      <a:gd name="T28" fmla="*/ 426 w 639"/>
                      <a:gd name="T29" fmla="*/ 32 h 988"/>
                      <a:gd name="T30" fmla="*/ 433 w 639"/>
                      <a:gd name="T31" fmla="*/ 0 h 988"/>
                      <a:gd name="T32" fmla="*/ 478 w 639"/>
                      <a:gd name="T33" fmla="*/ 32 h 988"/>
                      <a:gd name="T34" fmla="*/ 619 w 639"/>
                      <a:gd name="T35" fmla="*/ 135 h 988"/>
                      <a:gd name="T36" fmla="*/ 639 w 639"/>
                      <a:gd name="T37" fmla="*/ 205 h 988"/>
                      <a:gd name="T38" fmla="*/ 639 w 639"/>
                      <a:gd name="T39" fmla="*/ 301 h 988"/>
                      <a:gd name="T40" fmla="*/ 639 w 639"/>
                      <a:gd name="T41" fmla="*/ 397 h 988"/>
                      <a:gd name="T42" fmla="*/ 633 w 639"/>
                      <a:gd name="T43" fmla="*/ 507 h 988"/>
                      <a:gd name="T44" fmla="*/ 601 w 639"/>
                      <a:gd name="T45" fmla="*/ 597 h 988"/>
                      <a:gd name="T46" fmla="*/ 574 w 639"/>
                      <a:gd name="T47" fmla="*/ 679 h 988"/>
                      <a:gd name="T48" fmla="*/ 536 w 639"/>
                      <a:gd name="T49" fmla="*/ 750 h 988"/>
                      <a:gd name="T50" fmla="*/ 491 w 639"/>
                      <a:gd name="T51" fmla="*/ 808 h 988"/>
                      <a:gd name="T52" fmla="*/ 439 w 639"/>
                      <a:gd name="T53" fmla="*/ 865 h 988"/>
                      <a:gd name="T54" fmla="*/ 362 w 639"/>
                      <a:gd name="T55" fmla="*/ 910 h 988"/>
                      <a:gd name="T56" fmla="*/ 271 w 639"/>
                      <a:gd name="T57" fmla="*/ 955 h 988"/>
                      <a:gd name="T58" fmla="*/ 187 w 639"/>
                      <a:gd name="T59" fmla="*/ 981 h 988"/>
                      <a:gd name="T60" fmla="*/ 65 w 639"/>
                      <a:gd name="T61" fmla="*/ 988 h 988"/>
                      <a:gd name="T62" fmla="*/ 0 w 639"/>
                      <a:gd name="T63" fmla="*/ 955 h 988"/>
                      <a:gd name="T64" fmla="*/ 77 w 639"/>
                      <a:gd name="T65" fmla="*/ 943 h 988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639"/>
                      <a:gd name="T100" fmla="*/ 0 h 988"/>
                      <a:gd name="T101" fmla="*/ 639 w 639"/>
                      <a:gd name="T102" fmla="*/ 988 h 988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639" h="988">
                        <a:moveTo>
                          <a:pt x="77" y="943"/>
                        </a:moveTo>
                        <a:lnTo>
                          <a:pt x="187" y="943"/>
                        </a:lnTo>
                        <a:lnTo>
                          <a:pt x="303" y="898"/>
                        </a:lnTo>
                        <a:lnTo>
                          <a:pt x="387" y="840"/>
                        </a:lnTo>
                        <a:lnTo>
                          <a:pt x="472" y="757"/>
                        </a:lnTo>
                        <a:lnTo>
                          <a:pt x="536" y="648"/>
                        </a:lnTo>
                        <a:lnTo>
                          <a:pt x="574" y="532"/>
                        </a:lnTo>
                        <a:lnTo>
                          <a:pt x="601" y="423"/>
                        </a:lnTo>
                        <a:lnTo>
                          <a:pt x="607" y="321"/>
                        </a:lnTo>
                        <a:lnTo>
                          <a:pt x="601" y="231"/>
                        </a:lnTo>
                        <a:lnTo>
                          <a:pt x="594" y="160"/>
                        </a:lnTo>
                        <a:lnTo>
                          <a:pt x="549" y="122"/>
                        </a:lnTo>
                        <a:lnTo>
                          <a:pt x="491" y="83"/>
                        </a:lnTo>
                        <a:lnTo>
                          <a:pt x="464" y="77"/>
                        </a:lnTo>
                        <a:lnTo>
                          <a:pt x="426" y="32"/>
                        </a:lnTo>
                        <a:lnTo>
                          <a:pt x="433" y="0"/>
                        </a:lnTo>
                        <a:lnTo>
                          <a:pt x="478" y="32"/>
                        </a:lnTo>
                        <a:lnTo>
                          <a:pt x="619" y="135"/>
                        </a:lnTo>
                        <a:lnTo>
                          <a:pt x="639" y="205"/>
                        </a:lnTo>
                        <a:lnTo>
                          <a:pt x="639" y="301"/>
                        </a:lnTo>
                        <a:lnTo>
                          <a:pt x="639" y="397"/>
                        </a:lnTo>
                        <a:lnTo>
                          <a:pt x="633" y="507"/>
                        </a:lnTo>
                        <a:lnTo>
                          <a:pt x="601" y="597"/>
                        </a:lnTo>
                        <a:lnTo>
                          <a:pt x="574" y="679"/>
                        </a:lnTo>
                        <a:lnTo>
                          <a:pt x="536" y="750"/>
                        </a:lnTo>
                        <a:lnTo>
                          <a:pt x="491" y="808"/>
                        </a:lnTo>
                        <a:lnTo>
                          <a:pt x="439" y="865"/>
                        </a:lnTo>
                        <a:lnTo>
                          <a:pt x="362" y="910"/>
                        </a:lnTo>
                        <a:lnTo>
                          <a:pt x="271" y="955"/>
                        </a:lnTo>
                        <a:lnTo>
                          <a:pt x="187" y="981"/>
                        </a:lnTo>
                        <a:lnTo>
                          <a:pt x="65" y="988"/>
                        </a:lnTo>
                        <a:lnTo>
                          <a:pt x="0" y="955"/>
                        </a:lnTo>
                        <a:lnTo>
                          <a:pt x="77" y="94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69" name="Freeform 29"/>
                  <p:cNvSpPr>
                    <a:spLocks noChangeAspect="1"/>
                  </p:cNvSpPr>
                  <p:nvPr/>
                </p:nvSpPr>
                <p:spPr bwMode="auto">
                  <a:xfrm>
                    <a:off x="4841" y="1644"/>
                    <a:ext cx="146" cy="233"/>
                  </a:xfrm>
                  <a:custGeom>
                    <a:avLst/>
                    <a:gdLst>
                      <a:gd name="T0" fmla="*/ 135 w 677"/>
                      <a:gd name="T1" fmla="*/ 1033 h 1085"/>
                      <a:gd name="T2" fmla="*/ 199 w 677"/>
                      <a:gd name="T3" fmla="*/ 950 h 1085"/>
                      <a:gd name="T4" fmla="*/ 199 w 677"/>
                      <a:gd name="T5" fmla="*/ 892 h 1085"/>
                      <a:gd name="T6" fmla="*/ 296 w 677"/>
                      <a:gd name="T7" fmla="*/ 866 h 1085"/>
                      <a:gd name="T8" fmla="*/ 399 w 677"/>
                      <a:gd name="T9" fmla="*/ 821 h 1085"/>
                      <a:gd name="T10" fmla="*/ 477 w 677"/>
                      <a:gd name="T11" fmla="*/ 757 h 1085"/>
                      <a:gd name="T12" fmla="*/ 548 w 677"/>
                      <a:gd name="T13" fmla="*/ 667 h 1085"/>
                      <a:gd name="T14" fmla="*/ 605 w 677"/>
                      <a:gd name="T15" fmla="*/ 584 h 1085"/>
                      <a:gd name="T16" fmla="*/ 644 w 677"/>
                      <a:gd name="T17" fmla="*/ 481 h 1085"/>
                      <a:gd name="T18" fmla="*/ 658 w 677"/>
                      <a:gd name="T19" fmla="*/ 385 h 1085"/>
                      <a:gd name="T20" fmla="*/ 677 w 677"/>
                      <a:gd name="T21" fmla="*/ 309 h 1085"/>
                      <a:gd name="T22" fmla="*/ 677 w 677"/>
                      <a:gd name="T23" fmla="*/ 180 h 1085"/>
                      <a:gd name="T24" fmla="*/ 650 w 677"/>
                      <a:gd name="T25" fmla="*/ 97 h 1085"/>
                      <a:gd name="T26" fmla="*/ 612 w 677"/>
                      <a:gd name="T27" fmla="*/ 33 h 1085"/>
                      <a:gd name="T28" fmla="*/ 554 w 677"/>
                      <a:gd name="T29" fmla="*/ 0 h 1085"/>
                      <a:gd name="T30" fmla="*/ 587 w 677"/>
                      <a:gd name="T31" fmla="*/ 58 h 1085"/>
                      <a:gd name="T32" fmla="*/ 625 w 677"/>
                      <a:gd name="T33" fmla="*/ 123 h 1085"/>
                      <a:gd name="T34" fmla="*/ 644 w 677"/>
                      <a:gd name="T35" fmla="*/ 193 h 1085"/>
                      <a:gd name="T36" fmla="*/ 638 w 677"/>
                      <a:gd name="T37" fmla="*/ 270 h 1085"/>
                      <a:gd name="T38" fmla="*/ 632 w 677"/>
                      <a:gd name="T39" fmla="*/ 360 h 1085"/>
                      <a:gd name="T40" fmla="*/ 612 w 677"/>
                      <a:gd name="T41" fmla="*/ 469 h 1085"/>
                      <a:gd name="T42" fmla="*/ 587 w 677"/>
                      <a:gd name="T43" fmla="*/ 553 h 1085"/>
                      <a:gd name="T44" fmla="*/ 528 w 677"/>
                      <a:gd name="T45" fmla="*/ 635 h 1085"/>
                      <a:gd name="T46" fmla="*/ 471 w 677"/>
                      <a:gd name="T47" fmla="*/ 712 h 1085"/>
                      <a:gd name="T48" fmla="*/ 406 w 677"/>
                      <a:gd name="T49" fmla="*/ 770 h 1085"/>
                      <a:gd name="T50" fmla="*/ 316 w 677"/>
                      <a:gd name="T51" fmla="*/ 821 h 1085"/>
                      <a:gd name="T52" fmla="*/ 238 w 677"/>
                      <a:gd name="T53" fmla="*/ 854 h 1085"/>
                      <a:gd name="T54" fmla="*/ 155 w 677"/>
                      <a:gd name="T55" fmla="*/ 860 h 1085"/>
                      <a:gd name="T56" fmla="*/ 96 w 677"/>
                      <a:gd name="T57" fmla="*/ 841 h 1085"/>
                      <a:gd name="T58" fmla="*/ 57 w 677"/>
                      <a:gd name="T59" fmla="*/ 886 h 1085"/>
                      <a:gd name="T60" fmla="*/ 0 w 677"/>
                      <a:gd name="T61" fmla="*/ 970 h 1085"/>
                      <a:gd name="T62" fmla="*/ 45 w 677"/>
                      <a:gd name="T63" fmla="*/ 1015 h 1085"/>
                      <a:gd name="T64" fmla="*/ 122 w 677"/>
                      <a:gd name="T65" fmla="*/ 917 h 1085"/>
                      <a:gd name="T66" fmla="*/ 167 w 677"/>
                      <a:gd name="T67" fmla="*/ 925 h 1085"/>
                      <a:gd name="T68" fmla="*/ 71 w 677"/>
                      <a:gd name="T69" fmla="*/ 1040 h 1085"/>
                      <a:gd name="T70" fmla="*/ 96 w 677"/>
                      <a:gd name="T71" fmla="*/ 1085 h 1085"/>
                      <a:gd name="T72" fmla="*/ 135 w 677"/>
                      <a:gd name="T73" fmla="*/ 1033 h 1085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w 677"/>
                      <a:gd name="T112" fmla="*/ 0 h 1085"/>
                      <a:gd name="T113" fmla="*/ 677 w 677"/>
                      <a:gd name="T114" fmla="*/ 1085 h 1085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T111" t="T112" r="T113" b="T114"/>
                    <a:pathLst>
                      <a:path w="677" h="1085">
                        <a:moveTo>
                          <a:pt x="135" y="1033"/>
                        </a:moveTo>
                        <a:lnTo>
                          <a:pt x="199" y="950"/>
                        </a:lnTo>
                        <a:lnTo>
                          <a:pt x="199" y="892"/>
                        </a:lnTo>
                        <a:lnTo>
                          <a:pt x="296" y="866"/>
                        </a:lnTo>
                        <a:lnTo>
                          <a:pt x="399" y="821"/>
                        </a:lnTo>
                        <a:lnTo>
                          <a:pt x="477" y="757"/>
                        </a:lnTo>
                        <a:lnTo>
                          <a:pt x="548" y="667"/>
                        </a:lnTo>
                        <a:lnTo>
                          <a:pt x="605" y="584"/>
                        </a:lnTo>
                        <a:lnTo>
                          <a:pt x="644" y="481"/>
                        </a:lnTo>
                        <a:lnTo>
                          <a:pt x="658" y="385"/>
                        </a:lnTo>
                        <a:lnTo>
                          <a:pt x="677" y="309"/>
                        </a:lnTo>
                        <a:lnTo>
                          <a:pt x="677" y="180"/>
                        </a:lnTo>
                        <a:lnTo>
                          <a:pt x="650" y="97"/>
                        </a:lnTo>
                        <a:lnTo>
                          <a:pt x="612" y="33"/>
                        </a:lnTo>
                        <a:lnTo>
                          <a:pt x="554" y="0"/>
                        </a:lnTo>
                        <a:lnTo>
                          <a:pt x="587" y="58"/>
                        </a:lnTo>
                        <a:lnTo>
                          <a:pt x="625" y="123"/>
                        </a:lnTo>
                        <a:lnTo>
                          <a:pt x="644" y="193"/>
                        </a:lnTo>
                        <a:lnTo>
                          <a:pt x="638" y="270"/>
                        </a:lnTo>
                        <a:lnTo>
                          <a:pt x="632" y="360"/>
                        </a:lnTo>
                        <a:lnTo>
                          <a:pt x="612" y="469"/>
                        </a:lnTo>
                        <a:lnTo>
                          <a:pt x="587" y="553"/>
                        </a:lnTo>
                        <a:lnTo>
                          <a:pt x="528" y="635"/>
                        </a:lnTo>
                        <a:lnTo>
                          <a:pt x="471" y="712"/>
                        </a:lnTo>
                        <a:lnTo>
                          <a:pt x="406" y="770"/>
                        </a:lnTo>
                        <a:lnTo>
                          <a:pt x="316" y="821"/>
                        </a:lnTo>
                        <a:lnTo>
                          <a:pt x="238" y="854"/>
                        </a:lnTo>
                        <a:lnTo>
                          <a:pt x="155" y="860"/>
                        </a:lnTo>
                        <a:lnTo>
                          <a:pt x="96" y="841"/>
                        </a:lnTo>
                        <a:lnTo>
                          <a:pt x="57" y="886"/>
                        </a:lnTo>
                        <a:lnTo>
                          <a:pt x="0" y="970"/>
                        </a:lnTo>
                        <a:lnTo>
                          <a:pt x="45" y="1015"/>
                        </a:lnTo>
                        <a:lnTo>
                          <a:pt x="122" y="917"/>
                        </a:lnTo>
                        <a:lnTo>
                          <a:pt x="167" y="925"/>
                        </a:lnTo>
                        <a:lnTo>
                          <a:pt x="71" y="1040"/>
                        </a:lnTo>
                        <a:lnTo>
                          <a:pt x="96" y="1085"/>
                        </a:lnTo>
                        <a:lnTo>
                          <a:pt x="135" y="103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70" name="Freeform 30"/>
                  <p:cNvSpPr>
                    <a:spLocks noChangeAspect="1"/>
                  </p:cNvSpPr>
                  <p:nvPr/>
                </p:nvSpPr>
                <p:spPr bwMode="auto">
                  <a:xfrm>
                    <a:off x="4840" y="1642"/>
                    <a:ext cx="140" cy="194"/>
                  </a:xfrm>
                  <a:custGeom>
                    <a:avLst/>
                    <a:gdLst>
                      <a:gd name="T0" fmla="*/ 90 w 652"/>
                      <a:gd name="T1" fmla="*/ 888 h 907"/>
                      <a:gd name="T2" fmla="*/ 45 w 652"/>
                      <a:gd name="T3" fmla="*/ 823 h 907"/>
                      <a:gd name="T4" fmla="*/ 13 w 652"/>
                      <a:gd name="T5" fmla="*/ 759 h 907"/>
                      <a:gd name="T6" fmla="*/ 0 w 652"/>
                      <a:gd name="T7" fmla="*/ 675 h 907"/>
                      <a:gd name="T8" fmla="*/ 6 w 652"/>
                      <a:gd name="T9" fmla="*/ 572 h 907"/>
                      <a:gd name="T10" fmla="*/ 26 w 652"/>
                      <a:gd name="T11" fmla="*/ 457 h 907"/>
                      <a:gd name="T12" fmla="*/ 65 w 652"/>
                      <a:gd name="T13" fmla="*/ 334 h 907"/>
                      <a:gd name="T14" fmla="*/ 123 w 652"/>
                      <a:gd name="T15" fmla="*/ 225 h 907"/>
                      <a:gd name="T16" fmla="*/ 214 w 652"/>
                      <a:gd name="T17" fmla="*/ 116 h 907"/>
                      <a:gd name="T18" fmla="*/ 336 w 652"/>
                      <a:gd name="T19" fmla="*/ 38 h 907"/>
                      <a:gd name="T20" fmla="*/ 446 w 652"/>
                      <a:gd name="T21" fmla="*/ 0 h 907"/>
                      <a:gd name="T22" fmla="*/ 523 w 652"/>
                      <a:gd name="T23" fmla="*/ 6 h 907"/>
                      <a:gd name="T24" fmla="*/ 587 w 652"/>
                      <a:gd name="T25" fmla="*/ 32 h 907"/>
                      <a:gd name="T26" fmla="*/ 652 w 652"/>
                      <a:gd name="T27" fmla="*/ 77 h 907"/>
                      <a:gd name="T28" fmla="*/ 640 w 652"/>
                      <a:gd name="T29" fmla="*/ 116 h 907"/>
                      <a:gd name="T30" fmla="*/ 562 w 652"/>
                      <a:gd name="T31" fmla="*/ 57 h 907"/>
                      <a:gd name="T32" fmla="*/ 516 w 652"/>
                      <a:gd name="T33" fmla="*/ 38 h 907"/>
                      <a:gd name="T34" fmla="*/ 452 w 652"/>
                      <a:gd name="T35" fmla="*/ 38 h 907"/>
                      <a:gd name="T36" fmla="*/ 394 w 652"/>
                      <a:gd name="T37" fmla="*/ 57 h 907"/>
                      <a:gd name="T38" fmla="*/ 322 w 652"/>
                      <a:gd name="T39" fmla="*/ 83 h 907"/>
                      <a:gd name="T40" fmla="*/ 271 w 652"/>
                      <a:gd name="T41" fmla="*/ 122 h 907"/>
                      <a:gd name="T42" fmla="*/ 214 w 652"/>
                      <a:gd name="T43" fmla="*/ 161 h 907"/>
                      <a:gd name="T44" fmla="*/ 175 w 652"/>
                      <a:gd name="T45" fmla="*/ 218 h 907"/>
                      <a:gd name="T46" fmla="*/ 136 w 652"/>
                      <a:gd name="T47" fmla="*/ 283 h 907"/>
                      <a:gd name="T48" fmla="*/ 98 w 652"/>
                      <a:gd name="T49" fmla="*/ 359 h 907"/>
                      <a:gd name="T50" fmla="*/ 65 w 652"/>
                      <a:gd name="T51" fmla="*/ 443 h 907"/>
                      <a:gd name="T52" fmla="*/ 45 w 652"/>
                      <a:gd name="T53" fmla="*/ 547 h 907"/>
                      <a:gd name="T54" fmla="*/ 45 w 652"/>
                      <a:gd name="T55" fmla="*/ 662 h 907"/>
                      <a:gd name="T56" fmla="*/ 51 w 652"/>
                      <a:gd name="T57" fmla="*/ 759 h 907"/>
                      <a:gd name="T58" fmla="*/ 98 w 652"/>
                      <a:gd name="T59" fmla="*/ 843 h 907"/>
                      <a:gd name="T60" fmla="*/ 187 w 652"/>
                      <a:gd name="T61" fmla="*/ 907 h 907"/>
                      <a:gd name="T62" fmla="*/ 90 w 652"/>
                      <a:gd name="T63" fmla="*/ 888 h 907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w 652"/>
                      <a:gd name="T97" fmla="*/ 0 h 907"/>
                      <a:gd name="T98" fmla="*/ 652 w 652"/>
                      <a:gd name="T99" fmla="*/ 907 h 907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T96" t="T97" r="T98" b="T99"/>
                    <a:pathLst>
                      <a:path w="652" h="907">
                        <a:moveTo>
                          <a:pt x="90" y="888"/>
                        </a:moveTo>
                        <a:lnTo>
                          <a:pt x="45" y="823"/>
                        </a:lnTo>
                        <a:lnTo>
                          <a:pt x="13" y="759"/>
                        </a:lnTo>
                        <a:lnTo>
                          <a:pt x="0" y="675"/>
                        </a:lnTo>
                        <a:lnTo>
                          <a:pt x="6" y="572"/>
                        </a:lnTo>
                        <a:lnTo>
                          <a:pt x="26" y="457"/>
                        </a:lnTo>
                        <a:lnTo>
                          <a:pt x="65" y="334"/>
                        </a:lnTo>
                        <a:lnTo>
                          <a:pt x="123" y="225"/>
                        </a:lnTo>
                        <a:lnTo>
                          <a:pt x="214" y="116"/>
                        </a:lnTo>
                        <a:lnTo>
                          <a:pt x="336" y="38"/>
                        </a:lnTo>
                        <a:lnTo>
                          <a:pt x="446" y="0"/>
                        </a:lnTo>
                        <a:lnTo>
                          <a:pt x="523" y="6"/>
                        </a:lnTo>
                        <a:lnTo>
                          <a:pt x="587" y="32"/>
                        </a:lnTo>
                        <a:lnTo>
                          <a:pt x="652" y="77"/>
                        </a:lnTo>
                        <a:lnTo>
                          <a:pt x="640" y="116"/>
                        </a:lnTo>
                        <a:lnTo>
                          <a:pt x="562" y="57"/>
                        </a:lnTo>
                        <a:lnTo>
                          <a:pt x="516" y="38"/>
                        </a:lnTo>
                        <a:lnTo>
                          <a:pt x="452" y="38"/>
                        </a:lnTo>
                        <a:lnTo>
                          <a:pt x="394" y="57"/>
                        </a:lnTo>
                        <a:lnTo>
                          <a:pt x="322" y="83"/>
                        </a:lnTo>
                        <a:lnTo>
                          <a:pt x="271" y="122"/>
                        </a:lnTo>
                        <a:lnTo>
                          <a:pt x="214" y="161"/>
                        </a:lnTo>
                        <a:lnTo>
                          <a:pt x="175" y="218"/>
                        </a:lnTo>
                        <a:lnTo>
                          <a:pt x="136" y="283"/>
                        </a:lnTo>
                        <a:lnTo>
                          <a:pt x="98" y="359"/>
                        </a:lnTo>
                        <a:lnTo>
                          <a:pt x="65" y="443"/>
                        </a:lnTo>
                        <a:lnTo>
                          <a:pt x="45" y="547"/>
                        </a:lnTo>
                        <a:lnTo>
                          <a:pt x="45" y="662"/>
                        </a:lnTo>
                        <a:lnTo>
                          <a:pt x="51" y="759"/>
                        </a:lnTo>
                        <a:lnTo>
                          <a:pt x="98" y="843"/>
                        </a:lnTo>
                        <a:lnTo>
                          <a:pt x="187" y="907"/>
                        </a:lnTo>
                        <a:lnTo>
                          <a:pt x="90" y="888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71" name="Freeform 31"/>
                  <p:cNvSpPr>
                    <a:spLocks noChangeAspect="1"/>
                  </p:cNvSpPr>
                  <p:nvPr/>
                </p:nvSpPr>
                <p:spPr bwMode="auto">
                  <a:xfrm>
                    <a:off x="4930" y="1692"/>
                    <a:ext cx="16" cy="51"/>
                  </a:xfrm>
                  <a:custGeom>
                    <a:avLst/>
                    <a:gdLst>
                      <a:gd name="T0" fmla="*/ 0 w 74"/>
                      <a:gd name="T1" fmla="*/ 0 h 238"/>
                      <a:gd name="T2" fmla="*/ 38 w 74"/>
                      <a:gd name="T3" fmla="*/ 46 h 238"/>
                      <a:gd name="T4" fmla="*/ 59 w 74"/>
                      <a:gd name="T5" fmla="*/ 100 h 238"/>
                      <a:gd name="T6" fmla="*/ 74 w 74"/>
                      <a:gd name="T7" fmla="*/ 178 h 238"/>
                      <a:gd name="T8" fmla="*/ 66 w 74"/>
                      <a:gd name="T9" fmla="*/ 238 h 238"/>
                      <a:gd name="T10" fmla="*/ 44 w 74"/>
                      <a:gd name="T11" fmla="*/ 212 h 238"/>
                      <a:gd name="T12" fmla="*/ 38 w 74"/>
                      <a:gd name="T13" fmla="*/ 146 h 238"/>
                      <a:gd name="T14" fmla="*/ 15 w 74"/>
                      <a:gd name="T15" fmla="*/ 72 h 238"/>
                      <a:gd name="T16" fmla="*/ 0 w 74"/>
                      <a:gd name="T17" fmla="*/ 0 h 23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74"/>
                      <a:gd name="T28" fmla="*/ 0 h 238"/>
                      <a:gd name="T29" fmla="*/ 74 w 74"/>
                      <a:gd name="T30" fmla="*/ 238 h 23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74" h="238">
                        <a:moveTo>
                          <a:pt x="0" y="0"/>
                        </a:moveTo>
                        <a:lnTo>
                          <a:pt x="38" y="46"/>
                        </a:lnTo>
                        <a:lnTo>
                          <a:pt x="59" y="100"/>
                        </a:lnTo>
                        <a:lnTo>
                          <a:pt x="74" y="178"/>
                        </a:lnTo>
                        <a:lnTo>
                          <a:pt x="66" y="238"/>
                        </a:lnTo>
                        <a:lnTo>
                          <a:pt x="44" y="212"/>
                        </a:lnTo>
                        <a:lnTo>
                          <a:pt x="38" y="146"/>
                        </a:lnTo>
                        <a:lnTo>
                          <a:pt x="15" y="7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465" name="Freeform 32"/>
                <p:cNvSpPr>
                  <a:spLocks noChangeAspect="1"/>
                </p:cNvSpPr>
                <p:nvPr/>
              </p:nvSpPr>
              <p:spPr bwMode="auto">
                <a:xfrm>
                  <a:off x="4718" y="1410"/>
                  <a:ext cx="150" cy="160"/>
                </a:xfrm>
                <a:custGeom>
                  <a:avLst/>
                  <a:gdLst>
                    <a:gd name="T0" fmla="*/ 620 w 697"/>
                    <a:gd name="T1" fmla="*/ 0 h 747"/>
                    <a:gd name="T2" fmla="*/ 516 w 697"/>
                    <a:gd name="T3" fmla="*/ 19 h 747"/>
                    <a:gd name="T4" fmla="*/ 426 w 697"/>
                    <a:gd name="T5" fmla="*/ 45 h 747"/>
                    <a:gd name="T6" fmla="*/ 323 w 697"/>
                    <a:gd name="T7" fmla="*/ 117 h 747"/>
                    <a:gd name="T8" fmla="*/ 226 w 697"/>
                    <a:gd name="T9" fmla="*/ 207 h 747"/>
                    <a:gd name="T10" fmla="*/ 136 w 697"/>
                    <a:gd name="T11" fmla="*/ 317 h 747"/>
                    <a:gd name="T12" fmla="*/ 39 w 697"/>
                    <a:gd name="T13" fmla="*/ 464 h 747"/>
                    <a:gd name="T14" fmla="*/ 0 w 697"/>
                    <a:gd name="T15" fmla="*/ 568 h 747"/>
                    <a:gd name="T16" fmla="*/ 0 w 697"/>
                    <a:gd name="T17" fmla="*/ 606 h 747"/>
                    <a:gd name="T18" fmla="*/ 39 w 697"/>
                    <a:gd name="T19" fmla="*/ 651 h 747"/>
                    <a:gd name="T20" fmla="*/ 90 w 697"/>
                    <a:gd name="T21" fmla="*/ 709 h 747"/>
                    <a:gd name="T22" fmla="*/ 175 w 697"/>
                    <a:gd name="T23" fmla="*/ 747 h 747"/>
                    <a:gd name="T24" fmla="*/ 233 w 697"/>
                    <a:gd name="T25" fmla="*/ 721 h 747"/>
                    <a:gd name="T26" fmla="*/ 330 w 697"/>
                    <a:gd name="T27" fmla="*/ 599 h 747"/>
                    <a:gd name="T28" fmla="*/ 426 w 697"/>
                    <a:gd name="T29" fmla="*/ 476 h 747"/>
                    <a:gd name="T30" fmla="*/ 516 w 697"/>
                    <a:gd name="T31" fmla="*/ 329 h 747"/>
                    <a:gd name="T32" fmla="*/ 607 w 697"/>
                    <a:gd name="T33" fmla="*/ 207 h 747"/>
                    <a:gd name="T34" fmla="*/ 697 w 697"/>
                    <a:gd name="T35" fmla="*/ 97 h 747"/>
                    <a:gd name="T36" fmla="*/ 679 w 697"/>
                    <a:gd name="T37" fmla="*/ 33 h 747"/>
                    <a:gd name="T38" fmla="*/ 620 w 697"/>
                    <a:gd name="T39" fmla="*/ 39 h 747"/>
                    <a:gd name="T40" fmla="*/ 607 w 697"/>
                    <a:gd name="T41" fmla="*/ 90 h 747"/>
                    <a:gd name="T42" fmla="*/ 581 w 697"/>
                    <a:gd name="T43" fmla="*/ 168 h 747"/>
                    <a:gd name="T44" fmla="*/ 504 w 697"/>
                    <a:gd name="T45" fmla="*/ 272 h 747"/>
                    <a:gd name="T46" fmla="*/ 446 w 697"/>
                    <a:gd name="T47" fmla="*/ 368 h 747"/>
                    <a:gd name="T48" fmla="*/ 375 w 697"/>
                    <a:gd name="T49" fmla="*/ 464 h 747"/>
                    <a:gd name="T50" fmla="*/ 330 w 697"/>
                    <a:gd name="T51" fmla="*/ 548 h 747"/>
                    <a:gd name="T52" fmla="*/ 245 w 697"/>
                    <a:gd name="T53" fmla="*/ 638 h 747"/>
                    <a:gd name="T54" fmla="*/ 194 w 697"/>
                    <a:gd name="T55" fmla="*/ 696 h 747"/>
                    <a:gd name="T56" fmla="*/ 155 w 697"/>
                    <a:gd name="T57" fmla="*/ 709 h 747"/>
                    <a:gd name="T58" fmla="*/ 84 w 697"/>
                    <a:gd name="T59" fmla="*/ 676 h 747"/>
                    <a:gd name="T60" fmla="*/ 52 w 697"/>
                    <a:gd name="T61" fmla="*/ 619 h 747"/>
                    <a:gd name="T62" fmla="*/ 45 w 697"/>
                    <a:gd name="T63" fmla="*/ 568 h 747"/>
                    <a:gd name="T64" fmla="*/ 78 w 697"/>
                    <a:gd name="T65" fmla="*/ 484 h 747"/>
                    <a:gd name="T66" fmla="*/ 129 w 697"/>
                    <a:gd name="T67" fmla="*/ 386 h 747"/>
                    <a:gd name="T68" fmla="*/ 200 w 697"/>
                    <a:gd name="T69" fmla="*/ 278 h 747"/>
                    <a:gd name="T70" fmla="*/ 298 w 697"/>
                    <a:gd name="T71" fmla="*/ 188 h 747"/>
                    <a:gd name="T72" fmla="*/ 381 w 697"/>
                    <a:gd name="T73" fmla="*/ 117 h 747"/>
                    <a:gd name="T74" fmla="*/ 477 w 697"/>
                    <a:gd name="T75" fmla="*/ 65 h 747"/>
                    <a:gd name="T76" fmla="*/ 555 w 697"/>
                    <a:gd name="T77" fmla="*/ 52 h 747"/>
                    <a:gd name="T78" fmla="*/ 614 w 697"/>
                    <a:gd name="T79" fmla="*/ 39 h 747"/>
                    <a:gd name="T80" fmla="*/ 620 w 697"/>
                    <a:gd name="T81" fmla="*/ 0 h 747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697"/>
                    <a:gd name="T124" fmla="*/ 0 h 747"/>
                    <a:gd name="T125" fmla="*/ 697 w 697"/>
                    <a:gd name="T126" fmla="*/ 747 h 747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697" h="747">
                      <a:moveTo>
                        <a:pt x="620" y="0"/>
                      </a:moveTo>
                      <a:lnTo>
                        <a:pt x="516" y="19"/>
                      </a:lnTo>
                      <a:lnTo>
                        <a:pt x="426" y="45"/>
                      </a:lnTo>
                      <a:lnTo>
                        <a:pt x="323" y="117"/>
                      </a:lnTo>
                      <a:lnTo>
                        <a:pt x="226" y="207"/>
                      </a:lnTo>
                      <a:lnTo>
                        <a:pt x="136" y="317"/>
                      </a:lnTo>
                      <a:lnTo>
                        <a:pt x="39" y="464"/>
                      </a:lnTo>
                      <a:lnTo>
                        <a:pt x="0" y="568"/>
                      </a:lnTo>
                      <a:lnTo>
                        <a:pt x="0" y="606"/>
                      </a:lnTo>
                      <a:lnTo>
                        <a:pt x="39" y="651"/>
                      </a:lnTo>
                      <a:lnTo>
                        <a:pt x="90" y="709"/>
                      </a:lnTo>
                      <a:lnTo>
                        <a:pt x="175" y="747"/>
                      </a:lnTo>
                      <a:lnTo>
                        <a:pt x="233" y="721"/>
                      </a:lnTo>
                      <a:lnTo>
                        <a:pt x="330" y="599"/>
                      </a:lnTo>
                      <a:lnTo>
                        <a:pt x="426" y="476"/>
                      </a:lnTo>
                      <a:lnTo>
                        <a:pt x="516" y="329"/>
                      </a:lnTo>
                      <a:lnTo>
                        <a:pt x="607" y="207"/>
                      </a:lnTo>
                      <a:lnTo>
                        <a:pt x="697" y="97"/>
                      </a:lnTo>
                      <a:lnTo>
                        <a:pt x="679" y="33"/>
                      </a:lnTo>
                      <a:lnTo>
                        <a:pt x="620" y="39"/>
                      </a:lnTo>
                      <a:lnTo>
                        <a:pt x="607" y="90"/>
                      </a:lnTo>
                      <a:lnTo>
                        <a:pt x="581" y="168"/>
                      </a:lnTo>
                      <a:lnTo>
                        <a:pt x="504" y="272"/>
                      </a:lnTo>
                      <a:lnTo>
                        <a:pt x="446" y="368"/>
                      </a:lnTo>
                      <a:lnTo>
                        <a:pt x="375" y="464"/>
                      </a:lnTo>
                      <a:lnTo>
                        <a:pt x="330" y="548"/>
                      </a:lnTo>
                      <a:lnTo>
                        <a:pt x="245" y="638"/>
                      </a:lnTo>
                      <a:lnTo>
                        <a:pt x="194" y="696"/>
                      </a:lnTo>
                      <a:lnTo>
                        <a:pt x="155" y="709"/>
                      </a:lnTo>
                      <a:lnTo>
                        <a:pt x="84" y="676"/>
                      </a:lnTo>
                      <a:lnTo>
                        <a:pt x="52" y="619"/>
                      </a:lnTo>
                      <a:lnTo>
                        <a:pt x="45" y="568"/>
                      </a:lnTo>
                      <a:lnTo>
                        <a:pt x="78" y="484"/>
                      </a:lnTo>
                      <a:lnTo>
                        <a:pt x="129" y="386"/>
                      </a:lnTo>
                      <a:lnTo>
                        <a:pt x="200" y="278"/>
                      </a:lnTo>
                      <a:lnTo>
                        <a:pt x="298" y="188"/>
                      </a:lnTo>
                      <a:lnTo>
                        <a:pt x="381" y="117"/>
                      </a:lnTo>
                      <a:lnTo>
                        <a:pt x="477" y="65"/>
                      </a:lnTo>
                      <a:lnTo>
                        <a:pt x="555" y="52"/>
                      </a:lnTo>
                      <a:lnTo>
                        <a:pt x="614" y="39"/>
                      </a:lnTo>
                      <a:lnTo>
                        <a:pt x="62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7458" name="Freeform 33"/>
              <p:cNvSpPr>
                <a:spLocks noChangeAspect="1"/>
              </p:cNvSpPr>
              <p:nvPr/>
            </p:nvSpPr>
            <p:spPr bwMode="auto">
              <a:xfrm>
                <a:off x="4740" y="1632"/>
                <a:ext cx="99" cy="84"/>
              </a:xfrm>
              <a:custGeom>
                <a:avLst/>
                <a:gdLst>
                  <a:gd name="T0" fmla="*/ 318 w 461"/>
                  <a:gd name="T1" fmla="*/ 229 h 391"/>
                  <a:gd name="T2" fmla="*/ 357 w 461"/>
                  <a:gd name="T3" fmla="*/ 162 h 391"/>
                  <a:gd name="T4" fmla="*/ 376 w 461"/>
                  <a:gd name="T5" fmla="*/ 97 h 391"/>
                  <a:gd name="T6" fmla="*/ 363 w 461"/>
                  <a:gd name="T7" fmla="*/ 52 h 391"/>
                  <a:gd name="T8" fmla="*/ 343 w 461"/>
                  <a:gd name="T9" fmla="*/ 20 h 391"/>
                  <a:gd name="T10" fmla="*/ 292 w 461"/>
                  <a:gd name="T11" fmla="*/ 0 h 391"/>
                  <a:gd name="T12" fmla="*/ 233 w 461"/>
                  <a:gd name="T13" fmla="*/ 0 h 391"/>
                  <a:gd name="T14" fmla="*/ 150 w 461"/>
                  <a:gd name="T15" fmla="*/ 26 h 391"/>
                  <a:gd name="T16" fmla="*/ 65 w 461"/>
                  <a:gd name="T17" fmla="*/ 104 h 391"/>
                  <a:gd name="T18" fmla="*/ 12 w 461"/>
                  <a:gd name="T19" fmla="*/ 189 h 391"/>
                  <a:gd name="T20" fmla="*/ 0 w 461"/>
                  <a:gd name="T21" fmla="*/ 280 h 391"/>
                  <a:gd name="T22" fmla="*/ 20 w 461"/>
                  <a:gd name="T23" fmla="*/ 332 h 391"/>
                  <a:gd name="T24" fmla="*/ 65 w 461"/>
                  <a:gd name="T25" fmla="*/ 371 h 391"/>
                  <a:gd name="T26" fmla="*/ 123 w 461"/>
                  <a:gd name="T27" fmla="*/ 391 h 391"/>
                  <a:gd name="T28" fmla="*/ 188 w 461"/>
                  <a:gd name="T29" fmla="*/ 378 h 391"/>
                  <a:gd name="T30" fmla="*/ 260 w 461"/>
                  <a:gd name="T31" fmla="*/ 332 h 391"/>
                  <a:gd name="T32" fmla="*/ 298 w 461"/>
                  <a:gd name="T33" fmla="*/ 287 h 391"/>
                  <a:gd name="T34" fmla="*/ 376 w 461"/>
                  <a:gd name="T35" fmla="*/ 326 h 391"/>
                  <a:gd name="T36" fmla="*/ 428 w 461"/>
                  <a:gd name="T37" fmla="*/ 358 h 391"/>
                  <a:gd name="T38" fmla="*/ 448 w 461"/>
                  <a:gd name="T39" fmla="*/ 358 h 391"/>
                  <a:gd name="T40" fmla="*/ 461 w 461"/>
                  <a:gd name="T41" fmla="*/ 320 h 391"/>
                  <a:gd name="T42" fmla="*/ 441 w 461"/>
                  <a:gd name="T43" fmla="*/ 294 h 391"/>
                  <a:gd name="T44" fmla="*/ 389 w 461"/>
                  <a:gd name="T45" fmla="*/ 300 h 391"/>
                  <a:gd name="T46" fmla="*/ 351 w 461"/>
                  <a:gd name="T47" fmla="*/ 280 h 391"/>
                  <a:gd name="T48" fmla="*/ 318 w 461"/>
                  <a:gd name="T49" fmla="*/ 229 h 39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61"/>
                  <a:gd name="T76" fmla="*/ 0 h 391"/>
                  <a:gd name="T77" fmla="*/ 461 w 461"/>
                  <a:gd name="T78" fmla="*/ 391 h 39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61" h="391">
                    <a:moveTo>
                      <a:pt x="318" y="229"/>
                    </a:moveTo>
                    <a:lnTo>
                      <a:pt x="357" y="162"/>
                    </a:lnTo>
                    <a:lnTo>
                      <a:pt x="376" y="97"/>
                    </a:lnTo>
                    <a:lnTo>
                      <a:pt x="363" y="52"/>
                    </a:lnTo>
                    <a:lnTo>
                      <a:pt x="343" y="20"/>
                    </a:lnTo>
                    <a:lnTo>
                      <a:pt x="292" y="0"/>
                    </a:lnTo>
                    <a:lnTo>
                      <a:pt x="233" y="0"/>
                    </a:lnTo>
                    <a:lnTo>
                      <a:pt x="150" y="26"/>
                    </a:lnTo>
                    <a:lnTo>
                      <a:pt x="65" y="104"/>
                    </a:lnTo>
                    <a:lnTo>
                      <a:pt x="12" y="189"/>
                    </a:lnTo>
                    <a:lnTo>
                      <a:pt x="0" y="280"/>
                    </a:lnTo>
                    <a:lnTo>
                      <a:pt x="20" y="332"/>
                    </a:lnTo>
                    <a:lnTo>
                      <a:pt x="65" y="371"/>
                    </a:lnTo>
                    <a:lnTo>
                      <a:pt x="123" y="391"/>
                    </a:lnTo>
                    <a:lnTo>
                      <a:pt x="188" y="378"/>
                    </a:lnTo>
                    <a:lnTo>
                      <a:pt x="260" y="332"/>
                    </a:lnTo>
                    <a:lnTo>
                      <a:pt x="298" y="287"/>
                    </a:lnTo>
                    <a:lnTo>
                      <a:pt x="376" y="326"/>
                    </a:lnTo>
                    <a:lnTo>
                      <a:pt x="428" y="358"/>
                    </a:lnTo>
                    <a:lnTo>
                      <a:pt x="448" y="358"/>
                    </a:lnTo>
                    <a:lnTo>
                      <a:pt x="461" y="320"/>
                    </a:lnTo>
                    <a:lnTo>
                      <a:pt x="441" y="294"/>
                    </a:lnTo>
                    <a:lnTo>
                      <a:pt x="389" y="300"/>
                    </a:lnTo>
                    <a:lnTo>
                      <a:pt x="351" y="280"/>
                    </a:lnTo>
                    <a:lnTo>
                      <a:pt x="318" y="229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59" name="Freeform 34"/>
              <p:cNvSpPr>
                <a:spLocks noChangeAspect="1"/>
              </p:cNvSpPr>
              <p:nvPr/>
            </p:nvSpPr>
            <p:spPr bwMode="auto">
              <a:xfrm>
                <a:off x="4660" y="1718"/>
                <a:ext cx="96" cy="139"/>
              </a:xfrm>
              <a:custGeom>
                <a:avLst/>
                <a:gdLst>
                  <a:gd name="T0" fmla="*/ 162 w 449"/>
                  <a:gd name="T1" fmla="*/ 97 h 646"/>
                  <a:gd name="T2" fmla="*/ 261 w 449"/>
                  <a:gd name="T3" fmla="*/ 26 h 646"/>
                  <a:gd name="T4" fmla="*/ 332 w 449"/>
                  <a:gd name="T5" fmla="*/ 0 h 646"/>
                  <a:gd name="T6" fmla="*/ 378 w 449"/>
                  <a:gd name="T7" fmla="*/ 0 h 646"/>
                  <a:gd name="T8" fmla="*/ 417 w 449"/>
                  <a:gd name="T9" fmla="*/ 20 h 646"/>
                  <a:gd name="T10" fmla="*/ 449 w 449"/>
                  <a:gd name="T11" fmla="*/ 71 h 646"/>
                  <a:gd name="T12" fmla="*/ 449 w 449"/>
                  <a:gd name="T13" fmla="*/ 116 h 646"/>
                  <a:gd name="T14" fmla="*/ 411 w 449"/>
                  <a:gd name="T15" fmla="*/ 200 h 646"/>
                  <a:gd name="T16" fmla="*/ 338 w 449"/>
                  <a:gd name="T17" fmla="*/ 252 h 646"/>
                  <a:gd name="T18" fmla="*/ 293 w 449"/>
                  <a:gd name="T19" fmla="*/ 310 h 646"/>
                  <a:gd name="T20" fmla="*/ 261 w 449"/>
                  <a:gd name="T21" fmla="*/ 381 h 646"/>
                  <a:gd name="T22" fmla="*/ 247 w 449"/>
                  <a:gd name="T23" fmla="*/ 471 h 646"/>
                  <a:gd name="T24" fmla="*/ 267 w 449"/>
                  <a:gd name="T25" fmla="*/ 542 h 646"/>
                  <a:gd name="T26" fmla="*/ 261 w 449"/>
                  <a:gd name="T27" fmla="*/ 595 h 646"/>
                  <a:gd name="T28" fmla="*/ 228 w 449"/>
                  <a:gd name="T29" fmla="*/ 626 h 646"/>
                  <a:gd name="T30" fmla="*/ 170 w 449"/>
                  <a:gd name="T31" fmla="*/ 646 h 646"/>
                  <a:gd name="T32" fmla="*/ 91 w 449"/>
                  <a:gd name="T33" fmla="*/ 613 h 646"/>
                  <a:gd name="T34" fmla="*/ 32 w 449"/>
                  <a:gd name="T35" fmla="*/ 556 h 646"/>
                  <a:gd name="T36" fmla="*/ 0 w 449"/>
                  <a:gd name="T37" fmla="*/ 446 h 646"/>
                  <a:gd name="T38" fmla="*/ 0 w 449"/>
                  <a:gd name="T39" fmla="*/ 355 h 646"/>
                  <a:gd name="T40" fmla="*/ 26 w 449"/>
                  <a:gd name="T41" fmla="*/ 259 h 646"/>
                  <a:gd name="T42" fmla="*/ 71 w 449"/>
                  <a:gd name="T43" fmla="*/ 187 h 646"/>
                  <a:gd name="T44" fmla="*/ 111 w 449"/>
                  <a:gd name="T45" fmla="*/ 136 h 646"/>
                  <a:gd name="T46" fmla="*/ 162 w 449"/>
                  <a:gd name="T47" fmla="*/ 97 h 64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49"/>
                  <a:gd name="T73" fmla="*/ 0 h 646"/>
                  <a:gd name="T74" fmla="*/ 449 w 449"/>
                  <a:gd name="T75" fmla="*/ 646 h 64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49" h="646">
                    <a:moveTo>
                      <a:pt x="162" y="97"/>
                    </a:moveTo>
                    <a:lnTo>
                      <a:pt x="261" y="26"/>
                    </a:lnTo>
                    <a:lnTo>
                      <a:pt x="332" y="0"/>
                    </a:lnTo>
                    <a:lnTo>
                      <a:pt x="378" y="0"/>
                    </a:lnTo>
                    <a:lnTo>
                      <a:pt x="417" y="20"/>
                    </a:lnTo>
                    <a:lnTo>
                      <a:pt x="449" y="71"/>
                    </a:lnTo>
                    <a:lnTo>
                      <a:pt x="449" y="116"/>
                    </a:lnTo>
                    <a:lnTo>
                      <a:pt x="411" y="200"/>
                    </a:lnTo>
                    <a:lnTo>
                      <a:pt x="338" y="252"/>
                    </a:lnTo>
                    <a:lnTo>
                      <a:pt x="293" y="310"/>
                    </a:lnTo>
                    <a:lnTo>
                      <a:pt x="261" y="381"/>
                    </a:lnTo>
                    <a:lnTo>
                      <a:pt x="247" y="471"/>
                    </a:lnTo>
                    <a:lnTo>
                      <a:pt x="267" y="542"/>
                    </a:lnTo>
                    <a:lnTo>
                      <a:pt x="261" y="595"/>
                    </a:lnTo>
                    <a:lnTo>
                      <a:pt x="228" y="626"/>
                    </a:lnTo>
                    <a:lnTo>
                      <a:pt x="170" y="646"/>
                    </a:lnTo>
                    <a:lnTo>
                      <a:pt x="91" y="613"/>
                    </a:lnTo>
                    <a:lnTo>
                      <a:pt x="32" y="556"/>
                    </a:lnTo>
                    <a:lnTo>
                      <a:pt x="0" y="446"/>
                    </a:lnTo>
                    <a:lnTo>
                      <a:pt x="0" y="355"/>
                    </a:lnTo>
                    <a:lnTo>
                      <a:pt x="26" y="259"/>
                    </a:lnTo>
                    <a:lnTo>
                      <a:pt x="71" y="187"/>
                    </a:lnTo>
                    <a:lnTo>
                      <a:pt x="111" y="136"/>
                    </a:lnTo>
                    <a:lnTo>
                      <a:pt x="162" y="97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60" name="Freeform 35"/>
              <p:cNvSpPr>
                <a:spLocks noChangeAspect="1"/>
              </p:cNvSpPr>
              <p:nvPr/>
            </p:nvSpPr>
            <p:spPr bwMode="auto">
              <a:xfrm>
                <a:off x="4608" y="1714"/>
                <a:ext cx="130" cy="130"/>
              </a:xfrm>
              <a:custGeom>
                <a:avLst/>
                <a:gdLst>
                  <a:gd name="T0" fmla="*/ 497 w 607"/>
                  <a:gd name="T1" fmla="*/ 0 h 607"/>
                  <a:gd name="T2" fmla="*/ 607 w 607"/>
                  <a:gd name="T3" fmla="*/ 20 h 607"/>
                  <a:gd name="T4" fmla="*/ 594 w 607"/>
                  <a:gd name="T5" fmla="*/ 65 h 607"/>
                  <a:gd name="T6" fmla="*/ 529 w 607"/>
                  <a:gd name="T7" fmla="*/ 77 h 607"/>
                  <a:gd name="T8" fmla="*/ 458 w 607"/>
                  <a:gd name="T9" fmla="*/ 65 h 607"/>
                  <a:gd name="T10" fmla="*/ 354 w 607"/>
                  <a:gd name="T11" fmla="*/ 71 h 607"/>
                  <a:gd name="T12" fmla="*/ 232 w 607"/>
                  <a:gd name="T13" fmla="*/ 104 h 607"/>
                  <a:gd name="T14" fmla="*/ 122 w 607"/>
                  <a:gd name="T15" fmla="*/ 136 h 607"/>
                  <a:gd name="T16" fmla="*/ 83 w 607"/>
                  <a:gd name="T17" fmla="*/ 175 h 607"/>
                  <a:gd name="T18" fmla="*/ 90 w 607"/>
                  <a:gd name="T19" fmla="*/ 200 h 607"/>
                  <a:gd name="T20" fmla="*/ 142 w 607"/>
                  <a:gd name="T21" fmla="*/ 291 h 607"/>
                  <a:gd name="T22" fmla="*/ 187 w 607"/>
                  <a:gd name="T23" fmla="*/ 375 h 607"/>
                  <a:gd name="T24" fmla="*/ 238 w 607"/>
                  <a:gd name="T25" fmla="*/ 432 h 607"/>
                  <a:gd name="T26" fmla="*/ 265 w 607"/>
                  <a:gd name="T27" fmla="*/ 452 h 607"/>
                  <a:gd name="T28" fmla="*/ 258 w 607"/>
                  <a:gd name="T29" fmla="*/ 497 h 607"/>
                  <a:gd name="T30" fmla="*/ 200 w 607"/>
                  <a:gd name="T31" fmla="*/ 530 h 607"/>
                  <a:gd name="T32" fmla="*/ 155 w 607"/>
                  <a:gd name="T33" fmla="*/ 568 h 607"/>
                  <a:gd name="T34" fmla="*/ 136 w 607"/>
                  <a:gd name="T35" fmla="*/ 607 h 607"/>
                  <a:gd name="T36" fmla="*/ 97 w 607"/>
                  <a:gd name="T37" fmla="*/ 607 h 607"/>
                  <a:gd name="T38" fmla="*/ 90 w 607"/>
                  <a:gd name="T39" fmla="*/ 562 h 607"/>
                  <a:gd name="T40" fmla="*/ 136 w 607"/>
                  <a:gd name="T41" fmla="*/ 510 h 607"/>
                  <a:gd name="T42" fmla="*/ 193 w 607"/>
                  <a:gd name="T43" fmla="*/ 465 h 607"/>
                  <a:gd name="T44" fmla="*/ 187 w 607"/>
                  <a:gd name="T45" fmla="*/ 446 h 607"/>
                  <a:gd name="T46" fmla="*/ 136 w 607"/>
                  <a:gd name="T47" fmla="*/ 375 h 607"/>
                  <a:gd name="T48" fmla="*/ 77 w 607"/>
                  <a:gd name="T49" fmla="*/ 291 h 607"/>
                  <a:gd name="T50" fmla="*/ 26 w 607"/>
                  <a:gd name="T51" fmla="*/ 200 h 607"/>
                  <a:gd name="T52" fmla="*/ 0 w 607"/>
                  <a:gd name="T53" fmla="*/ 149 h 607"/>
                  <a:gd name="T54" fmla="*/ 38 w 607"/>
                  <a:gd name="T55" fmla="*/ 110 h 607"/>
                  <a:gd name="T56" fmla="*/ 122 w 607"/>
                  <a:gd name="T57" fmla="*/ 71 h 607"/>
                  <a:gd name="T58" fmla="*/ 271 w 607"/>
                  <a:gd name="T59" fmla="*/ 20 h 607"/>
                  <a:gd name="T60" fmla="*/ 407 w 607"/>
                  <a:gd name="T61" fmla="*/ 6 h 607"/>
                  <a:gd name="T62" fmla="*/ 497 w 607"/>
                  <a:gd name="T63" fmla="*/ 0 h 607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607"/>
                  <a:gd name="T97" fmla="*/ 0 h 607"/>
                  <a:gd name="T98" fmla="*/ 607 w 607"/>
                  <a:gd name="T99" fmla="*/ 607 h 607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607" h="607">
                    <a:moveTo>
                      <a:pt x="497" y="0"/>
                    </a:moveTo>
                    <a:lnTo>
                      <a:pt x="607" y="20"/>
                    </a:lnTo>
                    <a:lnTo>
                      <a:pt x="594" y="65"/>
                    </a:lnTo>
                    <a:lnTo>
                      <a:pt x="529" y="77"/>
                    </a:lnTo>
                    <a:lnTo>
                      <a:pt x="458" y="65"/>
                    </a:lnTo>
                    <a:lnTo>
                      <a:pt x="354" y="71"/>
                    </a:lnTo>
                    <a:lnTo>
                      <a:pt x="232" y="104"/>
                    </a:lnTo>
                    <a:lnTo>
                      <a:pt x="122" y="136"/>
                    </a:lnTo>
                    <a:lnTo>
                      <a:pt x="83" y="175"/>
                    </a:lnTo>
                    <a:lnTo>
                      <a:pt x="90" y="200"/>
                    </a:lnTo>
                    <a:lnTo>
                      <a:pt x="142" y="291"/>
                    </a:lnTo>
                    <a:lnTo>
                      <a:pt x="187" y="375"/>
                    </a:lnTo>
                    <a:lnTo>
                      <a:pt x="238" y="432"/>
                    </a:lnTo>
                    <a:lnTo>
                      <a:pt x="265" y="452"/>
                    </a:lnTo>
                    <a:lnTo>
                      <a:pt x="258" y="497"/>
                    </a:lnTo>
                    <a:lnTo>
                      <a:pt x="200" y="530"/>
                    </a:lnTo>
                    <a:lnTo>
                      <a:pt x="155" y="568"/>
                    </a:lnTo>
                    <a:lnTo>
                      <a:pt x="136" y="607"/>
                    </a:lnTo>
                    <a:lnTo>
                      <a:pt x="97" y="607"/>
                    </a:lnTo>
                    <a:lnTo>
                      <a:pt x="90" y="562"/>
                    </a:lnTo>
                    <a:lnTo>
                      <a:pt x="136" y="510"/>
                    </a:lnTo>
                    <a:lnTo>
                      <a:pt x="193" y="465"/>
                    </a:lnTo>
                    <a:lnTo>
                      <a:pt x="187" y="446"/>
                    </a:lnTo>
                    <a:lnTo>
                      <a:pt x="136" y="375"/>
                    </a:lnTo>
                    <a:lnTo>
                      <a:pt x="77" y="291"/>
                    </a:lnTo>
                    <a:lnTo>
                      <a:pt x="26" y="200"/>
                    </a:lnTo>
                    <a:lnTo>
                      <a:pt x="0" y="149"/>
                    </a:lnTo>
                    <a:lnTo>
                      <a:pt x="38" y="110"/>
                    </a:lnTo>
                    <a:lnTo>
                      <a:pt x="122" y="71"/>
                    </a:lnTo>
                    <a:lnTo>
                      <a:pt x="271" y="20"/>
                    </a:lnTo>
                    <a:lnTo>
                      <a:pt x="407" y="6"/>
                    </a:lnTo>
                    <a:lnTo>
                      <a:pt x="497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61" name="Freeform 36"/>
              <p:cNvSpPr>
                <a:spLocks noChangeAspect="1"/>
              </p:cNvSpPr>
              <p:nvPr/>
            </p:nvSpPr>
            <p:spPr bwMode="auto">
              <a:xfrm>
                <a:off x="4739" y="1730"/>
                <a:ext cx="123" cy="130"/>
              </a:xfrm>
              <a:custGeom>
                <a:avLst/>
                <a:gdLst>
                  <a:gd name="T0" fmla="*/ 64 w 575"/>
                  <a:gd name="T1" fmla="*/ 0 h 608"/>
                  <a:gd name="T2" fmla="*/ 0 w 575"/>
                  <a:gd name="T3" fmla="*/ 20 h 608"/>
                  <a:gd name="T4" fmla="*/ 0 w 575"/>
                  <a:gd name="T5" fmla="*/ 65 h 608"/>
                  <a:gd name="T6" fmla="*/ 32 w 575"/>
                  <a:gd name="T7" fmla="*/ 98 h 608"/>
                  <a:gd name="T8" fmla="*/ 109 w 575"/>
                  <a:gd name="T9" fmla="*/ 143 h 608"/>
                  <a:gd name="T10" fmla="*/ 252 w 575"/>
                  <a:gd name="T11" fmla="*/ 234 h 608"/>
                  <a:gd name="T12" fmla="*/ 336 w 575"/>
                  <a:gd name="T13" fmla="*/ 291 h 608"/>
                  <a:gd name="T14" fmla="*/ 388 w 575"/>
                  <a:gd name="T15" fmla="*/ 375 h 608"/>
                  <a:gd name="T16" fmla="*/ 453 w 575"/>
                  <a:gd name="T17" fmla="*/ 486 h 608"/>
                  <a:gd name="T18" fmla="*/ 459 w 575"/>
                  <a:gd name="T19" fmla="*/ 576 h 608"/>
                  <a:gd name="T20" fmla="*/ 498 w 575"/>
                  <a:gd name="T21" fmla="*/ 608 h 608"/>
                  <a:gd name="T22" fmla="*/ 575 w 575"/>
                  <a:gd name="T23" fmla="*/ 537 h 608"/>
                  <a:gd name="T24" fmla="*/ 517 w 575"/>
                  <a:gd name="T25" fmla="*/ 505 h 608"/>
                  <a:gd name="T26" fmla="*/ 459 w 575"/>
                  <a:gd name="T27" fmla="*/ 407 h 608"/>
                  <a:gd name="T28" fmla="*/ 407 w 575"/>
                  <a:gd name="T29" fmla="*/ 317 h 608"/>
                  <a:gd name="T30" fmla="*/ 388 w 575"/>
                  <a:gd name="T31" fmla="*/ 265 h 608"/>
                  <a:gd name="T32" fmla="*/ 343 w 575"/>
                  <a:gd name="T33" fmla="*/ 208 h 608"/>
                  <a:gd name="T34" fmla="*/ 258 w 575"/>
                  <a:gd name="T35" fmla="*/ 143 h 608"/>
                  <a:gd name="T36" fmla="*/ 161 w 575"/>
                  <a:gd name="T37" fmla="*/ 78 h 608"/>
                  <a:gd name="T38" fmla="*/ 64 w 575"/>
                  <a:gd name="T39" fmla="*/ 0 h 60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575"/>
                  <a:gd name="T61" fmla="*/ 0 h 608"/>
                  <a:gd name="T62" fmla="*/ 575 w 575"/>
                  <a:gd name="T63" fmla="*/ 608 h 608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575" h="608">
                    <a:moveTo>
                      <a:pt x="64" y="0"/>
                    </a:moveTo>
                    <a:lnTo>
                      <a:pt x="0" y="20"/>
                    </a:lnTo>
                    <a:lnTo>
                      <a:pt x="0" y="65"/>
                    </a:lnTo>
                    <a:lnTo>
                      <a:pt x="32" y="98"/>
                    </a:lnTo>
                    <a:lnTo>
                      <a:pt x="109" y="143"/>
                    </a:lnTo>
                    <a:lnTo>
                      <a:pt x="252" y="234"/>
                    </a:lnTo>
                    <a:lnTo>
                      <a:pt x="336" y="291"/>
                    </a:lnTo>
                    <a:lnTo>
                      <a:pt x="388" y="375"/>
                    </a:lnTo>
                    <a:lnTo>
                      <a:pt x="453" y="486"/>
                    </a:lnTo>
                    <a:lnTo>
                      <a:pt x="459" y="576"/>
                    </a:lnTo>
                    <a:lnTo>
                      <a:pt x="498" y="608"/>
                    </a:lnTo>
                    <a:lnTo>
                      <a:pt x="575" y="537"/>
                    </a:lnTo>
                    <a:lnTo>
                      <a:pt x="517" y="505"/>
                    </a:lnTo>
                    <a:lnTo>
                      <a:pt x="459" y="407"/>
                    </a:lnTo>
                    <a:lnTo>
                      <a:pt x="407" y="317"/>
                    </a:lnTo>
                    <a:lnTo>
                      <a:pt x="388" y="265"/>
                    </a:lnTo>
                    <a:lnTo>
                      <a:pt x="343" y="208"/>
                    </a:lnTo>
                    <a:lnTo>
                      <a:pt x="258" y="143"/>
                    </a:lnTo>
                    <a:lnTo>
                      <a:pt x="161" y="78"/>
                    </a:lnTo>
                    <a:lnTo>
                      <a:pt x="64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62" name="Freeform 37"/>
              <p:cNvSpPr>
                <a:spLocks noChangeAspect="1"/>
              </p:cNvSpPr>
              <p:nvPr/>
            </p:nvSpPr>
            <p:spPr bwMode="auto">
              <a:xfrm>
                <a:off x="4692" y="1828"/>
                <a:ext cx="68" cy="213"/>
              </a:xfrm>
              <a:custGeom>
                <a:avLst/>
                <a:gdLst>
                  <a:gd name="T0" fmla="*/ 47 w 315"/>
                  <a:gd name="T1" fmla="*/ 0 h 991"/>
                  <a:gd name="T2" fmla="*/ 0 w 315"/>
                  <a:gd name="T3" fmla="*/ 19 h 991"/>
                  <a:gd name="T4" fmla="*/ 7 w 315"/>
                  <a:gd name="T5" fmla="*/ 72 h 991"/>
                  <a:gd name="T6" fmla="*/ 27 w 315"/>
                  <a:gd name="T7" fmla="*/ 103 h 991"/>
                  <a:gd name="T8" fmla="*/ 79 w 315"/>
                  <a:gd name="T9" fmla="*/ 206 h 991"/>
                  <a:gd name="T10" fmla="*/ 132 w 315"/>
                  <a:gd name="T11" fmla="*/ 393 h 991"/>
                  <a:gd name="T12" fmla="*/ 145 w 315"/>
                  <a:gd name="T13" fmla="*/ 502 h 991"/>
                  <a:gd name="T14" fmla="*/ 99 w 315"/>
                  <a:gd name="T15" fmla="*/ 662 h 991"/>
                  <a:gd name="T16" fmla="*/ 47 w 315"/>
                  <a:gd name="T17" fmla="*/ 791 h 991"/>
                  <a:gd name="T18" fmla="*/ 27 w 315"/>
                  <a:gd name="T19" fmla="*/ 901 h 991"/>
                  <a:gd name="T20" fmla="*/ 47 w 315"/>
                  <a:gd name="T21" fmla="*/ 927 h 991"/>
                  <a:gd name="T22" fmla="*/ 99 w 315"/>
                  <a:gd name="T23" fmla="*/ 940 h 991"/>
                  <a:gd name="T24" fmla="*/ 217 w 315"/>
                  <a:gd name="T25" fmla="*/ 985 h 991"/>
                  <a:gd name="T26" fmla="*/ 263 w 315"/>
                  <a:gd name="T27" fmla="*/ 991 h 991"/>
                  <a:gd name="T28" fmla="*/ 315 w 315"/>
                  <a:gd name="T29" fmla="*/ 946 h 991"/>
                  <a:gd name="T30" fmla="*/ 237 w 315"/>
                  <a:gd name="T31" fmla="*/ 920 h 991"/>
                  <a:gd name="T32" fmla="*/ 125 w 315"/>
                  <a:gd name="T33" fmla="*/ 901 h 991"/>
                  <a:gd name="T34" fmla="*/ 85 w 315"/>
                  <a:gd name="T35" fmla="*/ 868 h 991"/>
                  <a:gd name="T36" fmla="*/ 79 w 315"/>
                  <a:gd name="T37" fmla="*/ 823 h 991"/>
                  <a:gd name="T38" fmla="*/ 125 w 315"/>
                  <a:gd name="T39" fmla="*/ 740 h 991"/>
                  <a:gd name="T40" fmla="*/ 164 w 315"/>
                  <a:gd name="T41" fmla="*/ 624 h 991"/>
                  <a:gd name="T42" fmla="*/ 204 w 315"/>
                  <a:gd name="T43" fmla="*/ 482 h 991"/>
                  <a:gd name="T44" fmla="*/ 198 w 315"/>
                  <a:gd name="T45" fmla="*/ 419 h 991"/>
                  <a:gd name="T46" fmla="*/ 190 w 315"/>
                  <a:gd name="T47" fmla="*/ 321 h 991"/>
                  <a:gd name="T48" fmla="*/ 158 w 315"/>
                  <a:gd name="T49" fmla="*/ 206 h 991"/>
                  <a:gd name="T50" fmla="*/ 132 w 315"/>
                  <a:gd name="T51" fmla="*/ 103 h 991"/>
                  <a:gd name="T52" fmla="*/ 93 w 315"/>
                  <a:gd name="T53" fmla="*/ 27 h 991"/>
                  <a:gd name="T54" fmla="*/ 47 w 315"/>
                  <a:gd name="T55" fmla="*/ 0 h 99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315"/>
                  <a:gd name="T85" fmla="*/ 0 h 991"/>
                  <a:gd name="T86" fmla="*/ 315 w 315"/>
                  <a:gd name="T87" fmla="*/ 991 h 991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315" h="991">
                    <a:moveTo>
                      <a:pt x="47" y="0"/>
                    </a:moveTo>
                    <a:lnTo>
                      <a:pt x="0" y="19"/>
                    </a:lnTo>
                    <a:lnTo>
                      <a:pt x="7" y="72"/>
                    </a:lnTo>
                    <a:lnTo>
                      <a:pt x="27" y="103"/>
                    </a:lnTo>
                    <a:lnTo>
                      <a:pt x="79" y="206"/>
                    </a:lnTo>
                    <a:lnTo>
                      <a:pt x="132" y="393"/>
                    </a:lnTo>
                    <a:lnTo>
                      <a:pt x="145" y="502"/>
                    </a:lnTo>
                    <a:lnTo>
                      <a:pt x="99" y="662"/>
                    </a:lnTo>
                    <a:lnTo>
                      <a:pt x="47" y="791"/>
                    </a:lnTo>
                    <a:lnTo>
                      <a:pt x="27" y="901"/>
                    </a:lnTo>
                    <a:lnTo>
                      <a:pt x="47" y="927"/>
                    </a:lnTo>
                    <a:lnTo>
                      <a:pt x="99" y="940"/>
                    </a:lnTo>
                    <a:lnTo>
                      <a:pt x="217" y="985"/>
                    </a:lnTo>
                    <a:lnTo>
                      <a:pt x="263" y="991"/>
                    </a:lnTo>
                    <a:lnTo>
                      <a:pt x="315" y="946"/>
                    </a:lnTo>
                    <a:lnTo>
                      <a:pt x="237" y="920"/>
                    </a:lnTo>
                    <a:lnTo>
                      <a:pt x="125" y="901"/>
                    </a:lnTo>
                    <a:lnTo>
                      <a:pt x="85" y="868"/>
                    </a:lnTo>
                    <a:lnTo>
                      <a:pt x="79" y="823"/>
                    </a:lnTo>
                    <a:lnTo>
                      <a:pt x="125" y="740"/>
                    </a:lnTo>
                    <a:lnTo>
                      <a:pt x="164" y="624"/>
                    </a:lnTo>
                    <a:lnTo>
                      <a:pt x="204" y="482"/>
                    </a:lnTo>
                    <a:lnTo>
                      <a:pt x="198" y="419"/>
                    </a:lnTo>
                    <a:lnTo>
                      <a:pt x="190" y="321"/>
                    </a:lnTo>
                    <a:lnTo>
                      <a:pt x="158" y="206"/>
                    </a:lnTo>
                    <a:lnTo>
                      <a:pt x="132" y="103"/>
                    </a:lnTo>
                    <a:lnTo>
                      <a:pt x="93" y="27"/>
                    </a:lnTo>
                    <a:lnTo>
                      <a:pt x="47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63" name="Freeform 38"/>
              <p:cNvSpPr>
                <a:spLocks noChangeAspect="1"/>
              </p:cNvSpPr>
              <p:nvPr/>
            </p:nvSpPr>
            <p:spPr bwMode="auto">
              <a:xfrm>
                <a:off x="4665" y="1826"/>
                <a:ext cx="50" cy="239"/>
              </a:xfrm>
              <a:custGeom>
                <a:avLst/>
                <a:gdLst>
                  <a:gd name="T0" fmla="*/ 54 w 232"/>
                  <a:gd name="T1" fmla="*/ 45 h 1115"/>
                  <a:gd name="T2" fmla="*/ 92 w 232"/>
                  <a:gd name="T3" fmla="*/ 0 h 1115"/>
                  <a:gd name="T4" fmla="*/ 146 w 232"/>
                  <a:gd name="T5" fmla="*/ 13 h 1115"/>
                  <a:gd name="T6" fmla="*/ 160 w 232"/>
                  <a:gd name="T7" fmla="*/ 64 h 1115"/>
                  <a:gd name="T8" fmla="*/ 179 w 232"/>
                  <a:gd name="T9" fmla="*/ 276 h 1115"/>
                  <a:gd name="T10" fmla="*/ 172 w 232"/>
                  <a:gd name="T11" fmla="*/ 448 h 1115"/>
                  <a:gd name="T12" fmla="*/ 160 w 232"/>
                  <a:gd name="T13" fmla="*/ 571 h 1115"/>
                  <a:gd name="T14" fmla="*/ 112 w 232"/>
                  <a:gd name="T15" fmla="*/ 808 h 1115"/>
                  <a:gd name="T16" fmla="*/ 80 w 232"/>
                  <a:gd name="T17" fmla="*/ 923 h 1115"/>
                  <a:gd name="T18" fmla="*/ 92 w 232"/>
                  <a:gd name="T19" fmla="*/ 962 h 1115"/>
                  <a:gd name="T20" fmla="*/ 179 w 232"/>
                  <a:gd name="T21" fmla="*/ 1019 h 1115"/>
                  <a:gd name="T22" fmla="*/ 232 w 232"/>
                  <a:gd name="T23" fmla="*/ 1089 h 1115"/>
                  <a:gd name="T24" fmla="*/ 219 w 232"/>
                  <a:gd name="T25" fmla="*/ 1109 h 1115"/>
                  <a:gd name="T26" fmla="*/ 152 w 232"/>
                  <a:gd name="T27" fmla="*/ 1115 h 1115"/>
                  <a:gd name="T28" fmla="*/ 112 w 232"/>
                  <a:gd name="T29" fmla="*/ 1103 h 1115"/>
                  <a:gd name="T30" fmla="*/ 100 w 232"/>
                  <a:gd name="T31" fmla="*/ 1064 h 1115"/>
                  <a:gd name="T32" fmla="*/ 92 w 232"/>
                  <a:gd name="T33" fmla="*/ 1026 h 1115"/>
                  <a:gd name="T34" fmla="*/ 40 w 232"/>
                  <a:gd name="T35" fmla="*/ 968 h 1115"/>
                  <a:gd name="T36" fmla="*/ 0 w 232"/>
                  <a:gd name="T37" fmla="*/ 929 h 1115"/>
                  <a:gd name="T38" fmla="*/ 14 w 232"/>
                  <a:gd name="T39" fmla="*/ 872 h 1115"/>
                  <a:gd name="T40" fmla="*/ 60 w 232"/>
                  <a:gd name="T41" fmla="*/ 814 h 1115"/>
                  <a:gd name="T42" fmla="*/ 92 w 232"/>
                  <a:gd name="T43" fmla="*/ 673 h 1115"/>
                  <a:gd name="T44" fmla="*/ 106 w 232"/>
                  <a:gd name="T45" fmla="*/ 520 h 1115"/>
                  <a:gd name="T46" fmla="*/ 100 w 232"/>
                  <a:gd name="T47" fmla="*/ 359 h 1115"/>
                  <a:gd name="T48" fmla="*/ 72 w 232"/>
                  <a:gd name="T49" fmla="*/ 199 h 1115"/>
                  <a:gd name="T50" fmla="*/ 40 w 232"/>
                  <a:gd name="T51" fmla="*/ 84 h 1115"/>
                  <a:gd name="T52" fmla="*/ 54 w 232"/>
                  <a:gd name="T53" fmla="*/ 45 h 111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232"/>
                  <a:gd name="T82" fmla="*/ 0 h 1115"/>
                  <a:gd name="T83" fmla="*/ 232 w 232"/>
                  <a:gd name="T84" fmla="*/ 1115 h 111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232" h="1115">
                    <a:moveTo>
                      <a:pt x="54" y="45"/>
                    </a:moveTo>
                    <a:lnTo>
                      <a:pt x="92" y="0"/>
                    </a:lnTo>
                    <a:lnTo>
                      <a:pt x="146" y="13"/>
                    </a:lnTo>
                    <a:lnTo>
                      <a:pt x="160" y="64"/>
                    </a:lnTo>
                    <a:lnTo>
                      <a:pt x="179" y="276"/>
                    </a:lnTo>
                    <a:lnTo>
                      <a:pt x="172" y="448"/>
                    </a:lnTo>
                    <a:lnTo>
                      <a:pt x="160" y="571"/>
                    </a:lnTo>
                    <a:lnTo>
                      <a:pt x="112" y="808"/>
                    </a:lnTo>
                    <a:lnTo>
                      <a:pt x="80" y="923"/>
                    </a:lnTo>
                    <a:lnTo>
                      <a:pt x="92" y="962"/>
                    </a:lnTo>
                    <a:lnTo>
                      <a:pt x="179" y="1019"/>
                    </a:lnTo>
                    <a:lnTo>
                      <a:pt x="232" y="1089"/>
                    </a:lnTo>
                    <a:lnTo>
                      <a:pt x="219" y="1109"/>
                    </a:lnTo>
                    <a:lnTo>
                      <a:pt x="152" y="1115"/>
                    </a:lnTo>
                    <a:lnTo>
                      <a:pt x="112" y="1103"/>
                    </a:lnTo>
                    <a:lnTo>
                      <a:pt x="100" y="1064"/>
                    </a:lnTo>
                    <a:lnTo>
                      <a:pt x="92" y="1026"/>
                    </a:lnTo>
                    <a:lnTo>
                      <a:pt x="40" y="968"/>
                    </a:lnTo>
                    <a:lnTo>
                      <a:pt x="0" y="929"/>
                    </a:lnTo>
                    <a:lnTo>
                      <a:pt x="14" y="872"/>
                    </a:lnTo>
                    <a:lnTo>
                      <a:pt x="60" y="814"/>
                    </a:lnTo>
                    <a:lnTo>
                      <a:pt x="92" y="673"/>
                    </a:lnTo>
                    <a:lnTo>
                      <a:pt x="106" y="520"/>
                    </a:lnTo>
                    <a:lnTo>
                      <a:pt x="100" y="359"/>
                    </a:lnTo>
                    <a:lnTo>
                      <a:pt x="72" y="199"/>
                    </a:lnTo>
                    <a:lnTo>
                      <a:pt x="40" y="84"/>
                    </a:lnTo>
                    <a:lnTo>
                      <a:pt x="54" y="45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456" name="AutoShape 102"/>
            <p:cNvSpPr>
              <a:spLocks noChangeArrowheads="1"/>
            </p:cNvSpPr>
            <p:nvPr/>
          </p:nvSpPr>
          <p:spPr bwMode="auto">
            <a:xfrm>
              <a:off x="0" y="1056"/>
              <a:ext cx="1488" cy="288"/>
            </a:xfrm>
            <a:prstGeom prst="wedgeRectCallout">
              <a:avLst>
                <a:gd name="adj1" fmla="val 25606"/>
                <a:gd name="adj2" fmla="val 100000"/>
              </a:avLst>
            </a:prstGeom>
            <a:solidFill>
              <a:schemeClr val="tx1"/>
            </a:solidFill>
            <a:ln w="9525" algn="ctr">
              <a:solidFill>
                <a:srgbClr val="000055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>
                  <a:solidFill>
                    <a:schemeClr val="bg2"/>
                  </a:solidFill>
                </a:rPr>
                <a:t>ptr == NULL?</a:t>
              </a:r>
            </a:p>
          </p:txBody>
        </p:sp>
      </p:grpSp>
      <p:sp>
        <p:nvSpPr>
          <p:cNvPr id="317549" name="Line 109"/>
          <p:cNvSpPr>
            <a:spLocks noChangeShapeType="1"/>
          </p:cNvSpPr>
          <p:nvPr/>
        </p:nvSpPr>
        <p:spPr bwMode="auto">
          <a:xfrm>
            <a:off x="838200" y="4057650"/>
            <a:ext cx="10668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 type="oval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52" name="Line 112"/>
          <p:cNvSpPr>
            <a:spLocks noChangeShapeType="1"/>
          </p:cNvSpPr>
          <p:nvPr/>
        </p:nvSpPr>
        <p:spPr bwMode="auto">
          <a:xfrm>
            <a:off x="1905000" y="4057650"/>
            <a:ext cx="762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53" name="Line 113"/>
          <p:cNvSpPr>
            <a:spLocks noChangeShapeType="1"/>
          </p:cNvSpPr>
          <p:nvPr/>
        </p:nvSpPr>
        <p:spPr bwMode="auto">
          <a:xfrm>
            <a:off x="2667000" y="4057650"/>
            <a:ext cx="762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115"/>
          <p:cNvGrpSpPr>
            <a:grpSpLocks/>
          </p:cNvGrpSpPr>
          <p:nvPr/>
        </p:nvGrpSpPr>
        <p:grpSpPr bwMode="auto">
          <a:xfrm>
            <a:off x="609600" y="1676400"/>
            <a:ext cx="2482850" cy="2211388"/>
            <a:chOff x="0" y="1056"/>
            <a:chExt cx="1564" cy="1393"/>
          </a:xfrm>
        </p:grpSpPr>
        <p:grpSp>
          <p:nvGrpSpPr>
            <p:cNvPr id="17438" name="Group 116"/>
            <p:cNvGrpSpPr>
              <a:grpSpLocks noChangeAspect="1"/>
            </p:cNvGrpSpPr>
            <p:nvPr/>
          </p:nvGrpSpPr>
          <p:grpSpPr bwMode="auto">
            <a:xfrm>
              <a:off x="768" y="1584"/>
              <a:ext cx="796" cy="865"/>
              <a:chOff x="4608" y="1632"/>
              <a:chExt cx="398" cy="433"/>
            </a:xfrm>
          </p:grpSpPr>
          <p:grpSp>
            <p:nvGrpSpPr>
              <p:cNvPr id="17440" name="Group 117"/>
              <p:cNvGrpSpPr>
                <a:grpSpLocks noChangeAspect="1"/>
              </p:cNvGrpSpPr>
              <p:nvPr/>
            </p:nvGrpSpPr>
            <p:grpSpPr bwMode="auto">
              <a:xfrm>
                <a:off x="4752" y="1652"/>
                <a:ext cx="254" cy="316"/>
                <a:chOff x="4718" y="1200"/>
                <a:chExt cx="297" cy="370"/>
              </a:xfrm>
            </p:grpSpPr>
            <p:grpSp>
              <p:nvGrpSpPr>
                <p:cNvPr id="17447" name="Group 118"/>
                <p:cNvGrpSpPr>
                  <a:grpSpLocks noChangeAspect="1"/>
                </p:cNvGrpSpPr>
                <p:nvPr/>
              </p:nvGrpSpPr>
              <p:grpSpPr bwMode="auto">
                <a:xfrm>
                  <a:off x="4721" y="1200"/>
                  <a:ext cx="294" cy="366"/>
                  <a:chOff x="4721" y="1642"/>
                  <a:chExt cx="294" cy="366"/>
                </a:xfrm>
              </p:grpSpPr>
              <p:sp>
                <p:nvSpPr>
                  <p:cNvPr id="17449" name="Freeform 119"/>
                  <p:cNvSpPr>
                    <a:spLocks noChangeAspect="1"/>
                  </p:cNvSpPr>
                  <p:nvPr/>
                </p:nvSpPr>
                <p:spPr bwMode="auto">
                  <a:xfrm>
                    <a:off x="4721" y="1853"/>
                    <a:ext cx="136" cy="155"/>
                  </a:xfrm>
                  <a:custGeom>
                    <a:avLst/>
                    <a:gdLst>
                      <a:gd name="T0" fmla="*/ 602 w 634"/>
                      <a:gd name="T1" fmla="*/ 0 h 721"/>
                      <a:gd name="T2" fmla="*/ 634 w 634"/>
                      <a:gd name="T3" fmla="*/ 72 h 721"/>
                      <a:gd name="T4" fmla="*/ 569 w 634"/>
                      <a:gd name="T5" fmla="*/ 180 h 721"/>
                      <a:gd name="T6" fmla="*/ 486 w 634"/>
                      <a:gd name="T7" fmla="*/ 309 h 721"/>
                      <a:gd name="T8" fmla="*/ 401 w 634"/>
                      <a:gd name="T9" fmla="*/ 451 h 721"/>
                      <a:gd name="T10" fmla="*/ 323 w 634"/>
                      <a:gd name="T11" fmla="*/ 541 h 721"/>
                      <a:gd name="T12" fmla="*/ 220 w 634"/>
                      <a:gd name="T13" fmla="*/ 664 h 721"/>
                      <a:gd name="T14" fmla="*/ 155 w 634"/>
                      <a:gd name="T15" fmla="*/ 721 h 721"/>
                      <a:gd name="T16" fmla="*/ 91 w 634"/>
                      <a:gd name="T17" fmla="*/ 695 h 721"/>
                      <a:gd name="T18" fmla="*/ 20 w 634"/>
                      <a:gd name="T19" fmla="*/ 619 h 721"/>
                      <a:gd name="T20" fmla="*/ 0 w 634"/>
                      <a:gd name="T21" fmla="*/ 566 h 721"/>
                      <a:gd name="T22" fmla="*/ 59 w 634"/>
                      <a:gd name="T23" fmla="*/ 431 h 721"/>
                      <a:gd name="T24" fmla="*/ 148 w 634"/>
                      <a:gd name="T25" fmla="*/ 290 h 721"/>
                      <a:gd name="T26" fmla="*/ 240 w 634"/>
                      <a:gd name="T27" fmla="*/ 174 h 721"/>
                      <a:gd name="T28" fmla="*/ 362 w 634"/>
                      <a:gd name="T29" fmla="*/ 84 h 721"/>
                      <a:gd name="T30" fmla="*/ 486 w 634"/>
                      <a:gd name="T31" fmla="*/ 33 h 721"/>
                      <a:gd name="T32" fmla="*/ 602 w 634"/>
                      <a:gd name="T33" fmla="*/ 0 h 721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634"/>
                      <a:gd name="T52" fmla="*/ 0 h 721"/>
                      <a:gd name="T53" fmla="*/ 634 w 634"/>
                      <a:gd name="T54" fmla="*/ 721 h 721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T51" t="T52" r="T53" b="T54"/>
                    <a:pathLst>
                      <a:path w="634" h="721">
                        <a:moveTo>
                          <a:pt x="602" y="0"/>
                        </a:moveTo>
                        <a:lnTo>
                          <a:pt x="634" y="72"/>
                        </a:lnTo>
                        <a:lnTo>
                          <a:pt x="569" y="180"/>
                        </a:lnTo>
                        <a:lnTo>
                          <a:pt x="486" y="309"/>
                        </a:lnTo>
                        <a:lnTo>
                          <a:pt x="401" y="451"/>
                        </a:lnTo>
                        <a:lnTo>
                          <a:pt x="323" y="541"/>
                        </a:lnTo>
                        <a:lnTo>
                          <a:pt x="220" y="664"/>
                        </a:lnTo>
                        <a:lnTo>
                          <a:pt x="155" y="721"/>
                        </a:lnTo>
                        <a:lnTo>
                          <a:pt x="91" y="695"/>
                        </a:lnTo>
                        <a:lnTo>
                          <a:pt x="20" y="619"/>
                        </a:lnTo>
                        <a:lnTo>
                          <a:pt x="0" y="566"/>
                        </a:lnTo>
                        <a:lnTo>
                          <a:pt x="59" y="431"/>
                        </a:lnTo>
                        <a:lnTo>
                          <a:pt x="148" y="290"/>
                        </a:lnTo>
                        <a:lnTo>
                          <a:pt x="240" y="174"/>
                        </a:lnTo>
                        <a:lnTo>
                          <a:pt x="362" y="84"/>
                        </a:lnTo>
                        <a:lnTo>
                          <a:pt x="486" y="33"/>
                        </a:lnTo>
                        <a:lnTo>
                          <a:pt x="602" y="0"/>
                        </a:lnTo>
                        <a:close/>
                      </a:path>
                    </a:pathLst>
                  </a:custGeom>
                  <a:solidFill>
                    <a:srgbClr val="AD69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50" name="Freeform 120"/>
                  <p:cNvSpPr>
                    <a:spLocks noChangeAspect="1"/>
                  </p:cNvSpPr>
                  <p:nvPr/>
                </p:nvSpPr>
                <p:spPr bwMode="auto">
                  <a:xfrm>
                    <a:off x="4851" y="1655"/>
                    <a:ext cx="163" cy="212"/>
                  </a:xfrm>
                  <a:custGeom>
                    <a:avLst/>
                    <a:gdLst>
                      <a:gd name="T0" fmla="*/ 567 w 761"/>
                      <a:gd name="T1" fmla="*/ 0 h 990"/>
                      <a:gd name="T2" fmla="*/ 735 w 761"/>
                      <a:gd name="T3" fmla="*/ 90 h 990"/>
                      <a:gd name="T4" fmla="*/ 761 w 761"/>
                      <a:gd name="T5" fmla="*/ 251 h 990"/>
                      <a:gd name="T6" fmla="*/ 742 w 761"/>
                      <a:gd name="T7" fmla="*/ 456 h 990"/>
                      <a:gd name="T8" fmla="*/ 690 w 761"/>
                      <a:gd name="T9" fmla="*/ 604 h 990"/>
                      <a:gd name="T10" fmla="*/ 639 w 761"/>
                      <a:gd name="T11" fmla="*/ 726 h 990"/>
                      <a:gd name="T12" fmla="*/ 542 w 761"/>
                      <a:gd name="T13" fmla="*/ 810 h 990"/>
                      <a:gd name="T14" fmla="*/ 451 w 761"/>
                      <a:gd name="T15" fmla="*/ 881 h 990"/>
                      <a:gd name="T16" fmla="*/ 323 w 761"/>
                      <a:gd name="T17" fmla="*/ 926 h 990"/>
                      <a:gd name="T18" fmla="*/ 117 w 761"/>
                      <a:gd name="T19" fmla="*/ 918 h 990"/>
                      <a:gd name="T20" fmla="*/ 58 w 761"/>
                      <a:gd name="T21" fmla="*/ 990 h 990"/>
                      <a:gd name="T22" fmla="*/ 0 w 761"/>
                      <a:gd name="T23" fmla="*/ 918 h 990"/>
                      <a:gd name="T24" fmla="*/ 65 w 761"/>
                      <a:gd name="T25" fmla="*/ 836 h 990"/>
                      <a:gd name="T26" fmla="*/ 251 w 761"/>
                      <a:gd name="T27" fmla="*/ 810 h 990"/>
                      <a:gd name="T28" fmla="*/ 406 w 761"/>
                      <a:gd name="T29" fmla="*/ 720 h 990"/>
                      <a:gd name="T30" fmla="*/ 504 w 761"/>
                      <a:gd name="T31" fmla="*/ 604 h 990"/>
                      <a:gd name="T32" fmla="*/ 587 w 761"/>
                      <a:gd name="T33" fmla="*/ 450 h 990"/>
                      <a:gd name="T34" fmla="*/ 612 w 761"/>
                      <a:gd name="T35" fmla="*/ 315 h 990"/>
                      <a:gd name="T36" fmla="*/ 619 w 761"/>
                      <a:gd name="T37" fmla="*/ 162 h 990"/>
                      <a:gd name="T38" fmla="*/ 587 w 761"/>
                      <a:gd name="T39" fmla="*/ 64 h 990"/>
                      <a:gd name="T40" fmla="*/ 567 w 761"/>
                      <a:gd name="T41" fmla="*/ 0 h 990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w 761"/>
                      <a:gd name="T64" fmla="*/ 0 h 990"/>
                      <a:gd name="T65" fmla="*/ 761 w 761"/>
                      <a:gd name="T66" fmla="*/ 990 h 990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T63" t="T64" r="T65" b="T66"/>
                    <a:pathLst>
                      <a:path w="761" h="990">
                        <a:moveTo>
                          <a:pt x="567" y="0"/>
                        </a:moveTo>
                        <a:lnTo>
                          <a:pt x="735" y="90"/>
                        </a:lnTo>
                        <a:lnTo>
                          <a:pt x="761" y="251"/>
                        </a:lnTo>
                        <a:lnTo>
                          <a:pt x="742" y="456"/>
                        </a:lnTo>
                        <a:lnTo>
                          <a:pt x="690" y="604"/>
                        </a:lnTo>
                        <a:lnTo>
                          <a:pt x="639" y="726"/>
                        </a:lnTo>
                        <a:lnTo>
                          <a:pt x="542" y="810"/>
                        </a:lnTo>
                        <a:lnTo>
                          <a:pt x="451" y="881"/>
                        </a:lnTo>
                        <a:lnTo>
                          <a:pt x="323" y="926"/>
                        </a:lnTo>
                        <a:lnTo>
                          <a:pt x="117" y="918"/>
                        </a:lnTo>
                        <a:lnTo>
                          <a:pt x="58" y="990"/>
                        </a:lnTo>
                        <a:lnTo>
                          <a:pt x="0" y="918"/>
                        </a:lnTo>
                        <a:lnTo>
                          <a:pt x="65" y="836"/>
                        </a:lnTo>
                        <a:lnTo>
                          <a:pt x="251" y="810"/>
                        </a:lnTo>
                        <a:lnTo>
                          <a:pt x="406" y="720"/>
                        </a:lnTo>
                        <a:lnTo>
                          <a:pt x="504" y="604"/>
                        </a:lnTo>
                        <a:lnTo>
                          <a:pt x="587" y="450"/>
                        </a:lnTo>
                        <a:lnTo>
                          <a:pt x="612" y="315"/>
                        </a:lnTo>
                        <a:lnTo>
                          <a:pt x="619" y="162"/>
                        </a:lnTo>
                        <a:lnTo>
                          <a:pt x="587" y="64"/>
                        </a:lnTo>
                        <a:lnTo>
                          <a:pt x="567" y="0"/>
                        </a:lnTo>
                        <a:close/>
                      </a:path>
                    </a:pathLst>
                  </a:custGeom>
                  <a:solidFill>
                    <a:srgbClr val="CECECE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51" name="Freeform 121"/>
                  <p:cNvSpPr>
                    <a:spLocks noChangeAspect="1"/>
                  </p:cNvSpPr>
                  <p:nvPr/>
                </p:nvSpPr>
                <p:spPr bwMode="auto">
                  <a:xfrm>
                    <a:off x="4878" y="1646"/>
                    <a:ext cx="137" cy="212"/>
                  </a:xfrm>
                  <a:custGeom>
                    <a:avLst/>
                    <a:gdLst>
                      <a:gd name="T0" fmla="*/ 77 w 639"/>
                      <a:gd name="T1" fmla="*/ 943 h 988"/>
                      <a:gd name="T2" fmla="*/ 187 w 639"/>
                      <a:gd name="T3" fmla="*/ 943 h 988"/>
                      <a:gd name="T4" fmla="*/ 303 w 639"/>
                      <a:gd name="T5" fmla="*/ 898 h 988"/>
                      <a:gd name="T6" fmla="*/ 387 w 639"/>
                      <a:gd name="T7" fmla="*/ 840 h 988"/>
                      <a:gd name="T8" fmla="*/ 472 w 639"/>
                      <a:gd name="T9" fmla="*/ 757 h 988"/>
                      <a:gd name="T10" fmla="*/ 536 w 639"/>
                      <a:gd name="T11" fmla="*/ 648 h 988"/>
                      <a:gd name="T12" fmla="*/ 574 w 639"/>
                      <a:gd name="T13" fmla="*/ 532 h 988"/>
                      <a:gd name="T14" fmla="*/ 601 w 639"/>
                      <a:gd name="T15" fmla="*/ 423 h 988"/>
                      <a:gd name="T16" fmla="*/ 607 w 639"/>
                      <a:gd name="T17" fmla="*/ 321 h 988"/>
                      <a:gd name="T18" fmla="*/ 601 w 639"/>
                      <a:gd name="T19" fmla="*/ 231 h 988"/>
                      <a:gd name="T20" fmla="*/ 594 w 639"/>
                      <a:gd name="T21" fmla="*/ 160 h 988"/>
                      <a:gd name="T22" fmla="*/ 549 w 639"/>
                      <a:gd name="T23" fmla="*/ 122 h 988"/>
                      <a:gd name="T24" fmla="*/ 491 w 639"/>
                      <a:gd name="T25" fmla="*/ 83 h 988"/>
                      <a:gd name="T26" fmla="*/ 464 w 639"/>
                      <a:gd name="T27" fmla="*/ 77 h 988"/>
                      <a:gd name="T28" fmla="*/ 426 w 639"/>
                      <a:gd name="T29" fmla="*/ 32 h 988"/>
                      <a:gd name="T30" fmla="*/ 433 w 639"/>
                      <a:gd name="T31" fmla="*/ 0 h 988"/>
                      <a:gd name="T32" fmla="*/ 478 w 639"/>
                      <a:gd name="T33" fmla="*/ 32 h 988"/>
                      <a:gd name="T34" fmla="*/ 619 w 639"/>
                      <a:gd name="T35" fmla="*/ 135 h 988"/>
                      <a:gd name="T36" fmla="*/ 639 w 639"/>
                      <a:gd name="T37" fmla="*/ 205 h 988"/>
                      <a:gd name="T38" fmla="*/ 639 w 639"/>
                      <a:gd name="T39" fmla="*/ 301 h 988"/>
                      <a:gd name="T40" fmla="*/ 639 w 639"/>
                      <a:gd name="T41" fmla="*/ 397 h 988"/>
                      <a:gd name="T42" fmla="*/ 633 w 639"/>
                      <a:gd name="T43" fmla="*/ 507 h 988"/>
                      <a:gd name="T44" fmla="*/ 601 w 639"/>
                      <a:gd name="T45" fmla="*/ 597 h 988"/>
                      <a:gd name="T46" fmla="*/ 574 w 639"/>
                      <a:gd name="T47" fmla="*/ 679 h 988"/>
                      <a:gd name="T48" fmla="*/ 536 w 639"/>
                      <a:gd name="T49" fmla="*/ 750 h 988"/>
                      <a:gd name="T50" fmla="*/ 491 w 639"/>
                      <a:gd name="T51" fmla="*/ 808 h 988"/>
                      <a:gd name="T52" fmla="*/ 439 w 639"/>
                      <a:gd name="T53" fmla="*/ 865 h 988"/>
                      <a:gd name="T54" fmla="*/ 362 w 639"/>
                      <a:gd name="T55" fmla="*/ 910 h 988"/>
                      <a:gd name="T56" fmla="*/ 271 w 639"/>
                      <a:gd name="T57" fmla="*/ 955 h 988"/>
                      <a:gd name="T58" fmla="*/ 187 w 639"/>
                      <a:gd name="T59" fmla="*/ 981 h 988"/>
                      <a:gd name="T60" fmla="*/ 65 w 639"/>
                      <a:gd name="T61" fmla="*/ 988 h 988"/>
                      <a:gd name="T62" fmla="*/ 0 w 639"/>
                      <a:gd name="T63" fmla="*/ 955 h 988"/>
                      <a:gd name="T64" fmla="*/ 77 w 639"/>
                      <a:gd name="T65" fmla="*/ 943 h 988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639"/>
                      <a:gd name="T100" fmla="*/ 0 h 988"/>
                      <a:gd name="T101" fmla="*/ 639 w 639"/>
                      <a:gd name="T102" fmla="*/ 988 h 988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639" h="988">
                        <a:moveTo>
                          <a:pt x="77" y="943"/>
                        </a:moveTo>
                        <a:lnTo>
                          <a:pt x="187" y="943"/>
                        </a:lnTo>
                        <a:lnTo>
                          <a:pt x="303" y="898"/>
                        </a:lnTo>
                        <a:lnTo>
                          <a:pt x="387" y="840"/>
                        </a:lnTo>
                        <a:lnTo>
                          <a:pt x="472" y="757"/>
                        </a:lnTo>
                        <a:lnTo>
                          <a:pt x="536" y="648"/>
                        </a:lnTo>
                        <a:lnTo>
                          <a:pt x="574" y="532"/>
                        </a:lnTo>
                        <a:lnTo>
                          <a:pt x="601" y="423"/>
                        </a:lnTo>
                        <a:lnTo>
                          <a:pt x="607" y="321"/>
                        </a:lnTo>
                        <a:lnTo>
                          <a:pt x="601" y="231"/>
                        </a:lnTo>
                        <a:lnTo>
                          <a:pt x="594" y="160"/>
                        </a:lnTo>
                        <a:lnTo>
                          <a:pt x="549" y="122"/>
                        </a:lnTo>
                        <a:lnTo>
                          <a:pt x="491" y="83"/>
                        </a:lnTo>
                        <a:lnTo>
                          <a:pt x="464" y="77"/>
                        </a:lnTo>
                        <a:lnTo>
                          <a:pt x="426" y="32"/>
                        </a:lnTo>
                        <a:lnTo>
                          <a:pt x="433" y="0"/>
                        </a:lnTo>
                        <a:lnTo>
                          <a:pt x="478" y="32"/>
                        </a:lnTo>
                        <a:lnTo>
                          <a:pt x="619" y="135"/>
                        </a:lnTo>
                        <a:lnTo>
                          <a:pt x="639" y="205"/>
                        </a:lnTo>
                        <a:lnTo>
                          <a:pt x="639" y="301"/>
                        </a:lnTo>
                        <a:lnTo>
                          <a:pt x="639" y="397"/>
                        </a:lnTo>
                        <a:lnTo>
                          <a:pt x="633" y="507"/>
                        </a:lnTo>
                        <a:lnTo>
                          <a:pt x="601" y="597"/>
                        </a:lnTo>
                        <a:lnTo>
                          <a:pt x="574" y="679"/>
                        </a:lnTo>
                        <a:lnTo>
                          <a:pt x="536" y="750"/>
                        </a:lnTo>
                        <a:lnTo>
                          <a:pt x="491" y="808"/>
                        </a:lnTo>
                        <a:lnTo>
                          <a:pt x="439" y="865"/>
                        </a:lnTo>
                        <a:lnTo>
                          <a:pt x="362" y="910"/>
                        </a:lnTo>
                        <a:lnTo>
                          <a:pt x="271" y="955"/>
                        </a:lnTo>
                        <a:lnTo>
                          <a:pt x="187" y="981"/>
                        </a:lnTo>
                        <a:lnTo>
                          <a:pt x="65" y="988"/>
                        </a:lnTo>
                        <a:lnTo>
                          <a:pt x="0" y="955"/>
                        </a:lnTo>
                        <a:lnTo>
                          <a:pt x="77" y="94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52" name="Freeform 122"/>
                  <p:cNvSpPr>
                    <a:spLocks noChangeAspect="1"/>
                  </p:cNvSpPr>
                  <p:nvPr/>
                </p:nvSpPr>
                <p:spPr bwMode="auto">
                  <a:xfrm>
                    <a:off x="4841" y="1644"/>
                    <a:ext cx="146" cy="233"/>
                  </a:xfrm>
                  <a:custGeom>
                    <a:avLst/>
                    <a:gdLst>
                      <a:gd name="T0" fmla="*/ 135 w 677"/>
                      <a:gd name="T1" fmla="*/ 1033 h 1085"/>
                      <a:gd name="T2" fmla="*/ 199 w 677"/>
                      <a:gd name="T3" fmla="*/ 950 h 1085"/>
                      <a:gd name="T4" fmla="*/ 199 w 677"/>
                      <a:gd name="T5" fmla="*/ 892 h 1085"/>
                      <a:gd name="T6" fmla="*/ 296 w 677"/>
                      <a:gd name="T7" fmla="*/ 866 h 1085"/>
                      <a:gd name="T8" fmla="*/ 399 w 677"/>
                      <a:gd name="T9" fmla="*/ 821 h 1085"/>
                      <a:gd name="T10" fmla="*/ 477 w 677"/>
                      <a:gd name="T11" fmla="*/ 757 h 1085"/>
                      <a:gd name="T12" fmla="*/ 548 w 677"/>
                      <a:gd name="T13" fmla="*/ 667 h 1085"/>
                      <a:gd name="T14" fmla="*/ 605 w 677"/>
                      <a:gd name="T15" fmla="*/ 584 h 1085"/>
                      <a:gd name="T16" fmla="*/ 644 w 677"/>
                      <a:gd name="T17" fmla="*/ 481 h 1085"/>
                      <a:gd name="T18" fmla="*/ 658 w 677"/>
                      <a:gd name="T19" fmla="*/ 385 h 1085"/>
                      <a:gd name="T20" fmla="*/ 677 w 677"/>
                      <a:gd name="T21" fmla="*/ 309 h 1085"/>
                      <a:gd name="T22" fmla="*/ 677 w 677"/>
                      <a:gd name="T23" fmla="*/ 180 h 1085"/>
                      <a:gd name="T24" fmla="*/ 650 w 677"/>
                      <a:gd name="T25" fmla="*/ 97 h 1085"/>
                      <a:gd name="T26" fmla="*/ 612 w 677"/>
                      <a:gd name="T27" fmla="*/ 33 h 1085"/>
                      <a:gd name="T28" fmla="*/ 554 w 677"/>
                      <a:gd name="T29" fmla="*/ 0 h 1085"/>
                      <a:gd name="T30" fmla="*/ 587 w 677"/>
                      <a:gd name="T31" fmla="*/ 58 h 1085"/>
                      <a:gd name="T32" fmla="*/ 625 w 677"/>
                      <a:gd name="T33" fmla="*/ 123 h 1085"/>
                      <a:gd name="T34" fmla="*/ 644 w 677"/>
                      <a:gd name="T35" fmla="*/ 193 h 1085"/>
                      <a:gd name="T36" fmla="*/ 638 w 677"/>
                      <a:gd name="T37" fmla="*/ 270 h 1085"/>
                      <a:gd name="T38" fmla="*/ 632 w 677"/>
                      <a:gd name="T39" fmla="*/ 360 h 1085"/>
                      <a:gd name="T40" fmla="*/ 612 w 677"/>
                      <a:gd name="T41" fmla="*/ 469 h 1085"/>
                      <a:gd name="T42" fmla="*/ 587 w 677"/>
                      <a:gd name="T43" fmla="*/ 553 h 1085"/>
                      <a:gd name="T44" fmla="*/ 528 w 677"/>
                      <a:gd name="T45" fmla="*/ 635 h 1085"/>
                      <a:gd name="T46" fmla="*/ 471 w 677"/>
                      <a:gd name="T47" fmla="*/ 712 h 1085"/>
                      <a:gd name="T48" fmla="*/ 406 w 677"/>
                      <a:gd name="T49" fmla="*/ 770 h 1085"/>
                      <a:gd name="T50" fmla="*/ 316 w 677"/>
                      <a:gd name="T51" fmla="*/ 821 h 1085"/>
                      <a:gd name="T52" fmla="*/ 238 w 677"/>
                      <a:gd name="T53" fmla="*/ 854 h 1085"/>
                      <a:gd name="T54" fmla="*/ 155 w 677"/>
                      <a:gd name="T55" fmla="*/ 860 h 1085"/>
                      <a:gd name="T56" fmla="*/ 96 w 677"/>
                      <a:gd name="T57" fmla="*/ 841 h 1085"/>
                      <a:gd name="T58" fmla="*/ 57 w 677"/>
                      <a:gd name="T59" fmla="*/ 886 h 1085"/>
                      <a:gd name="T60" fmla="*/ 0 w 677"/>
                      <a:gd name="T61" fmla="*/ 970 h 1085"/>
                      <a:gd name="T62" fmla="*/ 45 w 677"/>
                      <a:gd name="T63" fmla="*/ 1015 h 1085"/>
                      <a:gd name="T64" fmla="*/ 122 w 677"/>
                      <a:gd name="T65" fmla="*/ 917 h 1085"/>
                      <a:gd name="T66" fmla="*/ 167 w 677"/>
                      <a:gd name="T67" fmla="*/ 925 h 1085"/>
                      <a:gd name="T68" fmla="*/ 71 w 677"/>
                      <a:gd name="T69" fmla="*/ 1040 h 1085"/>
                      <a:gd name="T70" fmla="*/ 96 w 677"/>
                      <a:gd name="T71" fmla="*/ 1085 h 1085"/>
                      <a:gd name="T72" fmla="*/ 135 w 677"/>
                      <a:gd name="T73" fmla="*/ 1033 h 1085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w 677"/>
                      <a:gd name="T112" fmla="*/ 0 h 1085"/>
                      <a:gd name="T113" fmla="*/ 677 w 677"/>
                      <a:gd name="T114" fmla="*/ 1085 h 1085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T111" t="T112" r="T113" b="T114"/>
                    <a:pathLst>
                      <a:path w="677" h="1085">
                        <a:moveTo>
                          <a:pt x="135" y="1033"/>
                        </a:moveTo>
                        <a:lnTo>
                          <a:pt x="199" y="950"/>
                        </a:lnTo>
                        <a:lnTo>
                          <a:pt x="199" y="892"/>
                        </a:lnTo>
                        <a:lnTo>
                          <a:pt x="296" y="866"/>
                        </a:lnTo>
                        <a:lnTo>
                          <a:pt x="399" y="821"/>
                        </a:lnTo>
                        <a:lnTo>
                          <a:pt x="477" y="757"/>
                        </a:lnTo>
                        <a:lnTo>
                          <a:pt x="548" y="667"/>
                        </a:lnTo>
                        <a:lnTo>
                          <a:pt x="605" y="584"/>
                        </a:lnTo>
                        <a:lnTo>
                          <a:pt x="644" y="481"/>
                        </a:lnTo>
                        <a:lnTo>
                          <a:pt x="658" y="385"/>
                        </a:lnTo>
                        <a:lnTo>
                          <a:pt x="677" y="309"/>
                        </a:lnTo>
                        <a:lnTo>
                          <a:pt x="677" y="180"/>
                        </a:lnTo>
                        <a:lnTo>
                          <a:pt x="650" y="97"/>
                        </a:lnTo>
                        <a:lnTo>
                          <a:pt x="612" y="33"/>
                        </a:lnTo>
                        <a:lnTo>
                          <a:pt x="554" y="0"/>
                        </a:lnTo>
                        <a:lnTo>
                          <a:pt x="587" y="58"/>
                        </a:lnTo>
                        <a:lnTo>
                          <a:pt x="625" y="123"/>
                        </a:lnTo>
                        <a:lnTo>
                          <a:pt x="644" y="193"/>
                        </a:lnTo>
                        <a:lnTo>
                          <a:pt x="638" y="270"/>
                        </a:lnTo>
                        <a:lnTo>
                          <a:pt x="632" y="360"/>
                        </a:lnTo>
                        <a:lnTo>
                          <a:pt x="612" y="469"/>
                        </a:lnTo>
                        <a:lnTo>
                          <a:pt x="587" y="553"/>
                        </a:lnTo>
                        <a:lnTo>
                          <a:pt x="528" y="635"/>
                        </a:lnTo>
                        <a:lnTo>
                          <a:pt x="471" y="712"/>
                        </a:lnTo>
                        <a:lnTo>
                          <a:pt x="406" y="770"/>
                        </a:lnTo>
                        <a:lnTo>
                          <a:pt x="316" y="821"/>
                        </a:lnTo>
                        <a:lnTo>
                          <a:pt x="238" y="854"/>
                        </a:lnTo>
                        <a:lnTo>
                          <a:pt x="155" y="860"/>
                        </a:lnTo>
                        <a:lnTo>
                          <a:pt x="96" y="841"/>
                        </a:lnTo>
                        <a:lnTo>
                          <a:pt x="57" y="886"/>
                        </a:lnTo>
                        <a:lnTo>
                          <a:pt x="0" y="970"/>
                        </a:lnTo>
                        <a:lnTo>
                          <a:pt x="45" y="1015"/>
                        </a:lnTo>
                        <a:lnTo>
                          <a:pt x="122" y="917"/>
                        </a:lnTo>
                        <a:lnTo>
                          <a:pt x="167" y="925"/>
                        </a:lnTo>
                        <a:lnTo>
                          <a:pt x="71" y="1040"/>
                        </a:lnTo>
                        <a:lnTo>
                          <a:pt x="96" y="1085"/>
                        </a:lnTo>
                        <a:lnTo>
                          <a:pt x="135" y="103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53" name="Freeform 123"/>
                  <p:cNvSpPr>
                    <a:spLocks noChangeAspect="1"/>
                  </p:cNvSpPr>
                  <p:nvPr/>
                </p:nvSpPr>
                <p:spPr bwMode="auto">
                  <a:xfrm>
                    <a:off x="4840" y="1642"/>
                    <a:ext cx="140" cy="194"/>
                  </a:xfrm>
                  <a:custGeom>
                    <a:avLst/>
                    <a:gdLst>
                      <a:gd name="T0" fmla="*/ 90 w 652"/>
                      <a:gd name="T1" fmla="*/ 888 h 907"/>
                      <a:gd name="T2" fmla="*/ 45 w 652"/>
                      <a:gd name="T3" fmla="*/ 823 h 907"/>
                      <a:gd name="T4" fmla="*/ 13 w 652"/>
                      <a:gd name="T5" fmla="*/ 759 h 907"/>
                      <a:gd name="T6" fmla="*/ 0 w 652"/>
                      <a:gd name="T7" fmla="*/ 675 h 907"/>
                      <a:gd name="T8" fmla="*/ 6 w 652"/>
                      <a:gd name="T9" fmla="*/ 572 h 907"/>
                      <a:gd name="T10" fmla="*/ 26 w 652"/>
                      <a:gd name="T11" fmla="*/ 457 h 907"/>
                      <a:gd name="T12" fmla="*/ 65 w 652"/>
                      <a:gd name="T13" fmla="*/ 334 h 907"/>
                      <a:gd name="T14" fmla="*/ 123 w 652"/>
                      <a:gd name="T15" fmla="*/ 225 h 907"/>
                      <a:gd name="T16" fmla="*/ 214 w 652"/>
                      <a:gd name="T17" fmla="*/ 116 h 907"/>
                      <a:gd name="T18" fmla="*/ 336 w 652"/>
                      <a:gd name="T19" fmla="*/ 38 h 907"/>
                      <a:gd name="T20" fmla="*/ 446 w 652"/>
                      <a:gd name="T21" fmla="*/ 0 h 907"/>
                      <a:gd name="T22" fmla="*/ 523 w 652"/>
                      <a:gd name="T23" fmla="*/ 6 h 907"/>
                      <a:gd name="T24" fmla="*/ 587 w 652"/>
                      <a:gd name="T25" fmla="*/ 32 h 907"/>
                      <a:gd name="T26" fmla="*/ 652 w 652"/>
                      <a:gd name="T27" fmla="*/ 77 h 907"/>
                      <a:gd name="T28" fmla="*/ 640 w 652"/>
                      <a:gd name="T29" fmla="*/ 116 h 907"/>
                      <a:gd name="T30" fmla="*/ 562 w 652"/>
                      <a:gd name="T31" fmla="*/ 57 h 907"/>
                      <a:gd name="T32" fmla="*/ 516 w 652"/>
                      <a:gd name="T33" fmla="*/ 38 h 907"/>
                      <a:gd name="T34" fmla="*/ 452 w 652"/>
                      <a:gd name="T35" fmla="*/ 38 h 907"/>
                      <a:gd name="T36" fmla="*/ 394 w 652"/>
                      <a:gd name="T37" fmla="*/ 57 h 907"/>
                      <a:gd name="T38" fmla="*/ 322 w 652"/>
                      <a:gd name="T39" fmla="*/ 83 h 907"/>
                      <a:gd name="T40" fmla="*/ 271 w 652"/>
                      <a:gd name="T41" fmla="*/ 122 h 907"/>
                      <a:gd name="T42" fmla="*/ 214 w 652"/>
                      <a:gd name="T43" fmla="*/ 161 h 907"/>
                      <a:gd name="T44" fmla="*/ 175 w 652"/>
                      <a:gd name="T45" fmla="*/ 218 h 907"/>
                      <a:gd name="T46" fmla="*/ 136 w 652"/>
                      <a:gd name="T47" fmla="*/ 283 h 907"/>
                      <a:gd name="T48" fmla="*/ 98 w 652"/>
                      <a:gd name="T49" fmla="*/ 359 h 907"/>
                      <a:gd name="T50" fmla="*/ 65 w 652"/>
                      <a:gd name="T51" fmla="*/ 443 h 907"/>
                      <a:gd name="T52" fmla="*/ 45 w 652"/>
                      <a:gd name="T53" fmla="*/ 547 h 907"/>
                      <a:gd name="T54" fmla="*/ 45 w 652"/>
                      <a:gd name="T55" fmla="*/ 662 h 907"/>
                      <a:gd name="T56" fmla="*/ 51 w 652"/>
                      <a:gd name="T57" fmla="*/ 759 h 907"/>
                      <a:gd name="T58" fmla="*/ 98 w 652"/>
                      <a:gd name="T59" fmla="*/ 843 h 907"/>
                      <a:gd name="T60" fmla="*/ 187 w 652"/>
                      <a:gd name="T61" fmla="*/ 907 h 907"/>
                      <a:gd name="T62" fmla="*/ 90 w 652"/>
                      <a:gd name="T63" fmla="*/ 888 h 907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w 652"/>
                      <a:gd name="T97" fmla="*/ 0 h 907"/>
                      <a:gd name="T98" fmla="*/ 652 w 652"/>
                      <a:gd name="T99" fmla="*/ 907 h 907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T96" t="T97" r="T98" b="T99"/>
                    <a:pathLst>
                      <a:path w="652" h="907">
                        <a:moveTo>
                          <a:pt x="90" y="888"/>
                        </a:moveTo>
                        <a:lnTo>
                          <a:pt x="45" y="823"/>
                        </a:lnTo>
                        <a:lnTo>
                          <a:pt x="13" y="759"/>
                        </a:lnTo>
                        <a:lnTo>
                          <a:pt x="0" y="675"/>
                        </a:lnTo>
                        <a:lnTo>
                          <a:pt x="6" y="572"/>
                        </a:lnTo>
                        <a:lnTo>
                          <a:pt x="26" y="457"/>
                        </a:lnTo>
                        <a:lnTo>
                          <a:pt x="65" y="334"/>
                        </a:lnTo>
                        <a:lnTo>
                          <a:pt x="123" y="225"/>
                        </a:lnTo>
                        <a:lnTo>
                          <a:pt x="214" y="116"/>
                        </a:lnTo>
                        <a:lnTo>
                          <a:pt x="336" y="38"/>
                        </a:lnTo>
                        <a:lnTo>
                          <a:pt x="446" y="0"/>
                        </a:lnTo>
                        <a:lnTo>
                          <a:pt x="523" y="6"/>
                        </a:lnTo>
                        <a:lnTo>
                          <a:pt x="587" y="32"/>
                        </a:lnTo>
                        <a:lnTo>
                          <a:pt x="652" y="77"/>
                        </a:lnTo>
                        <a:lnTo>
                          <a:pt x="640" y="116"/>
                        </a:lnTo>
                        <a:lnTo>
                          <a:pt x="562" y="57"/>
                        </a:lnTo>
                        <a:lnTo>
                          <a:pt x="516" y="38"/>
                        </a:lnTo>
                        <a:lnTo>
                          <a:pt x="452" y="38"/>
                        </a:lnTo>
                        <a:lnTo>
                          <a:pt x="394" y="57"/>
                        </a:lnTo>
                        <a:lnTo>
                          <a:pt x="322" y="83"/>
                        </a:lnTo>
                        <a:lnTo>
                          <a:pt x="271" y="122"/>
                        </a:lnTo>
                        <a:lnTo>
                          <a:pt x="214" y="161"/>
                        </a:lnTo>
                        <a:lnTo>
                          <a:pt x="175" y="218"/>
                        </a:lnTo>
                        <a:lnTo>
                          <a:pt x="136" y="283"/>
                        </a:lnTo>
                        <a:lnTo>
                          <a:pt x="98" y="359"/>
                        </a:lnTo>
                        <a:lnTo>
                          <a:pt x="65" y="443"/>
                        </a:lnTo>
                        <a:lnTo>
                          <a:pt x="45" y="547"/>
                        </a:lnTo>
                        <a:lnTo>
                          <a:pt x="45" y="662"/>
                        </a:lnTo>
                        <a:lnTo>
                          <a:pt x="51" y="759"/>
                        </a:lnTo>
                        <a:lnTo>
                          <a:pt x="98" y="843"/>
                        </a:lnTo>
                        <a:lnTo>
                          <a:pt x="187" y="907"/>
                        </a:lnTo>
                        <a:lnTo>
                          <a:pt x="90" y="888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54" name="Freeform 124"/>
                  <p:cNvSpPr>
                    <a:spLocks noChangeAspect="1"/>
                  </p:cNvSpPr>
                  <p:nvPr/>
                </p:nvSpPr>
                <p:spPr bwMode="auto">
                  <a:xfrm>
                    <a:off x="4930" y="1692"/>
                    <a:ext cx="16" cy="51"/>
                  </a:xfrm>
                  <a:custGeom>
                    <a:avLst/>
                    <a:gdLst>
                      <a:gd name="T0" fmla="*/ 0 w 74"/>
                      <a:gd name="T1" fmla="*/ 0 h 238"/>
                      <a:gd name="T2" fmla="*/ 38 w 74"/>
                      <a:gd name="T3" fmla="*/ 46 h 238"/>
                      <a:gd name="T4" fmla="*/ 59 w 74"/>
                      <a:gd name="T5" fmla="*/ 100 h 238"/>
                      <a:gd name="T6" fmla="*/ 74 w 74"/>
                      <a:gd name="T7" fmla="*/ 178 h 238"/>
                      <a:gd name="T8" fmla="*/ 66 w 74"/>
                      <a:gd name="T9" fmla="*/ 238 h 238"/>
                      <a:gd name="T10" fmla="*/ 44 w 74"/>
                      <a:gd name="T11" fmla="*/ 212 h 238"/>
                      <a:gd name="T12" fmla="*/ 38 w 74"/>
                      <a:gd name="T13" fmla="*/ 146 h 238"/>
                      <a:gd name="T14" fmla="*/ 15 w 74"/>
                      <a:gd name="T15" fmla="*/ 72 h 238"/>
                      <a:gd name="T16" fmla="*/ 0 w 74"/>
                      <a:gd name="T17" fmla="*/ 0 h 23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74"/>
                      <a:gd name="T28" fmla="*/ 0 h 238"/>
                      <a:gd name="T29" fmla="*/ 74 w 74"/>
                      <a:gd name="T30" fmla="*/ 238 h 23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74" h="238">
                        <a:moveTo>
                          <a:pt x="0" y="0"/>
                        </a:moveTo>
                        <a:lnTo>
                          <a:pt x="38" y="46"/>
                        </a:lnTo>
                        <a:lnTo>
                          <a:pt x="59" y="100"/>
                        </a:lnTo>
                        <a:lnTo>
                          <a:pt x="74" y="178"/>
                        </a:lnTo>
                        <a:lnTo>
                          <a:pt x="66" y="238"/>
                        </a:lnTo>
                        <a:lnTo>
                          <a:pt x="44" y="212"/>
                        </a:lnTo>
                        <a:lnTo>
                          <a:pt x="38" y="146"/>
                        </a:lnTo>
                        <a:lnTo>
                          <a:pt x="15" y="7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448" name="Freeform 125"/>
                <p:cNvSpPr>
                  <a:spLocks noChangeAspect="1"/>
                </p:cNvSpPr>
                <p:nvPr/>
              </p:nvSpPr>
              <p:spPr bwMode="auto">
                <a:xfrm>
                  <a:off x="4718" y="1410"/>
                  <a:ext cx="150" cy="160"/>
                </a:xfrm>
                <a:custGeom>
                  <a:avLst/>
                  <a:gdLst>
                    <a:gd name="T0" fmla="*/ 620 w 697"/>
                    <a:gd name="T1" fmla="*/ 0 h 747"/>
                    <a:gd name="T2" fmla="*/ 516 w 697"/>
                    <a:gd name="T3" fmla="*/ 19 h 747"/>
                    <a:gd name="T4" fmla="*/ 426 w 697"/>
                    <a:gd name="T5" fmla="*/ 45 h 747"/>
                    <a:gd name="T6" fmla="*/ 323 w 697"/>
                    <a:gd name="T7" fmla="*/ 117 h 747"/>
                    <a:gd name="T8" fmla="*/ 226 w 697"/>
                    <a:gd name="T9" fmla="*/ 207 h 747"/>
                    <a:gd name="T10" fmla="*/ 136 w 697"/>
                    <a:gd name="T11" fmla="*/ 317 h 747"/>
                    <a:gd name="T12" fmla="*/ 39 w 697"/>
                    <a:gd name="T13" fmla="*/ 464 h 747"/>
                    <a:gd name="T14" fmla="*/ 0 w 697"/>
                    <a:gd name="T15" fmla="*/ 568 h 747"/>
                    <a:gd name="T16" fmla="*/ 0 w 697"/>
                    <a:gd name="T17" fmla="*/ 606 h 747"/>
                    <a:gd name="T18" fmla="*/ 39 w 697"/>
                    <a:gd name="T19" fmla="*/ 651 h 747"/>
                    <a:gd name="T20" fmla="*/ 90 w 697"/>
                    <a:gd name="T21" fmla="*/ 709 h 747"/>
                    <a:gd name="T22" fmla="*/ 175 w 697"/>
                    <a:gd name="T23" fmla="*/ 747 h 747"/>
                    <a:gd name="T24" fmla="*/ 233 w 697"/>
                    <a:gd name="T25" fmla="*/ 721 h 747"/>
                    <a:gd name="T26" fmla="*/ 330 w 697"/>
                    <a:gd name="T27" fmla="*/ 599 h 747"/>
                    <a:gd name="T28" fmla="*/ 426 w 697"/>
                    <a:gd name="T29" fmla="*/ 476 h 747"/>
                    <a:gd name="T30" fmla="*/ 516 w 697"/>
                    <a:gd name="T31" fmla="*/ 329 h 747"/>
                    <a:gd name="T32" fmla="*/ 607 w 697"/>
                    <a:gd name="T33" fmla="*/ 207 h 747"/>
                    <a:gd name="T34" fmla="*/ 697 w 697"/>
                    <a:gd name="T35" fmla="*/ 97 h 747"/>
                    <a:gd name="T36" fmla="*/ 679 w 697"/>
                    <a:gd name="T37" fmla="*/ 33 h 747"/>
                    <a:gd name="T38" fmla="*/ 620 w 697"/>
                    <a:gd name="T39" fmla="*/ 39 h 747"/>
                    <a:gd name="T40" fmla="*/ 607 w 697"/>
                    <a:gd name="T41" fmla="*/ 90 h 747"/>
                    <a:gd name="T42" fmla="*/ 581 w 697"/>
                    <a:gd name="T43" fmla="*/ 168 h 747"/>
                    <a:gd name="T44" fmla="*/ 504 w 697"/>
                    <a:gd name="T45" fmla="*/ 272 h 747"/>
                    <a:gd name="T46" fmla="*/ 446 w 697"/>
                    <a:gd name="T47" fmla="*/ 368 h 747"/>
                    <a:gd name="T48" fmla="*/ 375 w 697"/>
                    <a:gd name="T49" fmla="*/ 464 h 747"/>
                    <a:gd name="T50" fmla="*/ 330 w 697"/>
                    <a:gd name="T51" fmla="*/ 548 h 747"/>
                    <a:gd name="T52" fmla="*/ 245 w 697"/>
                    <a:gd name="T53" fmla="*/ 638 h 747"/>
                    <a:gd name="T54" fmla="*/ 194 w 697"/>
                    <a:gd name="T55" fmla="*/ 696 h 747"/>
                    <a:gd name="T56" fmla="*/ 155 w 697"/>
                    <a:gd name="T57" fmla="*/ 709 h 747"/>
                    <a:gd name="T58" fmla="*/ 84 w 697"/>
                    <a:gd name="T59" fmla="*/ 676 h 747"/>
                    <a:gd name="T60" fmla="*/ 52 w 697"/>
                    <a:gd name="T61" fmla="*/ 619 h 747"/>
                    <a:gd name="T62" fmla="*/ 45 w 697"/>
                    <a:gd name="T63" fmla="*/ 568 h 747"/>
                    <a:gd name="T64" fmla="*/ 78 w 697"/>
                    <a:gd name="T65" fmla="*/ 484 h 747"/>
                    <a:gd name="T66" fmla="*/ 129 w 697"/>
                    <a:gd name="T67" fmla="*/ 386 h 747"/>
                    <a:gd name="T68" fmla="*/ 200 w 697"/>
                    <a:gd name="T69" fmla="*/ 278 h 747"/>
                    <a:gd name="T70" fmla="*/ 298 w 697"/>
                    <a:gd name="T71" fmla="*/ 188 h 747"/>
                    <a:gd name="T72" fmla="*/ 381 w 697"/>
                    <a:gd name="T73" fmla="*/ 117 h 747"/>
                    <a:gd name="T74" fmla="*/ 477 w 697"/>
                    <a:gd name="T75" fmla="*/ 65 h 747"/>
                    <a:gd name="T76" fmla="*/ 555 w 697"/>
                    <a:gd name="T77" fmla="*/ 52 h 747"/>
                    <a:gd name="T78" fmla="*/ 614 w 697"/>
                    <a:gd name="T79" fmla="*/ 39 h 747"/>
                    <a:gd name="T80" fmla="*/ 620 w 697"/>
                    <a:gd name="T81" fmla="*/ 0 h 747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697"/>
                    <a:gd name="T124" fmla="*/ 0 h 747"/>
                    <a:gd name="T125" fmla="*/ 697 w 697"/>
                    <a:gd name="T126" fmla="*/ 747 h 747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697" h="747">
                      <a:moveTo>
                        <a:pt x="620" y="0"/>
                      </a:moveTo>
                      <a:lnTo>
                        <a:pt x="516" y="19"/>
                      </a:lnTo>
                      <a:lnTo>
                        <a:pt x="426" y="45"/>
                      </a:lnTo>
                      <a:lnTo>
                        <a:pt x="323" y="117"/>
                      </a:lnTo>
                      <a:lnTo>
                        <a:pt x="226" y="207"/>
                      </a:lnTo>
                      <a:lnTo>
                        <a:pt x="136" y="317"/>
                      </a:lnTo>
                      <a:lnTo>
                        <a:pt x="39" y="464"/>
                      </a:lnTo>
                      <a:lnTo>
                        <a:pt x="0" y="568"/>
                      </a:lnTo>
                      <a:lnTo>
                        <a:pt x="0" y="606"/>
                      </a:lnTo>
                      <a:lnTo>
                        <a:pt x="39" y="651"/>
                      </a:lnTo>
                      <a:lnTo>
                        <a:pt x="90" y="709"/>
                      </a:lnTo>
                      <a:lnTo>
                        <a:pt x="175" y="747"/>
                      </a:lnTo>
                      <a:lnTo>
                        <a:pt x="233" y="721"/>
                      </a:lnTo>
                      <a:lnTo>
                        <a:pt x="330" y="599"/>
                      </a:lnTo>
                      <a:lnTo>
                        <a:pt x="426" y="476"/>
                      </a:lnTo>
                      <a:lnTo>
                        <a:pt x="516" y="329"/>
                      </a:lnTo>
                      <a:lnTo>
                        <a:pt x="607" y="207"/>
                      </a:lnTo>
                      <a:lnTo>
                        <a:pt x="697" y="97"/>
                      </a:lnTo>
                      <a:lnTo>
                        <a:pt x="679" y="33"/>
                      </a:lnTo>
                      <a:lnTo>
                        <a:pt x="620" y="39"/>
                      </a:lnTo>
                      <a:lnTo>
                        <a:pt x="607" y="90"/>
                      </a:lnTo>
                      <a:lnTo>
                        <a:pt x="581" y="168"/>
                      </a:lnTo>
                      <a:lnTo>
                        <a:pt x="504" y="272"/>
                      </a:lnTo>
                      <a:lnTo>
                        <a:pt x="446" y="368"/>
                      </a:lnTo>
                      <a:lnTo>
                        <a:pt x="375" y="464"/>
                      </a:lnTo>
                      <a:lnTo>
                        <a:pt x="330" y="548"/>
                      </a:lnTo>
                      <a:lnTo>
                        <a:pt x="245" y="638"/>
                      </a:lnTo>
                      <a:lnTo>
                        <a:pt x="194" y="696"/>
                      </a:lnTo>
                      <a:lnTo>
                        <a:pt x="155" y="709"/>
                      </a:lnTo>
                      <a:lnTo>
                        <a:pt x="84" y="676"/>
                      </a:lnTo>
                      <a:lnTo>
                        <a:pt x="52" y="619"/>
                      </a:lnTo>
                      <a:lnTo>
                        <a:pt x="45" y="568"/>
                      </a:lnTo>
                      <a:lnTo>
                        <a:pt x="78" y="484"/>
                      </a:lnTo>
                      <a:lnTo>
                        <a:pt x="129" y="386"/>
                      </a:lnTo>
                      <a:lnTo>
                        <a:pt x="200" y="278"/>
                      </a:lnTo>
                      <a:lnTo>
                        <a:pt x="298" y="188"/>
                      </a:lnTo>
                      <a:lnTo>
                        <a:pt x="381" y="117"/>
                      </a:lnTo>
                      <a:lnTo>
                        <a:pt x="477" y="65"/>
                      </a:lnTo>
                      <a:lnTo>
                        <a:pt x="555" y="52"/>
                      </a:lnTo>
                      <a:lnTo>
                        <a:pt x="614" y="39"/>
                      </a:lnTo>
                      <a:lnTo>
                        <a:pt x="62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7441" name="Freeform 126"/>
              <p:cNvSpPr>
                <a:spLocks noChangeAspect="1"/>
              </p:cNvSpPr>
              <p:nvPr/>
            </p:nvSpPr>
            <p:spPr bwMode="auto">
              <a:xfrm>
                <a:off x="4740" y="1632"/>
                <a:ext cx="99" cy="84"/>
              </a:xfrm>
              <a:custGeom>
                <a:avLst/>
                <a:gdLst>
                  <a:gd name="T0" fmla="*/ 318 w 461"/>
                  <a:gd name="T1" fmla="*/ 229 h 391"/>
                  <a:gd name="T2" fmla="*/ 357 w 461"/>
                  <a:gd name="T3" fmla="*/ 162 h 391"/>
                  <a:gd name="T4" fmla="*/ 376 w 461"/>
                  <a:gd name="T5" fmla="*/ 97 h 391"/>
                  <a:gd name="T6" fmla="*/ 363 w 461"/>
                  <a:gd name="T7" fmla="*/ 52 h 391"/>
                  <a:gd name="T8" fmla="*/ 343 w 461"/>
                  <a:gd name="T9" fmla="*/ 20 h 391"/>
                  <a:gd name="T10" fmla="*/ 292 w 461"/>
                  <a:gd name="T11" fmla="*/ 0 h 391"/>
                  <a:gd name="T12" fmla="*/ 233 w 461"/>
                  <a:gd name="T13" fmla="*/ 0 h 391"/>
                  <a:gd name="T14" fmla="*/ 150 w 461"/>
                  <a:gd name="T15" fmla="*/ 26 h 391"/>
                  <a:gd name="T16" fmla="*/ 65 w 461"/>
                  <a:gd name="T17" fmla="*/ 104 h 391"/>
                  <a:gd name="T18" fmla="*/ 12 w 461"/>
                  <a:gd name="T19" fmla="*/ 189 h 391"/>
                  <a:gd name="T20" fmla="*/ 0 w 461"/>
                  <a:gd name="T21" fmla="*/ 280 h 391"/>
                  <a:gd name="T22" fmla="*/ 20 w 461"/>
                  <a:gd name="T23" fmla="*/ 332 h 391"/>
                  <a:gd name="T24" fmla="*/ 65 w 461"/>
                  <a:gd name="T25" fmla="*/ 371 h 391"/>
                  <a:gd name="T26" fmla="*/ 123 w 461"/>
                  <a:gd name="T27" fmla="*/ 391 h 391"/>
                  <a:gd name="T28" fmla="*/ 188 w 461"/>
                  <a:gd name="T29" fmla="*/ 378 h 391"/>
                  <a:gd name="T30" fmla="*/ 260 w 461"/>
                  <a:gd name="T31" fmla="*/ 332 h 391"/>
                  <a:gd name="T32" fmla="*/ 298 w 461"/>
                  <a:gd name="T33" fmla="*/ 287 h 391"/>
                  <a:gd name="T34" fmla="*/ 376 w 461"/>
                  <a:gd name="T35" fmla="*/ 326 h 391"/>
                  <a:gd name="T36" fmla="*/ 428 w 461"/>
                  <a:gd name="T37" fmla="*/ 358 h 391"/>
                  <a:gd name="T38" fmla="*/ 448 w 461"/>
                  <a:gd name="T39" fmla="*/ 358 h 391"/>
                  <a:gd name="T40" fmla="*/ 461 w 461"/>
                  <a:gd name="T41" fmla="*/ 320 h 391"/>
                  <a:gd name="T42" fmla="*/ 441 w 461"/>
                  <a:gd name="T43" fmla="*/ 294 h 391"/>
                  <a:gd name="T44" fmla="*/ 389 w 461"/>
                  <a:gd name="T45" fmla="*/ 300 h 391"/>
                  <a:gd name="T46" fmla="*/ 351 w 461"/>
                  <a:gd name="T47" fmla="*/ 280 h 391"/>
                  <a:gd name="T48" fmla="*/ 318 w 461"/>
                  <a:gd name="T49" fmla="*/ 229 h 39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61"/>
                  <a:gd name="T76" fmla="*/ 0 h 391"/>
                  <a:gd name="T77" fmla="*/ 461 w 461"/>
                  <a:gd name="T78" fmla="*/ 391 h 39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61" h="391">
                    <a:moveTo>
                      <a:pt x="318" y="229"/>
                    </a:moveTo>
                    <a:lnTo>
                      <a:pt x="357" y="162"/>
                    </a:lnTo>
                    <a:lnTo>
                      <a:pt x="376" y="97"/>
                    </a:lnTo>
                    <a:lnTo>
                      <a:pt x="363" y="52"/>
                    </a:lnTo>
                    <a:lnTo>
                      <a:pt x="343" y="20"/>
                    </a:lnTo>
                    <a:lnTo>
                      <a:pt x="292" y="0"/>
                    </a:lnTo>
                    <a:lnTo>
                      <a:pt x="233" y="0"/>
                    </a:lnTo>
                    <a:lnTo>
                      <a:pt x="150" y="26"/>
                    </a:lnTo>
                    <a:lnTo>
                      <a:pt x="65" y="104"/>
                    </a:lnTo>
                    <a:lnTo>
                      <a:pt x="12" y="189"/>
                    </a:lnTo>
                    <a:lnTo>
                      <a:pt x="0" y="280"/>
                    </a:lnTo>
                    <a:lnTo>
                      <a:pt x="20" y="332"/>
                    </a:lnTo>
                    <a:lnTo>
                      <a:pt x="65" y="371"/>
                    </a:lnTo>
                    <a:lnTo>
                      <a:pt x="123" y="391"/>
                    </a:lnTo>
                    <a:lnTo>
                      <a:pt x="188" y="378"/>
                    </a:lnTo>
                    <a:lnTo>
                      <a:pt x="260" y="332"/>
                    </a:lnTo>
                    <a:lnTo>
                      <a:pt x="298" y="287"/>
                    </a:lnTo>
                    <a:lnTo>
                      <a:pt x="376" y="326"/>
                    </a:lnTo>
                    <a:lnTo>
                      <a:pt x="428" y="358"/>
                    </a:lnTo>
                    <a:lnTo>
                      <a:pt x="448" y="358"/>
                    </a:lnTo>
                    <a:lnTo>
                      <a:pt x="461" y="320"/>
                    </a:lnTo>
                    <a:lnTo>
                      <a:pt x="441" y="294"/>
                    </a:lnTo>
                    <a:lnTo>
                      <a:pt x="389" y="300"/>
                    </a:lnTo>
                    <a:lnTo>
                      <a:pt x="351" y="280"/>
                    </a:lnTo>
                    <a:lnTo>
                      <a:pt x="318" y="229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2" name="Freeform 127"/>
              <p:cNvSpPr>
                <a:spLocks noChangeAspect="1"/>
              </p:cNvSpPr>
              <p:nvPr/>
            </p:nvSpPr>
            <p:spPr bwMode="auto">
              <a:xfrm>
                <a:off x="4660" y="1718"/>
                <a:ext cx="96" cy="139"/>
              </a:xfrm>
              <a:custGeom>
                <a:avLst/>
                <a:gdLst>
                  <a:gd name="T0" fmla="*/ 162 w 449"/>
                  <a:gd name="T1" fmla="*/ 97 h 646"/>
                  <a:gd name="T2" fmla="*/ 261 w 449"/>
                  <a:gd name="T3" fmla="*/ 26 h 646"/>
                  <a:gd name="T4" fmla="*/ 332 w 449"/>
                  <a:gd name="T5" fmla="*/ 0 h 646"/>
                  <a:gd name="T6" fmla="*/ 378 w 449"/>
                  <a:gd name="T7" fmla="*/ 0 h 646"/>
                  <a:gd name="T8" fmla="*/ 417 w 449"/>
                  <a:gd name="T9" fmla="*/ 20 h 646"/>
                  <a:gd name="T10" fmla="*/ 449 w 449"/>
                  <a:gd name="T11" fmla="*/ 71 h 646"/>
                  <a:gd name="T12" fmla="*/ 449 w 449"/>
                  <a:gd name="T13" fmla="*/ 116 h 646"/>
                  <a:gd name="T14" fmla="*/ 411 w 449"/>
                  <a:gd name="T15" fmla="*/ 200 h 646"/>
                  <a:gd name="T16" fmla="*/ 338 w 449"/>
                  <a:gd name="T17" fmla="*/ 252 h 646"/>
                  <a:gd name="T18" fmla="*/ 293 w 449"/>
                  <a:gd name="T19" fmla="*/ 310 h 646"/>
                  <a:gd name="T20" fmla="*/ 261 w 449"/>
                  <a:gd name="T21" fmla="*/ 381 h 646"/>
                  <a:gd name="T22" fmla="*/ 247 w 449"/>
                  <a:gd name="T23" fmla="*/ 471 h 646"/>
                  <a:gd name="T24" fmla="*/ 267 w 449"/>
                  <a:gd name="T25" fmla="*/ 542 h 646"/>
                  <a:gd name="T26" fmla="*/ 261 w 449"/>
                  <a:gd name="T27" fmla="*/ 595 h 646"/>
                  <a:gd name="T28" fmla="*/ 228 w 449"/>
                  <a:gd name="T29" fmla="*/ 626 h 646"/>
                  <a:gd name="T30" fmla="*/ 170 w 449"/>
                  <a:gd name="T31" fmla="*/ 646 h 646"/>
                  <a:gd name="T32" fmla="*/ 91 w 449"/>
                  <a:gd name="T33" fmla="*/ 613 h 646"/>
                  <a:gd name="T34" fmla="*/ 32 w 449"/>
                  <a:gd name="T35" fmla="*/ 556 h 646"/>
                  <a:gd name="T36" fmla="*/ 0 w 449"/>
                  <a:gd name="T37" fmla="*/ 446 h 646"/>
                  <a:gd name="T38" fmla="*/ 0 w 449"/>
                  <a:gd name="T39" fmla="*/ 355 h 646"/>
                  <a:gd name="T40" fmla="*/ 26 w 449"/>
                  <a:gd name="T41" fmla="*/ 259 h 646"/>
                  <a:gd name="T42" fmla="*/ 71 w 449"/>
                  <a:gd name="T43" fmla="*/ 187 h 646"/>
                  <a:gd name="T44" fmla="*/ 111 w 449"/>
                  <a:gd name="T45" fmla="*/ 136 h 646"/>
                  <a:gd name="T46" fmla="*/ 162 w 449"/>
                  <a:gd name="T47" fmla="*/ 97 h 64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49"/>
                  <a:gd name="T73" fmla="*/ 0 h 646"/>
                  <a:gd name="T74" fmla="*/ 449 w 449"/>
                  <a:gd name="T75" fmla="*/ 646 h 64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49" h="646">
                    <a:moveTo>
                      <a:pt x="162" y="97"/>
                    </a:moveTo>
                    <a:lnTo>
                      <a:pt x="261" y="26"/>
                    </a:lnTo>
                    <a:lnTo>
                      <a:pt x="332" y="0"/>
                    </a:lnTo>
                    <a:lnTo>
                      <a:pt x="378" y="0"/>
                    </a:lnTo>
                    <a:lnTo>
                      <a:pt x="417" y="20"/>
                    </a:lnTo>
                    <a:lnTo>
                      <a:pt x="449" y="71"/>
                    </a:lnTo>
                    <a:lnTo>
                      <a:pt x="449" y="116"/>
                    </a:lnTo>
                    <a:lnTo>
                      <a:pt x="411" y="200"/>
                    </a:lnTo>
                    <a:lnTo>
                      <a:pt x="338" y="252"/>
                    </a:lnTo>
                    <a:lnTo>
                      <a:pt x="293" y="310"/>
                    </a:lnTo>
                    <a:lnTo>
                      <a:pt x="261" y="381"/>
                    </a:lnTo>
                    <a:lnTo>
                      <a:pt x="247" y="471"/>
                    </a:lnTo>
                    <a:lnTo>
                      <a:pt x="267" y="542"/>
                    </a:lnTo>
                    <a:lnTo>
                      <a:pt x="261" y="595"/>
                    </a:lnTo>
                    <a:lnTo>
                      <a:pt x="228" y="626"/>
                    </a:lnTo>
                    <a:lnTo>
                      <a:pt x="170" y="646"/>
                    </a:lnTo>
                    <a:lnTo>
                      <a:pt x="91" y="613"/>
                    </a:lnTo>
                    <a:lnTo>
                      <a:pt x="32" y="556"/>
                    </a:lnTo>
                    <a:lnTo>
                      <a:pt x="0" y="446"/>
                    </a:lnTo>
                    <a:lnTo>
                      <a:pt x="0" y="355"/>
                    </a:lnTo>
                    <a:lnTo>
                      <a:pt x="26" y="259"/>
                    </a:lnTo>
                    <a:lnTo>
                      <a:pt x="71" y="187"/>
                    </a:lnTo>
                    <a:lnTo>
                      <a:pt x="111" y="136"/>
                    </a:lnTo>
                    <a:lnTo>
                      <a:pt x="162" y="97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3" name="Freeform 128"/>
              <p:cNvSpPr>
                <a:spLocks noChangeAspect="1"/>
              </p:cNvSpPr>
              <p:nvPr/>
            </p:nvSpPr>
            <p:spPr bwMode="auto">
              <a:xfrm>
                <a:off x="4608" y="1714"/>
                <a:ext cx="130" cy="130"/>
              </a:xfrm>
              <a:custGeom>
                <a:avLst/>
                <a:gdLst>
                  <a:gd name="T0" fmla="*/ 497 w 607"/>
                  <a:gd name="T1" fmla="*/ 0 h 607"/>
                  <a:gd name="T2" fmla="*/ 607 w 607"/>
                  <a:gd name="T3" fmla="*/ 20 h 607"/>
                  <a:gd name="T4" fmla="*/ 594 w 607"/>
                  <a:gd name="T5" fmla="*/ 65 h 607"/>
                  <a:gd name="T6" fmla="*/ 529 w 607"/>
                  <a:gd name="T7" fmla="*/ 77 h 607"/>
                  <a:gd name="T8" fmla="*/ 458 w 607"/>
                  <a:gd name="T9" fmla="*/ 65 h 607"/>
                  <a:gd name="T10" fmla="*/ 354 w 607"/>
                  <a:gd name="T11" fmla="*/ 71 h 607"/>
                  <a:gd name="T12" fmla="*/ 232 w 607"/>
                  <a:gd name="T13" fmla="*/ 104 h 607"/>
                  <a:gd name="T14" fmla="*/ 122 w 607"/>
                  <a:gd name="T15" fmla="*/ 136 h 607"/>
                  <a:gd name="T16" fmla="*/ 83 w 607"/>
                  <a:gd name="T17" fmla="*/ 175 h 607"/>
                  <a:gd name="T18" fmla="*/ 90 w 607"/>
                  <a:gd name="T19" fmla="*/ 200 h 607"/>
                  <a:gd name="T20" fmla="*/ 142 w 607"/>
                  <a:gd name="T21" fmla="*/ 291 h 607"/>
                  <a:gd name="T22" fmla="*/ 187 w 607"/>
                  <a:gd name="T23" fmla="*/ 375 h 607"/>
                  <a:gd name="T24" fmla="*/ 238 w 607"/>
                  <a:gd name="T25" fmla="*/ 432 h 607"/>
                  <a:gd name="T26" fmla="*/ 265 w 607"/>
                  <a:gd name="T27" fmla="*/ 452 h 607"/>
                  <a:gd name="T28" fmla="*/ 258 w 607"/>
                  <a:gd name="T29" fmla="*/ 497 h 607"/>
                  <a:gd name="T30" fmla="*/ 200 w 607"/>
                  <a:gd name="T31" fmla="*/ 530 h 607"/>
                  <a:gd name="T32" fmla="*/ 155 w 607"/>
                  <a:gd name="T33" fmla="*/ 568 h 607"/>
                  <a:gd name="T34" fmla="*/ 136 w 607"/>
                  <a:gd name="T35" fmla="*/ 607 h 607"/>
                  <a:gd name="T36" fmla="*/ 97 w 607"/>
                  <a:gd name="T37" fmla="*/ 607 h 607"/>
                  <a:gd name="T38" fmla="*/ 90 w 607"/>
                  <a:gd name="T39" fmla="*/ 562 h 607"/>
                  <a:gd name="T40" fmla="*/ 136 w 607"/>
                  <a:gd name="T41" fmla="*/ 510 h 607"/>
                  <a:gd name="T42" fmla="*/ 193 w 607"/>
                  <a:gd name="T43" fmla="*/ 465 h 607"/>
                  <a:gd name="T44" fmla="*/ 187 w 607"/>
                  <a:gd name="T45" fmla="*/ 446 h 607"/>
                  <a:gd name="T46" fmla="*/ 136 w 607"/>
                  <a:gd name="T47" fmla="*/ 375 h 607"/>
                  <a:gd name="T48" fmla="*/ 77 w 607"/>
                  <a:gd name="T49" fmla="*/ 291 h 607"/>
                  <a:gd name="T50" fmla="*/ 26 w 607"/>
                  <a:gd name="T51" fmla="*/ 200 h 607"/>
                  <a:gd name="T52" fmla="*/ 0 w 607"/>
                  <a:gd name="T53" fmla="*/ 149 h 607"/>
                  <a:gd name="T54" fmla="*/ 38 w 607"/>
                  <a:gd name="T55" fmla="*/ 110 h 607"/>
                  <a:gd name="T56" fmla="*/ 122 w 607"/>
                  <a:gd name="T57" fmla="*/ 71 h 607"/>
                  <a:gd name="T58" fmla="*/ 271 w 607"/>
                  <a:gd name="T59" fmla="*/ 20 h 607"/>
                  <a:gd name="T60" fmla="*/ 407 w 607"/>
                  <a:gd name="T61" fmla="*/ 6 h 607"/>
                  <a:gd name="T62" fmla="*/ 497 w 607"/>
                  <a:gd name="T63" fmla="*/ 0 h 607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607"/>
                  <a:gd name="T97" fmla="*/ 0 h 607"/>
                  <a:gd name="T98" fmla="*/ 607 w 607"/>
                  <a:gd name="T99" fmla="*/ 607 h 607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607" h="607">
                    <a:moveTo>
                      <a:pt x="497" y="0"/>
                    </a:moveTo>
                    <a:lnTo>
                      <a:pt x="607" y="20"/>
                    </a:lnTo>
                    <a:lnTo>
                      <a:pt x="594" y="65"/>
                    </a:lnTo>
                    <a:lnTo>
                      <a:pt x="529" y="77"/>
                    </a:lnTo>
                    <a:lnTo>
                      <a:pt x="458" y="65"/>
                    </a:lnTo>
                    <a:lnTo>
                      <a:pt x="354" y="71"/>
                    </a:lnTo>
                    <a:lnTo>
                      <a:pt x="232" y="104"/>
                    </a:lnTo>
                    <a:lnTo>
                      <a:pt x="122" y="136"/>
                    </a:lnTo>
                    <a:lnTo>
                      <a:pt x="83" y="175"/>
                    </a:lnTo>
                    <a:lnTo>
                      <a:pt x="90" y="200"/>
                    </a:lnTo>
                    <a:lnTo>
                      <a:pt x="142" y="291"/>
                    </a:lnTo>
                    <a:lnTo>
                      <a:pt x="187" y="375"/>
                    </a:lnTo>
                    <a:lnTo>
                      <a:pt x="238" y="432"/>
                    </a:lnTo>
                    <a:lnTo>
                      <a:pt x="265" y="452"/>
                    </a:lnTo>
                    <a:lnTo>
                      <a:pt x="258" y="497"/>
                    </a:lnTo>
                    <a:lnTo>
                      <a:pt x="200" y="530"/>
                    </a:lnTo>
                    <a:lnTo>
                      <a:pt x="155" y="568"/>
                    </a:lnTo>
                    <a:lnTo>
                      <a:pt x="136" y="607"/>
                    </a:lnTo>
                    <a:lnTo>
                      <a:pt x="97" y="607"/>
                    </a:lnTo>
                    <a:lnTo>
                      <a:pt x="90" y="562"/>
                    </a:lnTo>
                    <a:lnTo>
                      <a:pt x="136" y="510"/>
                    </a:lnTo>
                    <a:lnTo>
                      <a:pt x="193" y="465"/>
                    </a:lnTo>
                    <a:lnTo>
                      <a:pt x="187" y="446"/>
                    </a:lnTo>
                    <a:lnTo>
                      <a:pt x="136" y="375"/>
                    </a:lnTo>
                    <a:lnTo>
                      <a:pt x="77" y="291"/>
                    </a:lnTo>
                    <a:lnTo>
                      <a:pt x="26" y="200"/>
                    </a:lnTo>
                    <a:lnTo>
                      <a:pt x="0" y="149"/>
                    </a:lnTo>
                    <a:lnTo>
                      <a:pt x="38" y="110"/>
                    </a:lnTo>
                    <a:lnTo>
                      <a:pt x="122" y="71"/>
                    </a:lnTo>
                    <a:lnTo>
                      <a:pt x="271" y="20"/>
                    </a:lnTo>
                    <a:lnTo>
                      <a:pt x="407" y="6"/>
                    </a:lnTo>
                    <a:lnTo>
                      <a:pt x="497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4" name="Freeform 129"/>
              <p:cNvSpPr>
                <a:spLocks noChangeAspect="1"/>
              </p:cNvSpPr>
              <p:nvPr/>
            </p:nvSpPr>
            <p:spPr bwMode="auto">
              <a:xfrm>
                <a:off x="4739" y="1730"/>
                <a:ext cx="123" cy="130"/>
              </a:xfrm>
              <a:custGeom>
                <a:avLst/>
                <a:gdLst>
                  <a:gd name="T0" fmla="*/ 64 w 575"/>
                  <a:gd name="T1" fmla="*/ 0 h 608"/>
                  <a:gd name="T2" fmla="*/ 0 w 575"/>
                  <a:gd name="T3" fmla="*/ 20 h 608"/>
                  <a:gd name="T4" fmla="*/ 0 w 575"/>
                  <a:gd name="T5" fmla="*/ 65 h 608"/>
                  <a:gd name="T6" fmla="*/ 32 w 575"/>
                  <a:gd name="T7" fmla="*/ 98 h 608"/>
                  <a:gd name="T8" fmla="*/ 109 w 575"/>
                  <a:gd name="T9" fmla="*/ 143 h 608"/>
                  <a:gd name="T10" fmla="*/ 252 w 575"/>
                  <a:gd name="T11" fmla="*/ 234 h 608"/>
                  <a:gd name="T12" fmla="*/ 336 w 575"/>
                  <a:gd name="T13" fmla="*/ 291 h 608"/>
                  <a:gd name="T14" fmla="*/ 388 w 575"/>
                  <a:gd name="T15" fmla="*/ 375 h 608"/>
                  <a:gd name="T16" fmla="*/ 453 w 575"/>
                  <a:gd name="T17" fmla="*/ 486 h 608"/>
                  <a:gd name="T18" fmla="*/ 459 w 575"/>
                  <a:gd name="T19" fmla="*/ 576 h 608"/>
                  <a:gd name="T20" fmla="*/ 498 w 575"/>
                  <a:gd name="T21" fmla="*/ 608 h 608"/>
                  <a:gd name="T22" fmla="*/ 575 w 575"/>
                  <a:gd name="T23" fmla="*/ 537 h 608"/>
                  <a:gd name="T24" fmla="*/ 517 w 575"/>
                  <a:gd name="T25" fmla="*/ 505 h 608"/>
                  <a:gd name="T26" fmla="*/ 459 w 575"/>
                  <a:gd name="T27" fmla="*/ 407 h 608"/>
                  <a:gd name="T28" fmla="*/ 407 w 575"/>
                  <a:gd name="T29" fmla="*/ 317 h 608"/>
                  <a:gd name="T30" fmla="*/ 388 w 575"/>
                  <a:gd name="T31" fmla="*/ 265 h 608"/>
                  <a:gd name="T32" fmla="*/ 343 w 575"/>
                  <a:gd name="T33" fmla="*/ 208 h 608"/>
                  <a:gd name="T34" fmla="*/ 258 w 575"/>
                  <a:gd name="T35" fmla="*/ 143 h 608"/>
                  <a:gd name="T36" fmla="*/ 161 w 575"/>
                  <a:gd name="T37" fmla="*/ 78 h 608"/>
                  <a:gd name="T38" fmla="*/ 64 w 575"/>
                  <a:gd name="T39" fmla="*/ 0 h 60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575"/>
                  <a:gd name="T61" fmla="*/ 0 h 608"/>
                  <a:gd name="T62" fmla="*/ 575 w 575"/>
                  <a:gd name="T63" fmla="*/ 608 h 608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575" h="608">
                    <a:moveTo>
                      <a:pt x="64" y="0"/>
                    </a:moveTo>
                    <a:lnTo>
                      <a:pt x="0" y="20"/>
                    </a:lnTo>
                    <a:lnTo>
                      <a:pt x="0" y="65"/>
                    </a:lnTo>
                    <a:lnTo>
                      <a:pt x="32" y="98"/>
                    </a:lnTo>
                    <a:lnTo>
                      <a:pt x="109" y="143"/>
                    </a:lnTo>
                    <a:lnTo>
                      <a:pt x="252" y="234"/>
                    </a:lnTo>
                    <a:lnTo>
                      <a:pt x="336" y="291"/>
                    </a:lnTo>
                    <a:lnTo>
                      <a:pt x="388" y="375"/>
                    </a:lnTo>
                    <a:lnTo>
                      <a:pt x="453" y="486"/>
                    </a:lnTo>
                    <a:lnTo>
                      <a:pt x="459" y="576"/>
                    </a:lnTo>
                    <a:lnTo>
                      <a:pt x="498" y="608"/>
                    </a:lnTo>
                    <a:lnTo>
                      <a:pt x="575" y="537"/>
                    </a:lnTo>
                    <a:lnTo>
                      <a:pt x="517" y="505"/>
                    </a:lnTo>
                    <a:lnTo>
                      <a:pt x="459" y="407"/>
                    </a:lnTo>
                    <a:lnTo>
                      <a:pt x="407" y="317"/>
                    </a:lnTo>
                    <a:lnTo>
                      <a:pt x="388" y="265"/>
                    </a:lnTo>
                    <a:lnTo>
                      <a:pt x="343" y="208"/>
                    </a:lnTo>
                    <a:lnTo>
                      <a:pt x="258" y="143"/>
                    </a:lnTo>
                    <a:lnTo>
                      <a:pt x="161" y="78"/>
                    </a:lnTo>
                    <a:lnTo>
                      <a:pt x="64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5" name="Freeform 130"/>
              <p:cNvSpPr>
                <a:spLocks noChangeAspect="1"/>
              </p:cNvSpPr>
              <p:nvPr/>
            </p:nvSpPr>
            <p:spPr bwMode="auto">
              <a:xfrm>
                <a:off x="4692" y="1828"/>
                <a:ext cx="68" cy="213"/>
              </a:xfrm>
              <a:custGeom>
                <a:avLst/>
                <a:gdLst>
                  <a:gd name="T0" fmla="*/ 47 w 315"/>
                  <a:gd name="T1" fmla="*/ 0 h 991"/>
                  <a:gd name="T2" fmla="*/ 0 w 315"/>
                  <a:gd name="T3" fmla="*/ 19 h 991"/>
                  <a:gd name="T4" fmla="*/ 7 w 315"/>
                  <a:gd name="T5" fmla="*/ 72 h 991"/>
                  <a:gd name="T6" fmla="*/ 27 w 315"/>
                  <a:gd name="T7" fmla="*/ 103 h 991"/>
                  <a:gd name="T8" fmla="*/ 79 w 315"/>
                  <a:gd name="T9" fmla="*/ 206 h 991"/>
                  <a:gd name="T10" fmla="*/ 132 w 315"/>
                  <a:gd name="T11" fmla="*/ 393 h 991"/>
                  <a:gd name="T12" fmla="*/ 145 w 315"/>
                  <a:gd name="T13" fmla="*/ 502 h 991"/>
                  <a:gd name="T14" fmla="*/ 99 w 315"/>
                  <a:gd name="T15" fmla="*/ 662 h 991"/>
                  <a:gd name="T16" fmla="*/ 47 w 315"/>
                  <a:gd name="T17" fmla="*/ 791 h 991"/>
                  <a:gd name="T18" fmla="*/ 27 w 315"/>
                  <a:gd name="T19" fmla="*/ 901 h 991"/>
                  <a:gd name="T20" fmla="*/ 47 w 315"/>
                  <a:gd name="T21" fmla="*/ 927 h 991"/>
                  <a:gd name="T22" fmla="*/ 99 w 315"/>
                  <a:gd name="T23" fmla="*/ 940 h 991"/>
                  <a:gd name="T24" fmla="*/ 217 w 315"/>
                  <a:gd name="T25" fmla="*/ 985 h 991"/>
                  <a:gd name="T26" fmla="*/ 263 w 315"/>
                  <a:gd name="T27" fmla="*/ 991 h 991"/>
                  <a:gd name="T28" fmla="*/ 315 w 315"/>
                  <a:gd name="T29" fmla="*/ 946 h 991"/>
                  <a:gd name="T30" fmla="*/ 237 w 315"/>
                  <a:gd name="T31" fmla="*/ 920 h 991"/>
                  <a:gd name="T32" fmla="*/ 125 w 315"/>
                  <a:gd name="T33" fmla="*/ 901 h 991"/>
                  <a:gd name="T34" fmla="*/ 85 w 315"/>
                  <a:gd name="T35" fmla="*/ 868 h 991"/>
                  <a:gd name="T36" fmla="*/ 79 w 315"/>
                  <a:gd name="T37" fmla="*/ 823 h 991"/>
                  <a:gd name="T38" fmla="*/ 125 w 315"/>
                  <a:gd name="T39" fmla="*/ 740 h 991"/>
                  <a:gd name="T40" fmla="*/ 164 w 315"/>
                  <a:gd name="T41" fmla="*/ 624 h 991"/>
                  <a:gd name="T42" fmla="*/ 204 w 315"/>
                  <a:gd name="T43" fmla="*/ 482 h 991"/>
                  <a:gd name="T44" fmla="*/ 198 w 315"/>
                  <a:gd name="T45" fmla="*/ 419 h 991"/>
                  <a:gd name="T46" fmla="*/ 190 w 315"/>
                  <a:gd name="T47" fmla="*/ 321 h 991"/>
                  <a:gd name="T48" fmla="*/ 158 w 315"/>
                  <a:gd name="T49" fmla="*/ 206 h 991"/>
                  <a:gd name="T50" fmla="*/ 132 w 315"/>
                  <a:gd name="T51" fmla="*/ 103 h 991"/>
                  <a:gd name="T52" fmla="*/ 93 w 315"/>
                  <a:gd name="T53" fmla="*/ 27 h 991"/>
                  <a:gd name="T54" fmla="*/ 47 w 315"/>
                  <a:gd name="T55" fmla="*/ 0 h 99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315"/>
                  <a:gd name="T85" fmla="*/ 0 h 991"/>
                  <a:gd name="T86" fmla="*/ 315 w 315"/>
                  <a:gd name="T87" fmla="*/ 991 h 991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315" h="991">
                    <a:moveTo>
                      <a:pt x="47" y="0"/>
                    </a:moveTo>
                    <a:lnTo>
                      <a:pt x="0" y="19"/>
                    </a:lnTo>
                    <a:lnTo>
                      <a:pt x="7" y="72"/>
                    </a:lnTo>
                    <a:lnTo>
                      <a:pt x="27" y="103"/>
                    </a:lnTo>
                    <a:lnTo>
                      <a:pt x="79" y="206"/>
                    </a:lnTo>
                    <a:lnTo>
                      <a:pt x="132" y="393"/>
                    </a:lnTo>
                    <a:lnTo>
                      <a:pt x="145" y="502"/>
                    </a:lnTo>
                    <a:lnTo>
                      <a:pt x="99" y="662"/>
                    </a:lnTo>
                    <a:lnTo>
                      <a:pt x="47" y="791"/>
                    </a:lnTo>
                    <a:lnTo>
                      <a:pt x="27" y="901"/>
                    </a:lnTo>
                    <a:lnTo>
                      <a:pt x="47" y="927"/>
                    </a:lnTo>
                    <a:lnTo>
                      <a:pt x="99" y="940"/>
                    </a:lnTo>
                    <a:lnTo>
                      <a:pt x="217" y="985"/>
                    </a:lnTo>
                    <a:lnTo>
                      <a:pt x="263" y="991"/>
                    </a:lnTo>
                    <a:lnTo>
                      <a:pt x="315" y="946"/>
                    </a:lnTo>
                    <a:lnTo>
                      <a:pt x="237" y="920"/>
                    </a:lnTo>
                    <a:lnTo>
                      <a:pt x="125" y="901"/>
                    </a:lnTo>
                    <a:lnTo>
                      <a:pt x="85" y="868"/>
                    </a:lnTo>
                    <a:lnTo>
                      <a:pt x="79" y="823"/>
                    </a:lnTo>
                    <a:lnTo>
                      <a:pt x="125" y="740"/>
                    </a:lnTo>
                    <a:lnTo>
                      <a:pt x="164" y="624"/>
                    </a:lnTo>
                    <a:lnTo>
                      <a:pt x="204" y="482"/>
                    </a:lnTo>
                    <a:lnTo>
                      <a:pt x="198" y="419"/>
                    </a:lnTo>
                    <a:lnTo>
                      <a:pt x="190" y="321"/>
                    </a:lnTo>
                    <a:lnTo>
                      <a:pt x="158" y="206"/>
                    </a:lnTo>
                    <a:lnTo>
                      <a:pt x="132" y="103"/>
                    </a:lnTo>
                    <a:lnTo>
                      <a:pt x="93" y="27"/>
                    </a:lnTo>
                    <a:lnTo>
                      <a:pt x="47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6" name="Freeform 131"/>
              <p:cNvSpPr>
                <a:spLocks noChangeAspect="1"/>
              </p:cNvSpPr>
              <p:nvPr/>
            </p:nvSpPr>
            <p:spPr bwMode="auto">
              <a:xfrm>
                <a:off x="4665" y="1826"/>
                <a:ext cx="50" cy="239"/>
              </a:xfrm>
              <a:custGeom>
                <a:avLst/>
                <a:gdLst>
                  <a:gd name="T0" fmla="*/ 54 w 232"/>
                  <a:gd name="T1" fmla="*/ 45 h 1115"/>
                  <a:gd name="T2" fmla="*/ 92 w 232"/>
                  <a:gd name="T3" fmla="*/ 0 h 1115"/>
                  <a:gd name="T4" fmla="*/ 146 w 232"/>
                  <a:gd name="T5" fmla="*/ 13 h 1115"/>
                  <a:gd name="T6" fmla="*/ 160 w 232"/>
                  <a:gd name="T7" fmla="*/ 64 h 1115"/>
                  <a:gd name="T8" fmla="*/ 179 w 232"/>
                  <a:gd name="T9" fmla="*/ 276 h 1115"/>
                  <a:gd name="T10" fmla="*/ 172 w 232"/>
                  <a:gd name="T11" fmla="*/ 448 h 1115"/>
                  <a:gd name="T12" fmla="*/ 160 w 232"/>
                  <a:gd name="T13" fmla="*/ 571 h 1115"/>
                  <a:gd name="T14" fmla="*/ 112 w 232"/>
                  <a:gd name="T15" fmla="*/ 808 h 1115"/>
                  <a:gd name="T16" fmla="*/ 80 w 232"/>
                  <a:gd name="T17" fmla="*/ 923 h 1115"/>
                  <a:gd name="T18" fmla="*/ 92 w 232"/>
                  <a:gd name="T19" fmla="*/ 962 h 1115"/>
                  <a:gd name="T20" fmla="*/ 179 w 232"/>
                  <a:gd name="T21" fmla="*/ 1019 h 1115"/>
                  <a:gd name="T22" fmla="*/ 232 w 232"/>
                  <a:gd name="T23" fmla="*/ 1089 h 1115"/>
                  <a:gd name="T24" fmla="*/ 219 w 232"/>
                  <a:gd name="T25" fmla="*/ 1109 h 1115"/>
                  <a:gd name="T26" fmla="*/ 152 w 232"/>
                  <a:gd name="T27" fmla="*/ 1115 h 1115"/>
                  <a:gd name="T28" fmla="*/ 112 w 232"/>
                  <a:gd name="T29" fmla="*/ 1103 h 1115"/>
                  <a:gd name="T30" fmla="*/ 100 w 232"/>
                  <a:gd name="T31" fmla="*/ 1064 h 1115"/>
                  <a:gd name="T32" fmla="*/ 92 w 232"/>
                  <a:gd name="T33" fmla="*/ 1026 h 1115"/>
                  <a:gd name="T34" fmla="*/ 40 w 232"/>
                  <a:gd name="T35" fmla="*/ 968 h 1115"/>
                  <a:gd name="T36" fmla="*/ 0 w 232"/>
                  <a:gd name="T37" fmla="*/ 929 h 1115"/>
                  <a:gd name="T38" fmla="*/ 14 w 232"/>
                  <a:gd name="T39" fmla="*/ 872 h 1115"/>
                  <a:gd name="T40" fmla="*/ 60 w 232"/>
                  <a:gd name="T41" fmla="*/ 814 h 1115"/>
                  <a:gd name="T42" fmla="*/ 92 w 232"/>
                  <a:gd name="T43" fmla="*/ 673 h 1115"/>
                  <a:gd name="T44" fmla="*/ 106 w 232"/>
                  <a:gd name="T45" fmla="*/ 520 h 1115"/>
                  <a:gd name="T46" fmla="*/ 100 w 232"/>
                  <a:gd name="T47" fmla="*/ 359 h 1115"/>
                  <a:gd name="T48" fmla="*/ 72 w 232"/>
                  <a:gd name="T49" fmla="*/ 199 h 1115"/>
                  <a:gd name="T50" fmla="*/ 40 w 232"/>
                  <a:gd name="T51" fmla="*/ 84 h 1115"/>
                  <a:gd name="T52" fmla="*/ 54 w 232"/>
                  <a:gd name="T53" fmla="*/ 45 h 111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232"/>
                  <a:gd name="T82" fmla="*/ 0 h 1115"/>
                  <a:gd name="T83" fmla="*/ 232 w 232"/>
                  <a:gd name="T84" fmla="*/ 1115 h 111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232" h="1115">
                    <a:moveTo>
                      <a:pt x="54" y="45"/>
                    </a:moveTo>
                    <a:lnTo>
                      <a:pt x="92" y="0"/>
                    </a:lnTo>
                    <a:lnTo>
                      <a:pt x="146" y="13"/>
                    </a:lnTo>
                    <a:lnTo>
                      <a:pt x="160" y="64"/>
                    </a:lnTo>
                    <a:lnTo>
                      <a:pt x="179" y="276"/>
                    </a:lnTo>
                    <a:lnTo>
                      <a:pt x="172" y="448"/>
                    </a:lnTo>
                    <a:lnTo>
                      <a:pt x="160" y="571"/>
                    </a:lnTo>
                    <a:lnTo>
                      <a:pt x="112" y="808"/>
                    </a:lnTo>
                    <a:lnTo>
                      <a:pt x="80" y="923"/>
                    </a:lnTo>
                    <a:lnTo>
                      <a:pt x="92" y="962"/>
                    </a:lnTo>
                    <a:lnTo>
                      <a:pt x="179" y="1019"/>
                    </a:lnTo>
                    <a:lnTo>
                      <a:pt x="232" y="1089"/>
                    </a:lnTo>
                    <a:lnTo>
                      <a:pt x="219" y="1109"/>
                    </a:lnTo>
                    <a:lnTo>
                      <a:pt x="152" y="1115"/>
                    </a:lnTo>
                    <a:lnTo>
                      <a:pt x="112" y="1103"/>
                    </a:lnTo>
                    <a:lnTo>
                      <a:pt x="100" y="1064"/>
                    </a:lnTo>
                    <a:lnTo>
                      <a:pt x="92" y="1026"/>
                    </a:lnTo>
                    <a:lnTo>
                      <a:pt x="40" y="968"/>
                    </a:lnTo>
                    <a:lnTo>
                      <a:pt x="0" y="929"/>
                    </a:lnTo>
                    <a:lnTo>
                      <a:pt x="14" y="872"/>
                    </a:lnTo>
                    <a:lnTo>
                      <a:pt x="60" y="814"/>
                    </a:lnTo>
                    <a:lnTo>
                      <a:pt x="92" y="673"/>
                    </a:lnTo>
                    <a:lnTo>
                      <a:pt x="106" y="520"/>
                    </a:lnTo>
                    <a:lnTo>
                      <a:pt x="100" y="359"/>
                    </a:lnTo>
                    <a:lnTo>
                      <a:pt x="72" y="199"/>
                    </a:lnTo>
                    <a:lnTo>
                      <a:pt x="40" y="84"/>
                    </a:lnTo>
                    <a:lnTo>
                      <a:pt x="54" y="45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439" name="AutoShape 132"/>
            <p:cNvSpPr>
              <a:spLocks noChangeArrowheads="1"/>
            </p:cNvSpPr>
            <p:nvPr/>
          </p:nvSpPr>
          <p:spPr bwMode="auto">
            <a:xfrm>
              <a:off x="0" y="1056"/>
              <a:ext cx="1488" cy="288"/>
            </a:xfrm>
            <a:prstGeom prst="wedgeRectCallout">
              <a:avLst>
                <a:gd name="adj1" fmla="val 25606"/>
                <a:gd name="adj2" fmla="val 100000"/>
              </a:avLst>
            </a:prstGeom>
            <a:solidFill>
              <a:schemeClr val="tx1"/>
            </a:solidFill>
            <a:ln w="9525" algn="ctr">
              <a:solidFill>
                <a:srgbClr val="000055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>
                  <a:solidFill>
                    <a:schemeClr val="bg2"/>
                  </a:solidFill>
                </a:rPr>
                <a:t>ptr == NULL?</a:t>
              </a:r>
            </a:p>
          </p:txBody>
        </p:sp>
      </p:grpSp>
      <p:grpSp>
        <p:nvGrpSpPr>
          <p:cNvPr id="11" name="Group 133"/>
          <p:cNvGrpSpPr>
            <a:grpSpLocks/>
          </p:cNvGrpSpPr>
          <p:nvPr/>
        </p:nvGrpSpPr>
        <p:grpSpPr bwMode="auto">
          <a:xfrm>
            <a:off x="1371600" y="1676400"/>
            <a:ext cx="2482850" cy="2211388"/>
            <a:chOff x="0" y="1056"/>
            <a:chExt cx="1564" cy="1393"/>
          </a:xfrm>
        </p:grpSpPr>
        <p:grpSp>
          <p:nvGrpSpPr>
            <p:cNvPr id="17421" name="Group 134"/>
            <p:cNvGrpSpPr>
              <a:grpSpLocks noChangeAspect="1"/>
            </p:cNvGrpSpPr>
            <p:nvPr/>
          </p:nvGrpSpPr>
          <p:grpSpPr bwMode="auto">
            <a:xfrm>
              <a:off x="768" y="1584"/>
              <a:ext cx="796" cy="865"/>
              <a:chOff x="4608" y="1632"/>
              <a:chExt cx="398" cy="433"/>
            </a:xfrm>
          </p:grpSpPr>
          <p:grpSp>
            <p:nvGrpSpPr>
              <p:cNvPr id="17423" name="Group 135"/>
              <p:cNvGrpSpPr>
                <a:grpSpLocks noChangeAspect="1"/>
              </p:cNvGrpSpPr>
              <p:nvPr/>
            </p:nvGrpSpPr>
            <p:grpSpPr bwMode="auto">
              <a:xfrm>
                <a:off x="4752" y="1652"/>
                <a:ext cx="254" cy="316"/>
                <a:chOff x="4718" y="1200"/>
                <a:chExt cx="297" cy="370"/>
              </a:xfrm>
            </p:grpSpPr>
            <p:grpSp>
              <p:nvGrpSpPr>
                <p:cNvPr id="17430" name="Group 136"/>
                <p:cNvGrpSpPr>
                  <a:grpSpLocks noChangeAspect="1"/>
                </p:cNvGrpSpPr>
                <p:nvPr/>
              </p:nvGrpSpPr>
              <p:grpSpPr bwMode="auto">
                <a:xfrm>
                  <a:off x="4721" y="1200"/>
                  <a:ext cx="294" cy="366"/>
                  <a:chOff x="4721" y="1642"/>
                  <a:chExt cx="294" cy="366"/>
                </a:xfrm>
              </p:grpSpPr>
              <p:sp>
                <p:nvSpPr>
                  <p:cNvPr id="17432" name="Freeform 137"/>
                  <p:cNvSpPr>
                    <a:spLocks noChangeAspect="1"/>
                  </p:cNvSpPr>
                  <p:nvPr/>
                </p:nvSpPr>
                <p:spPr bwMode="auto">
                  <a:xfrm>
                    <a:off x="4721" y="1853"/>
                    <a:ext cx="136" cy="155"/>
                  </a:xfrm>
                  <a:custGeom>
                    <a:avLst/>
                    <a:gdLst>
                      <a:gd name="T0" fmla="*/ 602 w 634"/>
                      <a:gd name="T1" fmla="*/ 0 h 721"/>
                      <a:gd name="T2" fmla="*/ 634 w 634"/>
                      <a:gd name="T3" fmla="*/ 72 h 721"/>
                      <a:gd name="T4" fmla="*/ 569 w 634"/>
                      <a:gd name="T5" fmla="*/ 180 h 721"/>
                      <a:gd name="T6" fmla="*/ 486 w 634"/>
                      <a:gd name="T7" fmla="*/ 309 h 721"/>
                      <a:gd name="T8" fmla="*/ 401 w 634"/>
                      <a:gd name="T9" fmla="*/ 451 h 721"/>
                      <a:gd name="T10" fmla="*/ 323 w 634"/>
                      <a:gd name="T11" fmla="*/ 541 h 721"/>
                      <a:gd name="T12" fmla="*/ 220 w 634"/>
                      <a:gd name="T13" fmla="*/ 664 h 721"/>
                      <a:gd name="T14" fmla="*/ 155 w 634"/>
                      <a:gd name="T15" fmla="*/ 721 h 721"/>
                      <a:gd name="T16" fmla="*/ 91 w 634"/>
                      <a:gd name="T17" fmla="*/ 695 h 721"/>
                      <a:gd name="T18" fmla="*/ 20 w 634"/>
                      <a:gd name="T19" fmla="*/ 619 h 721"/>
                      <a:gd name="T20" fmla="*/ 0 w 634"/>
                      <a:gd name="T21" fmla="*/ 566 h 721"/>
                      <a:gd name="T22" fmla="*/ 59 w 634"/>
                      <a:gd name="T23" fmla="*/ 431 h 721"/>
                      <a:gd name="T24" fmla="*/ 148 w 634"/>
                      <a:gd name="T25" fmla="*/ 290 h 721"/>
                      <a:gd name="T26" fmla="*/ 240 w 634"/>
                      <a:gd name="T27" fmla="*/ 174 h 721"/>
                      <a:gd name="T28" fmla="*/ 362 w 634"/>
                      <a:gd name="T29" fmla="*/ 84 h 721"/>
                      <a:gd name="T30" fmla="*/ 486 w 634"/>
                      <a:gd name="T31" fmla="*/ 33 h 721"/>
                      <a:gd name="T32" fmla="*/ 602 w 634"/>
                      <a:gd name="T33" fmla="*/ 0 h 721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634"/>
                      <a:gd name="T52" fmla="*/ 0 h 721"/>
                      <a:gd name="T53" fmla="*/ 634 w 634"/>
                      <a:gd name="T54" fmla="*/ 721 h 721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T51" t="T52" r="T53" b="T54"/>
                    <a:pathLst>
                      <a:path w="634" h="721">
                        <a:moveTo>
                          <a:pt x="602" y="0"/>
                        </a:moveTo>
                        <a:lnTo>
                          <a:pt x="634" y="72"/>
                        </a:lnTo>
                        <a:lnTo>
                          <a:pt x="569" y="180"/>
                        </a:lnTo>
                        <a:lnTo>
                          <a:pt x="486" y="309"/>
                        </a:lnTo>
                        <a:lnTo>
                          <a:pt x="401" y="451"/>
                        </a:lnTo>
                        <a:lnTo>
                          <a:pt x="323" y="541"/>
                        </a:lnTo>
                        <a:lnTo>
                          <a:pt x="220" y="664"/>
                        </a:lnTo>
                        <a:lnTo>
                          <a:pt x="155" y="721"/>
                        </a:lnTo>
                        <a:lnTo>
                          <a:pt x="91" y="695"/>
                        </a:lnTo>
                        <a:lnTo>
                          <a:pt x="20" y="619"/>
                        </a:lnTo>
                        <a:lnTo>
                          <a:pt x="0" y="566"/>
                        </a:lnTo>
                        <a:lnTo>
                          <a:pt x="59" y="431"/>
                        </a:lnTo>
                        <a:lnTo>
                          <a:pt x="148" y="290"/>
                        </a:lnTo>
                        <a:lnTo>
                          <a:pt x="240" y="174"/>
                        </a:lnTo>
                        <a:lnTo>
                          <a:pt x="362" y="84"/>
                        </a:lnTo>
                        <a:lnTo>
                          <a:pt x="486" y="33"/>
                        </a:lnTo>
                        <a:lnTo>
                          <a:pt x="602" y="0"/>
                        </a:lnTo>
                        <a:close/>
                      </a:path>
                    </a:pathLst>
                  </a:custGeom>
                  <a:solidFill>
                    <a:srgbClr val="AD69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33" name="Freeform 138"/>
                  <p:cNvSpPr>
                    <a:spLocks noChangeAspect="1"/>
                  </p:cNvSpPr>
                  <p:nvPr/>
                </p:nvSpPr>
                <p:spPr bwMode="auto">
                  <a:xfrm>
                    <a:off x="4851" y="1655"/>
                    <a:ext cx="163" cy="212"/>
                  </a:xfrm>
                  <a:custGeom>
                    <a:avLst/>
                    <a:gdLst>
                      <a:gd name="T0" fmla="*/ 567 w 761"/>
                      <a:gd name="T1" fmla="*/ 0 h 990"/>
                      <a:gd name="T2" fmla="*/ 735 w 761"/>
                      <a:gd name="T3" fmla="*/ 90 h 990"/>
                      <a:gd name="T4" fmla="*/ 761 w 761"/>
                      <a:gd name="T5" fmla="*/ 251 h 990"/>
                      <a:gd name="T6" fmla="*/ 742 w 761"/>
                      <a:gd name="T7" fmla="*/ 456 h 990"/>
                      <a:gd name="T8" fmla="*/ 690 w 761"/>
                      <a:gd name="T9" fmla="*/ 604 h 990"/>
                      <a:gd name="T10" fmla="*/ 639 w 761"/>
                      <a:gd name="T11" fmla="*/ 726 h 990"/>
                      <a:gd name="T12" fmla="*/ 542 w 761"/>
                      <a:gd name="T13" fmla="*/ 810 h 990"/>
                      <a:gd name="T14" fmla="*/ 451 w 761"/>
                      <a:gd name="T15" fmla="*/ 881 h 990"/>
                      <a:gd name="T16" fmla="*/ 323 w 761"/>
                      <a:gd name="T17" fmla="*/ 926 h 990"/>
                      <a:gd name="T18" fmla="*/ 117 w 761"/>
                      <a:gd name="T19" fmla="*/ 918 h 990"/>
                      <a:gd name="T20" fmla="*/ 58 w 761"/>
                      <a:gd name="T21" fmla="*/ 990 h 990"/>
                      <a:gd name="T22" fmla="*/ 0 w 761"/>
                      <a:gd name="T23" fmla="*/ 918 h 990"/>
                      <a:gd name="T24" fmla="*/ 65 w 761"/>
                      <a:gd name="T25" fmla="*/ 836 h 990"/>
                      <a:gd name="T26" fmla="*/ 251 w 761"/>
                      <a:gd name="T27" fmla="*/ 810 h 990"/>
                      <a:gd name="T28" fmla="*/ 406 w 761"/>
                      <a:gd name="T29" fmla="*/ 720 h 990"/>
                      <a:gd name="T30" fmla="*/ 504 w 761"/>
                      <a:gd name="T31" fmla="*/ 604 h 990"/>
                      <a:gd name="T32" fmla="*/ 587 w 761"/>
                      <a:gd name="T33" fmla="*/ 450 h 990"/>
                      <a:gd name="T34" fmla="*/ 612 w 761"/>
                      <a:gd name="T35" fmla="*/ 315 h 990"/>
                      <a:gd name="T36" fmla="*/ 619 w 761"/>
                      <a:gd name="T37" fmla="*/ 162 h 990"/>
                      <a:gd name="T38" fmla="*/ 587 w 761"/>
                      <a:gd name="T39" fmla="*/ 64 h 990"/>
                      <a:gd name="T40" fmla="*/ 567 w 761"/>
                      <a:gd name="T41" fmla="*/ 0 h 990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w 761"/>
                      <a:gd name="T64" fmla="*/ 0 h 990"/>
                      <a:gd name="T65" fmla="*/ 761 w 761"/>
                      <a:gd name="T66" fmla="*/ 990 h 990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T63" t="T64" r="T65" b="T66"/>
                    <a:pathLst>
                      <a:path w="761" h="990">
                        <a:moveTo>
                          <a:pt x="567" y="0"/>
                        </a:moveTo>
                        <a:lnTo>
                          <a:pt x="735" y="90"/>
                        </a:lnTo>
                        <a:lnTo>
                          <a:pt x="761" y="251"/>
                        </a:lnTo>
                        <a:lnTo>
                          <a:pt x="742" y="456"/>
                        </a:lnTo>
                        <a:lnTo>
                          <a:pt x="690" y="604"/>
                        </a:lnTo>
                        <a:lnTo>
                          <a:pt x="639" y="726"/>
                        </a:lnTo>
                        <a:lnTo>
                          <a:pt x="542" y="810"/>
                        </a:lnTo>
                        <a:lnTo>
                          <a:pt x="451" y="881"/>
                        </a:lnTo>
                        <a:lnTo>
                          <a:pt x="323" y="926"/>
                        </a:lnTo>
                        <a:lnTo>
                          <a:pt x="117" y="918"/>
                        </a:lnTo>
                        <a:lnTo>
                          <a:pt x="58" y="990"/>
                        </a:lnTo>
                        <a:lnTo>
                          <a:pt x="0" y="918"/>
                        </a:lnTo>
                        <a:lnTo>
                          <a:pt x="65" y="836"/>
                        </a:lnTo>
                        <a:lnTo>
                          <a:pt x="251" y="810"/>
                        </a:lnTo>
                        <a:lnTo>
                          <a:pt x="406" y="720"/>
                        </a:lnTo>
                        <a:lnTo>
                          <a:pt x="504" y="604"/>
                        </a:lnTo>
                        <a:lnTo>
                          <a:pt x="587" y="450"/>
                        </a:lnTo>
                        <a:lnTo>
                          <a:pt x="612" y="315"/>
                        </a:lnTo>
                        <a:lnTo>
                          <a:pt x="619" y="162"/>
                        </a:lnTo>
                        <a:lnTo>
                          <a:pt x="587" y="64"/>
                        </a:lnTo>
                        <a:lnTo>
                          <a:pt x="567" y="0"/>
                        </a:lnTo>
                        <a:close/>
                      </a:path>
                    </a:pathLst>
                  </a:custGeom>
                  <a:solidFill>
                    <a:srgbClr val="CECECE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34" name="Freeform 139"/>
                  <p:cNvSpPr>
                    <a:spLocks noChangeAspect="1"/>
                  </p:cNvSpPr>
                  <p:nvPr/>
                </p:nvSpPr>
                <p:spPr bwMode="auto">
                  <a:xfrm>
                    <a:off x="4878" y="1646"/>
                    <a:ext cx="137" cy="212"/>
                  </a:xfrm>
                  <a:custGeom>
                    <a:avLst/>
                    <a:gdLst>
                      <a:gd name="T0" fmla="*/ 77 w 639"/>
                      <a:gd name="T1" fmla="*/ 943 h 988"/>
                      <a:gd name="T2" fmla="*/ 187 w 639"/>
                      <a:gd name="T3" fmla="*/ 943 h 988"/>
                      <a:gd name="T4" fmla="*/ 303 w 639"/>
                      <a:gd name="T5" fmla="*/ 898 h 988"/>
                      <a:gd name="T6" fmla="*/ 387 w 639"/>
                      <a:gd name="T7" fmla="*/ 840 h 988"/>
                      <a:gd name="T8" fmla="*/ 472 w 639"/>
                      <a:gd name="T9" fmla="*/ 757 h 988"/>
                      <a:gd name="T10" fmla="*/ 536 w 639"/>
                      <a:gd name="T11" fmla="*/ 648 h 988"/>
                      <a:gd name="T12" fmla="*/ 574 w 639"/>
                      <a:gd name="T13" fmla="*/ 532 h 988"/>
                      <a:gd name="T14" fmla="*/ 601 w 639"/>
                      <a:gd name="T15" fmla="*/ 423 h 988"/>
                      <a:gd name="T16" fmla="*/ 607 w 639"/>
                      <a:gd name="T17" fmla="*/ 321 h 988"/>
                      <a:gd name="T18" fmla="*/ 601 w 639"/>
                      <a:gd name="T19" fmla="*/ 231 h 988"/>
                      <a:gd name="T20" fmla="*/ 594 w 639"/>
                      <a:gd name="T21" fmla="*/ 160 h 988"/>
                      <a:gd name="T22" fmla="*/ 549 w 639"/>
                      <a:gd name="T23" fmla="*/ 122 h 988"/>
                      <a:gd name="T24" fmla="*/ 491 w 639"/>
                      <a:gd name="T25" fmla="*/ 83 h 988"/>
                      <a:gd name="T26" fmla="*/ 464 w 639"/>
                      <a:gd name="T27" fmla="*/ 77 h 988"/>
                      <a:gd name="T28" fmla="*/ 426 w 639"/>
                      <a:gd name="T29" fmla="*/ 32 h 988"/>
                      <a:gd name="T30" fmla="*/ 433 w 639"/>
                      <a:gd name="T31" fmla="*/ 0 h 988"/>
                      <a:gd name="T32" fmla="*/ 478 w 639"/>
                      <a:gd name="T33" fmla="*/ 32 h 988"/>
                      <a:gd name="T34" fmla="*/ 619 w 639"/>
                      <a:gd name="T35" fmla="*/ 135 h 988"/>
                      <a:gd name="T36" fmla="*/ 639 w 639"/>
                      <a:gd name="T37" fmla="*/ 205 h 988"/>
                      <a:gd name="T38" fmla="*/ 639 w 639"/>
                      <a:gd name="T39" fmla="*/ 301 h 988"/>
                      <a:gd name="T40" fmla="*/ 639 w 639"/>
                      <a:gd name="T41" fmla="*/ 397 h 988"/>
                      <a:gd name="T42" fmla="*/ 633 w 639"/>
                      <a:gd name="T43" fmla="*/ 507 h 988"/>
                      <a:gd name="T44" fmla="*/ 601 w 639"/>
                      <a:gd name="T45" fmla="*/ 597 h 988"/>
                      <a:gd name="T46" fmla="*/ 574 w 639"/>
                      <a:gd name="T47" fmla="*/ 679 h 988"/>
                      <a:gd name="T48" fmla="*/ 536 w 639"/>
                      <a:gd name="T49" fmla="*/ 750 h 988"/>
                      <a:gd name="T50" fmla="*/ 491 w 639"/>
                      <a:gd name="T51" fmla="*/ 808 h 988"/>
                      <a:gd name="T52" fmla="*/ 439 w 639"/>
                      <a:gd name="T53" fmla="*/ 865 h 988"/>
                      <a:gd name="T54" fmla="*/ 362 w 639"/>
                      <a:gd name="T55" fmla="*/ 910 h 988"/>
                      <a:gd name="T56" fmla="*/ 271 w 639"/>
                      <a:gd name="T57" fmla="*/ 955 h 988"/>
                      <a:gd name="T58" fmla="*/ 187 w 639"/>
                      <a:gd name="T59" fmla="*/ 981 h 988"/>
                      <a:gd name="T60" fmla="*/ 65 w 639"/>
                      <a:gd name="T61" fmla="*/ 988 h 988"/>
                      <a:gd name="T62" fmla="*/ 0 w 639"/>
                      <a:gd name="T63" fmla="*/ 955 h 988"/>
                      <a:gd name="T64" fmla="*/ 77 w 639"/>
                      <a:gd name="T65" fmla="*/ 943 h 988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639"/>
                      <a:gd name="T100" fmla="*/ 0 h 988"/>
                      <a:gd name="T101" fmla="*/ 639 w 639"/>
                      <a:gd name="T102" fmla="*/ 988 h 988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639" h="988">
                        <a:moveTo>
                          <a:pt x="77" y="943"/>
                        </a:moveTo>
                        <a:lnTo>
                          <a:pt x="187" y="943"/>
                        </a:lnTo>
                        <a:lnTo>
                          <a:pt x="303" y="898"/>
                        </a:lnTo>
                        <a:lnTo>
                          <a:pt x="387" y="840"/>
                        </a:lnTo>
                        <a:lnTo>
                          <a:pt x="472" y="757"/>
                        </a:lnTo>
                        <a:lnTo>
                          <a:pt x="536" y="648"/>
                        </a:lnTo>
                        <a:lnTo>
                          <a:pt x="574" y="532"/>
                        </a:lnTo>
                        <a:lnTo>
                          <a:pt x="601" y="423"/>
                        </a:lnTo>
                        <a:lnTo>
                          <a:pt x="607" y="321"/>
                        </a:lnTo>
                        <a:lnTo>
                          <a:pt x="601" y="231"/>
                        </a:lnTo>
                        <a:lnTo>
                          <a:pt x="594" y="160"/>
                        </a:lnTo>
                        <a:lnTo>
                          <a:pt x="549" y="122"/>
                        </a:lnTo>
                        <a:lnTo>
                          <a:pt x="491" y="83"/>
                        </a:lnTo>
                        <a:lnTo>
                          <a:pt x="464" y="77"/>
                        </a:lnTo>
                        <a:lnTo>
                          <a:pt x="426" y="32"/>
                        </a:lnTo>
                        <a:lnTo>
                          <a:pt x="433" y="0"/>
                        </a:lnTo>
                        <a:lnTo>
                          <a:pt x="478" y="32"/>
                        </a:lnTo>
                        <a:lnTo>
                          <a:pt x="619" y="135"/>
                        </a:lnTo>
                        <a:lnTo>
                          <a:pt x="639" y="205"/>
                        </a:lnTo>
                        <a:lnTo>
                          <a:pt x="639" y="301"/>
                        </a:lnTo>
                        <a:lnTo>
                          <a:pt x="639" y="397"/>
                        </a:lnTo>
                        <a:lnTo>
                          <a:pt x="633" y="507"/>
                        </a:lnTo>
                        <a:lnTo>
                          <a:pt x="601" y="597"/>
                        </a:lnTo>
                        <a:lnTo>
                          <a:pt x="574" y="679"/>
                        </a:lnTo>
                        <a:lnTo>
                          <a:pt x="536" y="750"/>
                        </a:lnTo>
                        <a:lnTo>
                          <a:pt x="491" y="808"/>
                        </a:lnTo>
                        <a:lnTo>
                          <a:pt x="439" y="865"/>
                        </a:lnTo>
                        <a:lnTo>
                          <a:pt x="362" y="910"/>
                        </a:lnTo>
                        <a:lnTo>
                          <a:pt x="271" y="955"/>
                        </a:lnTo>
                        <a:lnTo>
                          <a:pt x="187" y="981"/>
                        </a:lnTo>
                        <a:lnTo>
                          <a:pt x="65" y="988"/>
                        </a:lnTo>
                        <a:lnTo>
                          <a:pt x="0" y="955"/>
                        </a:lnTo>
                        <a:lnTo>
                          <a:pt x="77" y="94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35" name="Freeform 140"/>
                  <p:cNvSpPr>
                    <a:spLocks noChangeAspect="1"/>
                  </p:cNvSpPr>
                  <p:nvPr/>
                </p:nvSpPr>
                <p:spPr bwMode="auto">
                  <a:xfrm>
                    <a:off x="4841" y="1644"/>
                    <a:ext cx="146" cy="233"/>
                  </a:xfrm>
                  <a:custGeom>
                    <a:avLst/>
                    <a:gdLst>
                      <a:gd name="T0" fmla="*/ 135 w 677"/>
                      <a:gd name="T1" fmla="*/ 1033 h 1085"/>
                      <a:gd name="T2" fmla="*/ 199 w 677"/>
                      <a:gd name="T3" fmla="*/ 950 h 1085"/>
                      <a:gd name="T4" fmla="*/ 199 w 677"/>
                      <a:gd name="T5" fmla="*/ 892 h 1085"/>
                      <a:gd name="T6" fmla="*/ 296 w 677"/>
                      <a:gd name="T7" fmla="*/ 866 h 1085"/>
                      <a:gd name="T8" fmla="*/ 399 w 677"/>
                      <a:gd name="T9" fmla="*/ 821 h 1085"/>
                      <a:gd name="T10" fmla="*/ 477 w 677"/>
                      <a:gd name="T11" fmla="*/ 757 h 1085"/>
                      <a:gd name="T12" fmla="*/ 548 w 677"/>
                      <a:gd name="T13" fmla="*/ 667 h 1085"/>
                      <a:gd name="T14" fmla="*/ 605 w 677"/>
                      <a:gd name="T15" fmla="*/ 584 h 1085"/>
                      <a:gd name="T16" fmla="*/ 644 w 677"/>
                      <a:gd name="T17" fmla="*/ 481 h 1085"/>
                      <a:gd name="T18" fmla="*/ 658 w 677"/>
                      <a:gd name="T19" fmla="*/ 385 h 1085"/>
                      <a:gd name="T20" fmla="*/ 677 w 677"/>
                      <a:gd name="T21" fmla="*/ 309 h 1085"/>
                      <a:gd name="T22" fmla="*/ 677 w 677"/>
                      <a:gd name="T23" fmla="*/ 180 h 1085"/>
                      <a:gd name="T24" fmla="*/ 650 w 677"/>
                      <a:gd name="T25" fmla="*/ 97 h 1085"/>
                      <a:gd name="T26" fmla="*/ 612 w 677"/>
                      <a:gd name="T27" fmla="*/ 33 h 1085"/>
                      <a:gd name="T28" fmla="*/ 554 w 677"/>
                      <a:gd name="T29" fmla="*/ 0 h 1085"/>
                      <a:gd name="T30" fmla="*/ 587 w 677"/>
                      <a:gd name="T31" fmla="*/ 58 h 1085"/>
                      <a:gd name="T32" fmla="*/ 625 w 677"/>
                      <a:gd name="T33" fmla="*/ 123 h 1085"/>
                      <a:gd name="T34" fmla="*/ 644 w 677"/>
                      <a:gd name="T35" fmla="*/ 193 h 1085"/>
                      <a:gd name="T36" fmla="*/ 638 w 677"/>
                      <a:gd name="T37" fmla="*/ 270 h 1085"/>
                      <a:gd name="T38" fmla="*/ 632 w 677"/>
                      <a:gd name="T39" fmla="*/ 360 h 1085"/>
                      <a:gd name="T40" fmla="*/ 612 w 677"/>
                      <a:gd name="T41" fmla="*/ 469 h 1085"/>
                      <a:gd name="T42" fmla="*/ 587 w 677"/>
                      <a:gd name="T43" fmla="*/ 553 h 1085"/>
                      <a:gd name="T44" fmla="*/ 528 w 677"/>
                      <a:gd name="T45" fmla="*/ 635 h 1085"/>
                      <a:gd name="T46" fmla="*/ 471 w 677"/>
                      <a:gd name="T47" fmla="*/ 712 h 1085"/>
                      <a:gd name="T48" fmla="*/ 406 w 677"/>
                      <a:gd name="T49" fmla="*/ 770 h 1085"/>
                      <a:gd name="T50" fmla="*/ 316 w 677"/>
                      <a:gd name="T51" fmla="*/ 821 h 1085"/>
                      <a:gd name="T52" fmla="*/ 238 w 677"/>
                      <a:gd name="T53" fmla="*/ 854 h 1085"/>
                      <a:gd name="T54" fmla="*/ 155 w 677"/>
                      <a:gd name="T55" fmla="*/ 860 h 1085"/>
                      <a:gd name="T56" fmla="*/ 96 w 677"/>
                      <a:gd name="T57" fmla="*/ 841 h 1085"/>
                      <a:gd name="T58" fmla="*/ 57 w 677"/>
                      <a:gd name="T59" fmla="*/ 886 h 1085"/>
                      <a:gd name="T60" fmla="*/ 0 w 677"/>
                      <a:gd name="T61" fmla="*/ 970 h 1085"/>
                      <a:gd name="T62" fmla="*/ 45 w 677"/>
                      <a:gd name="T63" fmla="*/ 1015 h 1085"/>
                      <a:gd name="T64" fmla="*/ 122 w 677"/>
                      <a:gd name="T65" fmla="*/ 917 h 1085"/>
                      <a:gd name="T66" fmla="*/ 167 w 677"/>
                      <a:gd name="T67" fmla="*/ 925 h 1085"/>
                      <a:gd name="T68" fmla="*/ 71 w 677"/>
                      <a:gd name="T69" fmla="*/ 1040 h 1085"/>
                      <a:gd name="T70" fmla="*/ 96 w 677"/>
                      <a:gd name="T71" fmla="*/ 1085 h 1085"/>
                      <a:gd name="T72" fmla="*/ 135 w 677"/>
                      <a:gd name="T73" fmla="*/ 1033 h 1085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w 677"/>
                      <a:gd name="T112" fmla="*/ 0 h 1085"/>
                      <a:gd name="T113" fmla="*/ 677 w 677"/>
                      <a:gd name="T114" fmla="*/ 1085 h 1085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T111" t="T112" r="T113" b="T114"/>
                    <a:pathLst>
                      <a:path w="677" h="1085">
                        <a:moveTo>
                          <a:pt x="135" y="1033"/>
                        </a:moveTo>
                        <a:lnTo>
                          <a:pt x="199" y="950"/>
                        </a:lnTo>
                        <a:lnTo>
                          <a:pt x="199" y="892"/>
                        </a:lnTo>
                        <a:lnTo>
                          <a:pt x="296" y="866"/>
                        </a:lnTo>
                        <a:lnTo>
                          <a:pt x="399" y="821"/>
                        </a:lnTo>
                        <a:lnTo>
                          <a:pt x="477" y="757"/>
                        </a:lnTo>
                        <a:lnTo>
                          <a:pt x="548" y="667"/>
                        </a:lnTo>
                        <a:lnTo>
                          <a:pt x="605" y="584"/>
                        </a:lnTo>
                        <a:lnTo>
                          <a:pt x="644" y="481"/>
                        </a:lnTo>
                        <a:lnTo>
                          <a:pt x="658" y="385"/>
                        </a:lnTo>
                        <a:lnTo>
                          <a:pt x="677" y="309"/>
                        </a:lnTo>
                        <a:lnTo>
                          <a:pt x="677" y="180"/>
                        </a:lnTo>
                        <a:lnTo>
                          <a:pt x="650" y="97"/>
                        </a:lnTo>
                        <a:lnTo>
                          <a:pt x="612" y="33"/>
                        </a:lnTo>
                        <a:lnTo>
                          <a:pt x="554" y="0"/>
                        </a:lnTo>
                        <a:lnTo>
                          <a:pt x="587" y="58"/>
                        </a:lnTo>
                        <a:lnTo>
                          <a:pt x="625" y="123"/>
                        </a:lnTo>
                        <a:lnTo>
                          <a:pt x="644" y="193"/>
                        </a:lnTo>
                        <a:lnTo>
                          <a:pt x="638" y="270"/>
                        </a:lnTo>
                        <a:lnTo>
                          <a:pt x="632" y="360"/>
                        </a:lnTo>
                        <a:lnTo>
                          <a:pt x="612" y="469"/>
                        </a:lnTo>
                        <a:lnTo>
                          <a:pt x="587" y="553"/>
                        </a:lnTo>
                        <a:lnTo>
                          <a:pt x="528" y="635"/>
                        </a:lnTo>
                        <a:lnTo>
                          <a:pt x="471" y="712"/>
                        </a:lnTo>
                        <a:lnTo>
                          <a:pt x="406" y="770"/>
                        </a:lnTo>
                        <a:lnTo>
                          <a:pt x="316" y="821"/>
                        </a:lnTo>
                        <a:lnTo>
                          <a:pt x="238" y="854"/>
                        </a:lnTo>
                        <a:lnTo>
                          <a:pt x="155" y="860"/>
                        </a:lnTo>
                        <a:lnTo>
                          <a:pt x="96" y="841"/>
                        </a:lnTo>
                        <a:lnTo>
                          <a:pt x="57" y="886"/>
                        </a:lnTo>
                        <a:lnTo>
                          <a:pt x="0" y="970"/>
                        </a:lnTo>
                        <a:lnTo>
                          <a:pt x="45" y="1015"/>
                        </a:lnTo>
                        <a:lnTo>
                          <a:pt x="122" y="917"/>
                        </a:lnTo>
                        <a:lnTo>
                          <a:pt x="167" y="925"/>
                        </a:lnTo>
                        <a:lnTo>
                          <a:pt x="71" y="1040"/>
                        </a:lnTo>
                        <a:lnTo>
                          <a:pt x="96" y="1085"/>
                        </a:lnTo>
                        <a:lnTo>
                          <a:pt x="135" y="103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36" name="Freeform 141"/>
                  <p:cNvSpPr>
                    <a:spLocks noChangeAspect="1"/>
                  </p:cNvSpPr>
                  <p:nvPr/>
                </p:nvSpPr>
                <p:spPr bwMode="auto">
                  <a:xfrm>
                    <a:off x="4840" y="1642"/>
                    <a:ext cx="140" cy="194"/>
                  </a:xfrm>
                  <a:custGeom>
                    <a:avLst/>
                    <a:gdLst>
                      <a:gd name="T0" fmla="*/ 90 w 652"/>
                      <a:gd name="T1" fmla="*/ 888 h 907"/>
                      <a:gd name="T2" fmla="*/ 45 w 652"/>
                      <a:gd name="T3" fmla="*/ 823 h 907"/>
                      <a:gd name="T4" fmla="*/ 13 w 652"/>
                      <a:gd name="T5" fmla="*/ 759 h 907"/>
                      <a:gd name="T6" fmla="*/ 0 w 652"/>
                      <a:gd name="T7" fmla="*/ 675 h 907"/>
                      <a:gd name="T8" fmla="*/ 6 w 652"/>
                      <a:gd name="T9" fmla="*/ 572 h 907"/>
                      <a:gd name="T10" fmla="*/ 26 w 652"/>
                      <a:gd name="T11" fmla="*/ 457 h 907"/>
                      <a:gd name="T12" fmla="*/ 65 w 652"/>
                      <a:gd name="T13" fmla="*/ 334 h 907"/>
                      <a:gd name="T14" fmla="*/ 123 w 652"/>
                      <a:gd name="T15" fmla="*/ 225 h 907"/>
                      <a:gd name="T16" fmla="*/ 214 w 652"/>
                      <a:gd name="T17" fmla="*/ 116 h 907"/>
                      <a:gd name="T18" fmla="*/ 336 w 652"/>
                      <a:gd name="T19" fmla="*/ 38 h 907"/>
                      <a:gd name="T20" fmla="*/ 446 w 652"/>
                      <a:gd name="T21" fmla="*/ 0 h 907"/>
                      <a:gd name="T22" fmla="*/ 523 w 652"/>
                      <a:gd name="T23" fmla="*/ 6 h 907"/>
                      <a:gd name="T24" fmla="*/ 587 w 652"/>
                      <a:gd name="T25" fmla="*/ 32 h 907"/>
                      <a:gd name="T26" fmla="*/ 652 w 652"/>
                      <a:gd name="T27" fmla="*/ 77 h 907"/>
                      <a:gd name="T28" fmla="*/ 640 w 652"/>
                      <a:gd name="T29" fmla="*/ 116 h 907"/>
                      <a:gd name="T30" fmla="*/ 562 w 652"/>
                      <a:gd name="T31" fmla="*/ 57 h 907"/>
                      <a:gd name="T32" fmla="*/ 516 w 652"/>
                      <a:gd name="T33" fmla="*/ 38 h 907"/>
                      <a:gd name="T34" fmla="*/ 452 w 652"/>
                      <a:gd name="T35" fmla="*/ 38 h 907"/>
                      <a:gd name="T36" fmla="*/ 394 w 652"/>
                      <a:gd name="T37" fmla="*/ 57 h 907"/>
                      <a:gd name="T38" fmla="*/ 322 w 652"/>
                      <a:gd name="T39" fmla="*/ 83 h 907"/>
                      <a:gd name="T40" fmla="*/ 271 w 652"/>
                      <a:gd name="T41" fmla="*/ 122 h 907"/>
                      <a:gd name="T42" fmla="*/ 214 w 652"/>
                      <a:gd name="T43" fmla="*/ 161 h 907"/>
                      <a:gd name="T44" fmla="*/ 175 w 652"/>
                      <a:gd name="T45" fmla="*/ 218 h 907"/>
                      <a:gd name="T46" fmla="*/ 136 w 652"/>
                      <a:gd name="T47" fmla="*/ 283 h 907"/>
                      <a:gd name="T48" fmla="*/ 98 w 652"/>
                      <a:gd name="T49" fmla="*/ 359 h 907"/>
                      <a:gd name="T50" fmla="*/ 65 w 652"/>
                      <a:gd name="T51" fmla="*/ 443 h 907"/>
                      <a:gd name="T52" fmla="*/ 45 w 652"/>
                      <a:gd name="T53" fmla="*/ 547 h 907"/>
                      <a:gd name="T54" fmla="*/ 45 w 652"/>
                      <a:gd name="T55" fmla="*/ 662 h 907"/>
                      <a:gd name="T56" fmla="*/ 51 w 652"/>
                      <a:gd name="T57" fmla="*/ 759 h 907"/>
                      <a:gd name="T58" fmla="*/ 98 w 652"/>
                      <a:gd name="T59" fmla="*/ 843 h 907"/>
                      <a:gd name="T60" fmla="*/ 187 w 652"/>
                      <a:gd name="T61" fmla="*/ 907 h 907"/>
                      <a:gd name="T62" fmla="*/ 90 w 652"/>
                      <a:gd name="T63" fmla="*/ 888 h 907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w 652"/>
                      <a:gd name="T97" fmla="*/ 0 h 907"/>
                      <a:gd name="T98" fmla="*/ 652 w 652"/>
                      <a:gd name="T99" fmla="*/ 907 h 907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T96" t="T97" r="T98" b="T99"/>
                    <a:pathLst>
                      <a:path w="652" h="907">
                        <a:moveTo>
                          <a:pt x="90" y="888"/>
                        </a:moveTo>
                        <a:lnTo>
                          <a:pt x="45" y="823"/>
                        </a:lnTo>
                        <a:lnTo>
                          <a:pt x="13" y="759"/>
                        </a:lnTo>
                        <a:lnTo>
                          <a:pt x="0" y="675"/>
                        </a:lnTo>
                        <a:lnTo>
                          <a:pt x="6" y="572"/>
                        </a:lnTo>
                        <a:lnTo>
                          <a:pt x="26" y="457"/>
                        </a:lnTo>
                        <a:lnTo>
                          <a:pt x="65" y="334"/>
                        </a:lnTo>
                        <a:lnTo>
                          <a:pt x="123" y="225"/>
                        </a:lnTo>
                        <a:lnTo>
                          <a:pt x="214" y="116"/>
                        </a:lnTo>
                        <a:lnTo>
                          <a:pt x="336" y="38"/>
                        </a:lnTo>
                        <a:lnTo>
                          <a:pt x="446" y="0"/>
                        </a:lnTo>
                        <a:lnTo>
                          <a:pt x="523" y="6"/>
                        </a:lnTo>
                        <a:lnTo>
                          <a:pt x="587" y="32"/>
                        </a:lnTo>
                        <a:lnTo>
                          <a:pt x="652" y="77"/>
                        </a:lnTo>
                        <a:lnTo>
                          <a:pt x="640" y="116"/>
                        </a:lnTo>
                        <a:lnTo>
                          <a:pt x="562" y="57"/>
                        </a:lnTo>
                        <a:lnTo>
                          <a:pt x="516" y="38"/>
                        </a:lnTo>
                        <a:lnTo>
                          <a:pt x="452" y="38"/>
                        </a:lnTo>
                        <a:lnTo>
                          <a:pt x="394" y="57"/>
                        </a:lnTo>
                        <a:lnTo>
                          <a:pt x="322" y="83"/>
                        </a:lnTo>
                        <a:lnTo>
                          <a:pt x="271" y="122"/>
                        </a:lnTo>
                        <a:lnTo>
                          <a:pt x="214" y="161"/>
                        </a:lnTo>
                        <a:lnTo>
                          <a:pt x="175" y="218"/>
                        </a:lnTo>
                        <a:lnTo>
                          <a:pt x="136" y="283"/>
                        </a:lnTo>
                        <a:lnTo>
                          <a:pt x="98" y="359"/>
                        </a:lnTo>
                        <a:lnTo>
                          <a:pt x="65" y="443"/>
                        </a:lnTo>
                        <a:lnTo>
                          <a:pt x="45" y="547"/>
                        </a:lnTo>
                        <a:lnTo>
                          <a:pt x="45" y="662"/>
                        </a:lnTo>
                        <a:lnTo>
                          <a:pt x="51" y="759"/>
                        </a:lnTo>
                        <a:lnTo>
                          <a:pt x="98" y="843"/>
                        </a:lnTo>
                        <a:lnTo>
                          <a:pt x="187" y="907"/>
                        </a:lnTo>
                        <a:lnTo>
                          <a:pt x="90" y="888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37" name="Freeform 142"/>
                  <p:cNvSpPr>
                    <a:spLocks noChangeAspect="1"/>
                  </p:cNvSpPr>
                  <p:nvPr/>
                </p:nvSpPr>
                <p:spPr bwMode="auto">
                  <a:xfrm>
                    <a:off x="4930" y="1692"/>
                    <a:ext cx="16" cy="51"/>
                  </a:xfrm>
                  <a:custGeom>
                    <a:avLst/>
                    <a:gdLst>
                      <a:gd name="T0" fmla="*/ 0 w 74"/>
                      <a:gd name="T1" fmla="*/ 0 h 238"/>
                      <a:gd name="T2" fmla="*/ 38 w 74"/>
                      <a:gd name="T3" fmla="*/ 46 h 238"/>
                      <a:gd name="T4" fmla="*/ 59 w 74"/>
                      <a:gd name="T5" fmla="*/ 100 h 238"/>
                      <a:gd name="T6" fmla="*/ 74 w 74"/>
                      <a:gd name="T7" fmla="*/ 178 h 238"/>
                      <a:gd name="T8" fmla="*/ 66 w 74"/>
                      <a:gd name="T9" fmla="*/ 238 h 238"/>
                      <a:gd name="T10" fmla="*/ 44 w 74"/>
                      <a:gd name="T11" fmla="*/ 212 h 238"/>
                      <a:gd name="T12" fmla="*/ 38 w 74"/>
                      <a:gd name="T13" fmla="*/ 146 h 238"/>
                      <a:gd name="T14" fmla="*/ 15 w 74"/>
                      <a:gd name="T15" fmla="*/ 72 h 238"/>
                      <a:gd name="T16" fmla="*/ 0 w 74"/>
                      <a:gd name="T17" fmla="*/ 0 h 238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74"/>
                      <a:gd name="T28" fmla="*/ 0 h 238"/>
                      <a:gd name="T29" fmla="*/ 74 w 74"/>
                      <a:gd name="T30" fmla="*/ 238 h 238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74" h="238">
                        <a:moveTo>
                          <a:pt x="0" y="0"/>
                        </a:moveTo>
                        <a:lnTo>
                          <a:pt x="38" y="46"/>
                        </a:lnTo>
                        <a:lnTo>
                          <a:pt x="59" y="100"/>
                        </a:lnTo>
                        <a:lnTo>
                          <a:pt x="74" y="178"/>
                        </a:lnTo>
                        <a:lnTo>
                          <a:pt x="66" y="238"/>
                        </a:lnTo>
                        <a:lnTo>
                          <a:pt x="44" y="212"/>
                        </a:lnTo>
                        <a:lnTo>
                          <a:pt x="38" y="146"/>
                        </a:lnTo>
                        <a:lnTo>
                          <a:pt x="15" y="7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431" name="Freeform 143"/>
                <p:cNvSpPr>
                  <a:spLocks noChangeAspect="1"/>
                </p:cNvSpPr>
                <p:nvPr/>
              </p:nvSpPr>
              <p:spPr bwMode="auto">
                <a:xfrm>
                  <a:off x="4718" y="1410"/>
                  <a:ext cx="150" cy="160"/>
                </a:xfrm>
                <a:custGeom>
                  <a:avLst/>
                  <a:gdLst>
                    <a:gd name="T0" fmla="*/ 620 w 697"/>
                    <a:gd name="T1" fmla="*/ 0 h 747"/>
                    <a:gd name="T2" fmla="*/ 516 w 697"/>
                    <a:gd name="T3" fmla="*/ 19 h 747"/>
                    <a:gd name="T4" fmla="*/ 426 w 697"/>
                    <a:gd name="T5" fmla="*/ 45 h 747"/>
                    <a:gd name="T6" fmla="*/ 323 w 697"/>
                    <a:gd name="T7" fmla="*/ 117 h 747"/>
                    <a:gd name="T8" fmla="*/ 226 w 697"/>
                    <a:gd name="T9" fmla="*/ 207 h 747"/>
                    <a:gd name="T10" fmla="*/ 136 w 697"/>
                    <a:gd name="T11" fmla="*/ 317 h 747"/>
                    <a:gd name="T12" fmla="*/ 39 w 697"/>
                    <a:gd name="T13" fmla="*/ 464 h 747"/>
                    <a:gd name="T14" fmla="*/ 0 w 697"/>
                    <a:gd name="T15" fmla="*/ 568 h 747"/>
                    <a:gd name="T16" fmla="*/ 0 w 697"/>
                    <a:gd name="T17" fmla="*/ 606 h 747"/>
                    <a:gd name="T18" fmla="*/ 39 w 697"/>
                    <a:gd name="T19" fmla="*/ 651 h 747"/>
                    <a:gd name="T20" fmla="*/ 90 w 697"/>
                    <a:gd name="T21" fmla="*/ 709 h 747"/>
                    <a:gd name="T22" fmla="*/ 175 w 697"/>
                    <a:gd name="T23" fmla="*/ 747 h 747"/>
                    <a:gd name="T24" fmla="*/ 233 w 697"/>
                    <a:gd name="T25" fmla="*/ 721 h 747"/>
                    <a:gd name="T26" fmla="*/ 330 w 697"/>
                    <a:gd name="T27" fmla="*/ 599 h 747"/>
                    <a:gd name="T28" fmla="*/ 426 w 697"/>
                    <a:gd name="T29" fmla="*/ 476 h 747"/>
                    <a:gd name="T30" fmla="*/ 516 w 697"/>
                    <a:gd name="T31" fmla="*/ 329 h 747"/>
                    <a:gd name="T32" fmla="*/ 607 w 697"/>
                    <a:gd name="T33" fmla="*/ 207 h 747"/>
                    <a:gd name="T34" fmla="*/ 697 w 697"/>
                    <a:gd name="T35" fmla="*/ 97 h 747"/>
                    <a:gd name="T36" fmla="*/ 679 w 697"/>
                    <a:gd name="T37" fmla="*/ 33 h 747"/>
                    <a:gd name="T38" fmla="*/ 620 w 697"/>
                    <a:gd name="T39" fmla="*/ 39 h 747"/>
                    <a:gd name="T40" fmla="*/ 607 w 697"/>
                    <a:gd name="T41" fmla="*/ 90 h 747"/>
                    <a:gd name="T42" fmla="*/ 581 w 697"/>
                    <a:gd name="T43" fmla="*/ 168 h 747"/>
                    <a:gd name="T44" fmla="*/ 504 w 697"/>
                    <a:gd name="T45" fmla="*/ 272 h 747"/>
                    <a:gd name="T46" fmla="*/ 446 w 697"/>
                    <a:gd name="T47" fmla="*/ 368 h 747"/>
                    <a:gd name="T48" fmla="*/ 375 w 697"/>
                    <a:gd name="T49" fmla="*/ 464 h 747"/>
                    <a:gd name="T50" fmla="*/ 330 w 697"/>
                    <a:gd name="T51" fmla="*/ 548 h 747"/>
                    <a:gd name="T52" fmla="*/ 245 w 697"/>
                    <a:gd name="T53" fmla="*/ 638 h 747"/>
                    <a:gd name="T54" fmla="*/ 194 w 697"/>
                    <a:gd name="T55" fmla="*/ 696 h 747"/>
                    <a:gd name="T56" fmla="*/ 155 w 697"/>
                    <a:gd name="T57" fmla="*/ 709 h 747"/>
                    <a:gd name="T58" fmla="*/ 84 w 697"/>
                    <a:gd name="T59" fmla="*/ 676 h 747"/>
                    <a:gd name="T60" fmla="*/ 52 w 697"/>
                    <a:gd name="T61" fmla="*/ 619 h 747"/>
                    <a:gd name="T62" fmla="*/ 45 w 697"/>
                    <a:gd name="T63" fmla="*/ 568 h 747"/>
                    <a:gd name="T64" fmla="*/ 78 w 697"/>
                    <a:gd name="T65" fmla="*/ 484 h 747"/>
                    <a:gd name="T66" fmla="*/ 129 w 697"/>
                    <a:gd name="T67" fmla="*/ 386 h 747"/>
                    <a:gd name="T68" fmla="*/ 200 w 697"/>
                    <a:gd name="T69" fmla="*/ 278 h 747"/>
                    <a:gd name="T70" fmla="*/ 298 w 697"/>
                    <a:gd name="T71" fmla="*/ 188 h 747"/>
                    <a:gd name="T72" fmla="*/ 381 w 697"/>
                    <a:gd name="T73" fmla="*/ 117 h 747"/>
                    <a:gd name="T74" fmla="*/ 477 w 697"/>
                    <a:gd name="T75" fmla="*/ 65 h 747"/>
                    <a:gd name="T76" fmla="*/ 555 w 697"/>
                    <a:gd name="T77" fmla="*/ 52 h 747"/>
                    <a:gd name="T78" fmla="*/ 614 w 697"/>
                    <a:gd name="T79" fmla="*/ 39 h 747"/>
                    <a:gd name="T80" fmla="*/ 620 w 697"/>
                    <a:gd name="T81" fmla="*/ 0 h 747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697"/>
                    <a:gd name="T124" fmla="*/ 0 h 747"/>
                    <a:gd name="T125" fmla="*/ 697 w 697"/>
                    <a:gd name="T126" fmla="*/ 747 h 747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697" h="747">
                      <a:moveTo>
                        <a:pt x="620" y="0"/>
                      </a:moveTo>
                      <a:lnTo>
                        <a:pt x="516" y="19"/>
                      </a:lnTo>
                      <a:lnTo>
                        <a:pt x="426" y="45"/>
                      </a:lnTo>
                      <a:lnTo>
                        <a:pt x="323" y="117"/>
                      </a:lnTo>
                      <a:lnTo>
                        <a:pt x="226" y="207"/>
                      </a:lnTo>
                      <a:lnTo>
                        <a:pt x="136" y="317"/>
                      </a:lnTo>
                      <a:lnTo>
                        <a:pt x="39" y="464"/>
                      </a:lnTo>
                      <a:lnTo>
                        <a:pt x="0" y="568"/>
                      </a:lnTo>
                      <a:lnTo>
                        <a:pt x="0" y="606"/>
                      </a:lnTo>
                      <a:lnTo>
                        <a:pt x="39" y="651"/>
                      </a:lnTo>
                      <a:lnTo>
                        <a:pt x="90" y="709"/>
                      </a:lnTo>
                      <a:lnTo>
                        <a:pt x="175" y="747"/>
                      </a:lnTo>
                      <a:lnTo>
                        <a:pt x="233" y="721"/>
                      </a:lnTo>
                      <a:lnTo>
                        <a:pt x="330" y="599"/>
                      </a:lnTo>
                      <a:lnTo>
                        <a:pt x="426" y="476"/>
                      </a:lnTo>
                      <a:lnTo>
                        <a:pt x="516" y="329"/>
                      </a:lnTo>
                      <a:lnTo>
                        <a:pt x="607" y="207"/>
                      </a:lnTo>
                      <a:lnTo>
                        <a:pt x="697" y="97"/>
                      </a:lnTo>
                      <a:lnTo>
                        <a:pt x="679" y="33"/>
                      </a:lnTo>
                      <a:lnTo>
                        <a:pt x="620" y="39"/>
                      </a:lnTo>
                      <a:lnTo>
                        <a:pt x="607" y="90"/>
                      </a:lnTo>
                      <a:lnTo>
                        <a:pt x="581" y="168"/>
                      </a:lnTo>
                      <a:lnTo>
                        <a:pt x="504" y="272"/>
                      </a:lnTo>
                      <a:lnTo>
                        <a:pt x="446" y="368"/>
                      </a:lnTo>
                      <a:lnTo>
                        <a:pt x="375" y="464"/>
                      </a:lnTo>
                      <a:lnTo>
                        <a:pt x="330" y="548"/>
                      </a:lnTo>
                      <a:lnTo>
                        <a:pt x="245" y="638"/>
                      </a:lnTo>
                      <a:lnTo>
                        <a:pt x="194" y="696"/>
                      </a:lnTo>
                      <a:lnTo>
                        <a:pt x="155" y="709"/>
                      </a:lnTo>
                      <a:lnTo>
                        <a:pt x="84" y="676"/>
                      </a:lnTo>
                      <a:lnTo>
                        <a:pt x="52" y="619"/>
                      </a:lnTo>
                      <a:lnTo>
                        <a:pt x="45" y="568"/>
                      </a:lnTo>
                      <a:lnTo>
                        <a:pt x="78" y="484"/>
                      </a:lnTo>
                      <a:lnTo>
                        <a:pt x="129" y="386"/>
                      </a:lnTo>
                      <a:lnTo>
                        <a:pt x="200" y="278"/>
                      </a:lnTo>
                      <a:lnTo>
                        <a:pt x="298" y="188"/>
                      </a:lnTo>
                      <a:lnTo>
                        <a:pt x="381" y="117"/>
                      </a:lnTo>
                      <a:lnTo>
                        <a:pt x="477" y="65"/>
                      </a:lnTo>
                      <a:lnTo>
                        <a:pt x="555" y="52"/>
                      </a:lnTo>
                      <a:lnTo>
                        <a:pt x="614" y="39"/>
                      </a:lnTo>
                      <a:lnTo>
                        <a:pt x="62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7424" name="Freeform 144"/>
              <p:cNvSpPr>
                <a:spLocks noChangeAspect="1"/>
              </p:cNvSpPr>
              <p:nvPr/>
            </p:nvSpPr>
            <p:spPr bwMode="auto">
              <a:xfrm>
                <a:off x="4740" y="1632"/>
                <a:ext cx="99" cy="84"/>
              </a:xfrm>
              <a:custGeom>
                <a:avLst/>
                <a:gdLst>
                  <a:gd name="T0" fmla="*/ 318 w 461"/>
                  <a:gd name="T1" fmla="*/ 229 h 391"/>
                  <a:gd name="T2" fmla="*/ 357 w 461"/>
                  <a:gd name="T3" fmla="*/ 162 h 391"/>
                  <a:gd name="T4" fmla="*/ 376 w 461"/>
                  <a:gd name="T5" fmla="*/ 97 h 391"/>
                  <a:gd name="T6" fmla="*/ 363 w 461"/>
                  <a:gd name="T7" fmla="*/ 52 h 391"/>
                  <a:gd name="T8" fmla="*/ 343 w 461"/>
                  <a:gd name="T9" fmla="*/ 20 h 391"/>
                  <a:gd name="T10" fmla="*/ 292 w 461"/>
                  <a:gd name="T11" fmla="*/ 0 h 391"/>
                  <a:gd name="T12" fmla="*/ 233 w 461"/>
                  <a:gd name="T13" fmla="*/ 0 h 391"/>
                  <a:gd name="T14" fmla="*/ 150 w 461"/>
                  <a:gd name="T15" fmla="*/ 26 h 391"/>
                  <a:gd name="T16" fmla="*/ 65 w 461"/>
                  <a:gd name="T17" fmla="*/ 104 h 391"/>
                  <a:gd name="T18" fmla="*/ 12 w 461"/>
                  <a:gd name="T19" fmla="*/ 189 h 391"/>
                  <a:gd name="T20" fmla="*/ 0 w 461"/>
                  <a:gd name="T21" fmla="*/ 280 h 391"/>
                  <a:gd name="T22" fmla="*/ 20 w 461"/>
                  <a:gd name="T23" fmla="*/ 332 h 391"/>
                  <a:gd name="T24" fmla="*/ 65 w 461"/>
                  <a:gd name="T25" fmla="*/ 371 h 391"/>
                  <a:gd name="T26" fmla="*/ 123 w 461"/>
                  <a:gd name="T27" fmla="*/ 391 h 391"/>
                  <a:gd name="T28" fmla="*/ 188 w 461"/>
                  <a:gd name="T29" fmla="*/ 378 h 391"/>
                  <a:gd name="T30" fmla="*/ 260 w 461"/>
                  <a:gd name="T31" fmla="*/ 332 h 391"/>
                  <a:gd name="T32" fmla="*/ 298 w 461"/>
                  <a:gd name="T33" fmla="*/ 287 h 391"/>
                  <a:gd name="T34" fmla="*/ 376 w 461"/>
                  <a:gd name="T35" fmla="*/ 326 h 391"/>
                  <a:gd name="T36" fmla="*/ 428 w 461"/>
                  <a:gd name="T37" fmla="*/ 358 h 391"/>
                  <a:gd name="T38" fmla="*/ 448 w 461"/>
                  <a:gd name="T39" fmla="*/ 358 h 391"/>
                  <a:gd name="T40" fmla="*/ 461 w 461"/>
                  <a:gd name="T41" fmla="*/ 320 h 391"/>
                  <a:gd name="T42" fmla="*/ 441 w 461"/>
                  <a:gd name="T43" fmla="*/ 294 h 391"/>
                  <a:gd name="T44" fmla="*/ 389 w 461"/>
                  <a:gd name="T45" fmla="*/ 300 h 391"/>
                  <a:gd name="T46" fmla="*/ 351 w 461"/>
                  <a:gd name="T47" fmla="*/ 280 h 391"/>
                  <a:gd name="T48" fmla="*/ 318 w 461"/>
                  <a:gd name="T49" fmla="*/ 229 h 39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61"/>
                  <a:gd name="T76" fmla="*/ 0 h 391"/>
                  <a:gd name="T77" fmla="*/ 461 w 461"/>
                  <a:gd name="T78" fmla="*/ 391 h 39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61" h="391">
                    <a:moveTo>
                      <a:pt x="318" y="229"/>
                    </a:moveTo>
                    <a:lnTo>
                      <a:pt x="357" y="162"/>
                    </a:lnTo>
                    <a:lnTo>
                      <a:pt x="376" y="97"/>
                    </a:lnTo>
                    <a:lnTo>
                      <a:pt x="363" y="52"/>
                    </a:lnTo>
                    <a:lnTo>
                      <a:pt x="343" y="20"/>
                    </a:lnTo>
                    <a:lnTo>
                      <a:pt x="292" y="0"/>
                    </a:lnTo>
                    <a:lnTo>
                      <a:pt x="233" y="0"/>
                    </a:lnTo>
                    <a:lnTo>
                      <a:pt x="150" y="26"/>
                    </a:lnTo>
                    <a:lnTo>
                      <a:pt x="65" y="104"/>
                    </a:lnTo>
                    <a:lnTo>
                      <a:pt x="12" y="189"/>
                    </a:lnTo>
                    <a:lnTo>
                      <a:pt x="0" y="280"/>
                    </a:lnTo>
                    <a:lnTo>
                      <a:pt x="20" y="332"/>
                    </a:lnTo>
                    <a:lnTo>
                      <a:pt x="65" y="371"/>
                    </a:lnTo>
                    <a:lnTo>
                      <a:pt x="123" y="391"/>
                    </a:lnTo>
                    <a:lnTo>
                      <a:pt x="188" y="378"/>
                    </a:lnTo>
                    <a:lnTo>
                      <a:pt x="260" y="332"/>
                    </a:lnTo>
                    <a:lnTo>
                      <a:pt x="298" y="287"/>
                    </a:lnTo>
                    <a:lnTo>
                      <a:pt x="376" y="326"/>
                    </a:lnTo>
                    <a:lnTo>
                      <a:pt x="428" y="358"/>
                    </a:lnTo>
                    <a:lnTo>
                      <a:pt x="448" y="358"/>
                    </a:lnTo>
                    <a:lnTo>
                      <a:pt x="461" y="320"/>
                    </a:lnTo>
                    <a:lnTo>
                      <a:pt x="441" y="294"/>
                    </a:lnTo>
                    <a:lnTo>
                      <a:pt x="389" y="300"/>
                    </a:lnTo>
                    <a:lnTo>
                      <a:pt x="351" y="280"/>
                    </a:lnTo>
                    <a:lnTo>
                      <a:pt x="318" y="229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5" name="Freeform 145"/>
              <p:cNvSpPr>
                <a:spLocks noChangeAspect="1"/>
              </p:cNvSpPr>
              <p:nvPr/>
            </p:nvSpPr>
            <p:spPr bwMode="auto">
              <a:xfrm>
                <a:off x="4660" y="1718"/>
                <a:ext cx="96" cy="139"/>
              </a:xfrm>
              <a:custGeom>
                <a:avLst/>
                <a:gdLst>
                  <a:gd name="T0" fmla="*/ 162 w 449"/>
                  <a:gd name="T1" fmla="*/ 97 h 646"/>
                  <a:gd name="T2" fmla="*/ 261 w 449"/>
                  <a:gd name="T3" fmla="*/ 26 h 646"/>
                  <a:gd name="T4" fmla="*/ 332 w 449"/>
                  <a:gd name="T5" fmla="*/ 0 h 646"/>
                  <a:gd name="T6" fmla="*/ 378 w 449"/>
                  <a:gd name="T7" fmla="*/ 0 h 646"/>
                  <a:gd name="T8" fmla="*/ 417 w 449"/>
                  <a:gd name="T9" fmla="*/ 20 h 646"/>
                  <a:gd name="T10" fmla="*/ 449 w 449"/>
                  <a:gd name="T11" fmla="*/ 71 h 646"/>
                  <a:gd name="T12" fmla="*/ 449 w 449"/>
                  <a:gd name="T13" fmla="*/ 116 h 646"/>
                  <a:gd name="T14" fmla="*/ 411 w 449"/>
                  <a:gd name="T15" fmla="*/ 200 h 646"/>
                  <a:gd name="T16" fmla="*/ 338 w 449"/>
                  <a:gd name="T17" fmla="*/ 252 h 646"/>
                  <a:gd name="T18" fmla="*/ 293 w 449"/>
                  <a:gd name="T19" fmla="*/ 310 h 646"/>
                  <a:gd name="T20" fmla="*/ 261 w 449"/>
                  <a:gd name="T21" fmla="*/ 381 h 646"/>
                  <a:gd name="T22" fmla="*/ 247 w 449"/>
                  <a:gd name="T23" fmla="*/ 471 h 646"/>
                  <a:gd name="T24" fmla="*/ 267 w 449"/>
                  <a:gd name="T25" fmla="*/ 542 h 646"/>
                  <a:gd name="T26" fmla="*/ 261 w 449"/>
                  <a:gd name="T27" fmla="*/ 595 h 646"/>
                  <a:gd name="T28" fmla="*/ 228 w 449"/>
                  <a:gd name="T29" fmla="*/ 626 h 646"/>
                  <a:gd name="T30" fmla="*/ 170 w 449"/>
                  <a:gd name="T31" fmla="*/ 646 h 646"/>
                  <a:gd name="T32" fmla="*/ 91 w 449"/>
                  <a:gd name="T33" fmla="*/ 613 h 646"/>
                  <a:gd name="T34" fmla="*/ 32 w 449"/>
                  <a:gd name="T35" fmla="*/ 556 h 646"/>
                  <a:gd name="T36" fmla="*/ 0 w 449"/>
                  <a:gd name="T37" fmla="*/ 446 h 646"/>
                  <a:gd name="T38" fmla="*/ 0 w 449"/>
                  <a:gd name="T39" fmla="*/ 355 h 646"/>
                  <a:gd name="T40" fmla="*/ 26 w 449"/>
                  <a:gd name="T41" fmla="*/ 259 h 646"/>
                  <a:gd name="T42" fmla="*/ 71 w 449"/>
                  <a:gd name="T43" fmla="*/ 187 h 646"/>
                  <a:gd name="T44" fmla="*/ 111 w 449"/>
                  <a:gd name="T45" fmla="*/ 136 h 646"/>
                  <a:gd name="T46" fmla="*/ 162 w 449"/>
                  <a:gd name="T47" fmla="*/ 97 h 64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49"/>
                  <a:gd name="T73" fmla="*/ 0 h 646"/>
                  <a:gd name="T74" fmla="*/ 449 w 449"/>
                  <a:gd name="T75" fmla="*/ 646 h 64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49" h="646">
                    <a:moveTo>
                      <a:pt x="162" y="97"/>
                    </a:moveTo>
                    <a:lnTo>
                      <a:pt x="261" y="26"/>
                    </a:lnTo>
                    <a:lnTo>
                      <a:pt x="332" y="0"/>
                    </a:lnTo>
                    <a:lnTo>
                      <a:pt x="378" y="0"/>
                    </a:lnTo>
                    <a:lnTo>
                      <a:pt x="417" y="20"/>
                    </a:lnTo>
                    <a:lnTo>
                      <a:pt x="449" y="71"/>
                    </a:lnTo>
                    <a:lnTo>
                      <a:pt x="449" y="116"/>
                    </a:lnTo>
                    <a:lnTo>
                      <a:pt x="411" y="200"/>
                    </a:lnTo>
                    <a:lnTo>
                      <a:pt x="338" y="252"/>
                    </a:lnTo>
                    <a:lnTo>
                      <a:pt x="293" y="310"/>
                    </a:lnTo>
                    <a:lnTo>
                      <a:pt x="261" y="381"/>
                    </a:lnTo>
                    <a:lnTo>
                      <a:pt x="247" y="471"/>
                    </a:lnTo>
                    <a:lnTo>
                      <a:pt x="267" y="542"/>
                    </a:lnTo>
                    <a:lnTo>
                      <a:pt x="261" y="595"/>
                    </a:lnTo>
                    <a:lnTo>
                      <a:pt x="228" y="626"/>
                    </a:lnTo>
                    <a:lnTo>
                      <a:pt x="170" y="646"/>
                    </a:lnTo>
                    <a:lnTo>
                      <a:pt x="91" y="613"/>
                    </a:lnTo>
                    <a:lnTo>
                      <a:pt x="32" y="556"/>
                    </a:lnTo>
                    <a:lnTo>
                      <a:pt x="0" y="446"/>
                    </a:lnTo>
                    <a:lnTo>
                      <a:pt x="0" y="355"/>
                    </a:lnTo>
                    <a:lnTo>
                      <a:pt x="26" y="259"/>
                    </a:lnTo>
                    <a:lnTo>
                      <a:pt x="71" y="187"/>
                    </a:lnTo>
                    <a:lnTo>
                      <a:pt x="111" y="136"/>
                    </a:lnTo>
                    <a:lnTo>
                      <a:pt x="162" y="97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6" name="Freeform 146"/>
              <p:cNvSpPr>
                <a:spLocks noChangeAspect="1"/>
              </p:cNvSpPr>
              <p:nvPr/>
            </p:nvSpPr>
            <p:spPr bwMode="auto">
              <a:xfrm>
                <a:off x="4608" y="1714"/>
                <a:ext cx="130" cy="130"/>
              </a:xfrm>
              <a:custGeom>
                <a:avLst/>
                <a:gdLst>
                  <a:gd name="T0" fmla="*/ 497 w 607"/>
                  <a:gd name="T1" fmla="*/ 0 h 607"/>
                  <a:gd name="T2" fmla="*/ 607 w 607"/>
                  <a:gd name="T3" fmla="*/ 20 h 607"/>
                  <a:gd name="T4" fmla="*/ 594 w 607"/>
                  <a:gd name="T5" fmla="*/ 65 h 607"/>
                  <a:gd name="T6" fmla="*/ 529 w 607"/>
                  <a:gd name="T7" fmla="*/ 77 h 607"/>
                  <a:gd name="T8" fmla="*/ 458 w 607"/>
                  <a:gd name="T9" fmla="*/ 65 h 607"/>
                  <a:gd name="T10" fmla="*/ 354 w 607"/>
                  <a:gd name="T11" fmla="*/ 71 h 607"/>
                  <a:gd name="T12" fmla="*/ 232 w 607"/>
                  <a:gd name="T13" fmla="*/ 104 h 607"/>
                  <a:gd name="T14" fmla="*/ 122 w 607"/>
                  <a:gd name="T15" fmla="*/ 136 h 607"/>
                  <a:gd name="T16" fmla="*/ 83 w 607"/>
                  <a:gd name="T17" fmla="*/ 175 h 607"/>
                  <a:gd name="T18" fmla="*/ 90 w 607"/>
                  <a:gd name="T19" fmla="*/ 200 h 607"/>
                  <a:gd name="T20" fmla="*/ 142 w 607"/>
                  <a:gd name="T21" fmla="*/ 291 h 607"/>
                  <a:gd name="T22" fmla="*/ 187 w 607"/>
                  <a:gd name="T23" fmla="*/ 375 h 607"/>
                  <a:gd name="T24" fmla="*/ 238 w 607"/>
                  <a:gd name="T25" fmla="*/ 432 h 607"/>
                  <a:gd name="T26" fmla="*/ 265 w 607"/>
                  <a:gd name="T27" fmla="*/ 452 h 607"/>
                  <a:gd name="T28" fmla="*/ 258 w 607"/>
                  <a:gd name="T29" fmla="*/ 497 h 607"/>
                  <a:gd name="T30" fmla="*/ 200 w 607"/>
                  <a:gd name="T31" fmla="*/ 530 h 607"/>
                  <a:gd name="T32" fmla="*/ 155 w 607"/>
                  <a:gd name="T33" fmla="*/ 568 h 607"/>
                  <a:gd name="T34" fmla="*/ 136 w 607"/>
                  <a:gd name="T35" fmla="*/ 607 h 607"/>
                  <a:gd name="T36" fmla="*/ 97 w 607"/>
                  <a:gd name="T37" fmla="*/ 607 h 607"/>
                  <a:gd name="T38" fmla="*/ 90 w 607"/>
                  <a:gd name="T39" fmla="*/ 562 h 607"/>
                  <a:gd name="T40" fmla="*/ 136 w 607"/>
                  <a:gd name="T41" fmla="*/ 510 h 607"/>
                  <a:gd name="T42" fmla="*/ 193 w 607"/>
                  <a:gd name="T43" fmla="*/ 465 h 607"/>
                  <a:gd name="T44" fmla="*/ 187 w 607"/>
                  <a:gd name="T45" fmla="*/ 446 h 607"/>
                  <a:gd name="T46" fmla="*/ 136 w 607"/>
                  <a:gd name="T47" fmla="*/ 375 h 607"/>
                  <a:gd name="T48" fmla="*/ 77 w 607"/>
                  <a:gd name="T49" fmla="*/ 291 h 607"/>
                  <a:gd name="T50" fmla="*/ 26 w 607"/>
                  <a:gd name="T51" fmla="*/ 200 h 607"/>
                  <a:gd name="T52" fmla="*/ 0 w 607"/>
                  <a:gd name="T53" fmla="*/ 149 h 607"/>
                  <a:gd name="T54" fmla="*/ 38 w 607"/>
                  <a:gd name="T55" fmla="*/ 110 h 607"/>
                  <a:gd name="T56" fmla="*/ 122 w 607"/>
                  <a:gd name="T57" fmla="*/ 71 h 607"/>
                  <a:gd name="T58" fmla="*/ 271 w 607"/>
                  <a:gd name="T59" fmla="*/ 20 h 607"/>
                  <a:gd name="T60" fmla="*/ 407 w 607"/>
                  <a:gd name="T61" fmla="*/ 6 h 607"/>
                  <a:gd name="T62" fmla="*/ 497 w 607"/>
                  <a:gd name="T63" fmla="*/ 0 h 607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607"/>
                  <a:gd name="T97" fmla="*/ 0 h 607"/>
                  <a:gd name="T98" fmla="*/ 607 w 607"/>
                  <a:gd name="T99" fmla="*/ 607 h 607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607" h="607">
                    <a:moveTo>
                      <a:pt x="497" y="0"/>
                    </a:moveTo>
                    <a:lnTo>
                      <a:pt x="607" y="20"/>
                    </a:lnTo>
                    <a:lnTo>
                      <a:pt x="594" y="65"/>
                    </a:lnTo>
                    <a:lnTo>
                      <a:pt x="529" y="77"/>
                    </a:lnTo>
                    <a:lnTo>
                      <a:pt x="458" y="65"/>
                    </a:lnTo>
                    <a:lnTo>
                      <a:pt x="354" y="71"/>
                    </a:lnTo>
                    <a:lnTo>
                      <a:pt x="232" y="104"/>
                    </a:lnTo>
                    <a:lnTo>
                      <a:pt x="122" y="136"/>
                    </a:lnTo>
                    <a:lnTo>
                      <a:pt x="83" y="175"/>
                    </a:lnTo>
                    <a:lnTo>
                      <a:pt x="90" y="200"/>
                    </a:lnTo>
                    <a:lnTo>
                      <a:pt x="142" y="291"/>
                    </a:lnTo>
                    <a:lnTo>
                      <a:pt x="187" y="375"/>
                    </a:lnTo>
                    <a:lnTo>
                      <a:pt x="238" y="432"/>
                    </a:lnTo>
                    <a:lnTo>
                      <a:pt x="265" y="452"/>
                    </a:lnTo>
                    <a:lnTo>
                      <a:pt x="258" y="497"/>
                    </a:lnTo>
                    <a:lnTo>
                      <a:pt x="200" y="530"/>
                    </a:lnTo>
                    <a:lnTo>
                      <a:pt x="155" y="568"/>
                    </a:lnTo>
                    <a:lnTo>
                      <a:pt x="136" y="607"/>
                    </a:lnTo>
                    <a:lnTo>
                      <a:pt x="97" y="607"/>
                    </a:lnTo>
                    <a:lnTo>
                      <a:pt x="90" y="562"/>
                    </a:lnTo>
                    <a:lnTo>
                      <a:pt x="136" y="510"/>
                    </a:lnTo>
                    <a:lnTo>
                      <a:pt x="193" y="465"/>
                    </a:lnTo>
                    <a:lnTo>
                      <a:pt x="187" y="446"/>
                    </a:lnTo>
                    <a:lnTo>
                      <a:pt x="136" y="375"/>
                    </a:lnTo>
                    <a:lnTo>
                      <a:pt x="77" y="291"/>
                    </a:lnTo>
                    <a:lnTo>
                      <a:pt x="26" y="200"/>
                    </a:lnTo>
                    <a:lnTo>
                      <a:pt x="0" y="149"/>
                    </a:lnTo>
                    <a:lnTo>
                      <a:pt x="38" y="110"/>
                    </a:lnTo>
                    <a:lnTo>
                      <a:pt x="122" y="71"/>
                    </a:lnTo>
                    <a:lnTo>
                      <a:pt x="271" y="20"/>
                    </a:lnTo>
                    <a:lnTo>
                      <a:pt x="407" y="6"/>
                    </a:lnTo>
                    <a:lnTo>
                      <a:pt x="497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7" name="Freeform 147"/>
              <p:cNvSpPr>
                <a:spLocks noChangeAspect="1"/>
              </p:cNvSpPr>
              <p:nvPr/>
            </p:nvSpPr>
            <p:spPr bwMode="auto">
              <a:xfrm>
                <a:off x="4739" y="1730"/>
                <a:ext cx="123" cy="130"/>
              </a:xfrm>
              <a:custGeom>
                <a:avLst/>
                <a:gdLst>
                  <a:gd name="T0" fmla="*/ 64 w 575"/>
                  <a:gd name="T1" fmla="*/ 0 h 608"/>
                  <a:gd name="T2" fmla="*/ 0 w 575"/>
                  <a:gd name="T3" fmla="*/ 20 h 608"/>
                  <a:gd name="T4" fmla="*/ 0 w 575"/>
                  <a:gd name="T5" fmla="*/ 65 h 608"/>
                  <a:gd name="T6" fmla="*/ 32 w 575"/>
                  <a:gd name="T7" fmla="*/ 98 h 608"/>
                  <a:gd name="T8" fmla="*/ 109 w 575"/>
                  <a:gd name="T9" fmla="*/ 143 h 608"/>
                  <a:gd name="T10" fmla="*/ 252 w 575"/>
                  <a:gd name="T11" fmla="*/ 234 h 608"/>
                  <a:gd name="T12" fmla="*/ 336 w 575"/>
                  <a:gd name="T13" fmla="*/ 291 h 608"/>
                  <a:gd name="T14" fmla="*/ 388 w 575"/>
                  <a:gd name="T15" fmla="*/ 375 h 608"/>
                  <a:gd name="T16" fmla="*/ 453 w 575"/>
                  <a:gd name="T17" fmla="*/ 486 h 608"/>
                  <a:gd name="T18" fmla="*/ 459 w 575"/>
                  <a:gd name="T19" fmla="*/ 576 h 608"/>
                  <a:gd name="T20" fmla="*/ 498 w 575"/>
                  <a:gd name="T21" fmla="*/ 608 h 608"/>
                  <a:gd name="T22" fmla="*/ 575 w 575"/>
                  <a:gd name="T23" fmla="*/ 537 h 608"/>
                  <a:gd name="T24" fmla="*/ 517 w 575"/>
                  <a:gd name="T25" fmla="*/ 505 h 608"/>
                  <a:gd name="T26" fmla="*/ 459 w 575"/>
                  <a:gd name="T27" fmla="*/ 407 h 608"/>
                  <a:gd name="T28" fmla="*/ 407 w 575"/>
                  <a:gd name="T29" fmla="*/ 317 h 608"/>
                  <a:gd name="T30" fmla="*/ 388 w 575"/>
                  <a:gd name="T31" fmla="*/ 265 h 608"/>
                  <a:gd name="T32" fmla="*/ 343 w 575"/>
                  <a:gd name="T33" fmla="*/ 208 h 608"/>
                  <a:gd name="T34" fmla="*/ 258 w 575"/>
                  <a:gd name="T35" fmla="*/ 143 h 608"/>
                  <a:gd name="T36" fmla="*/ 161 w 575"/>
                  <a:gd name="T37" fmla="*/ 78 h 608"/>
                  <a:gd name="T38" fmla="*/ 64 w 575"/>
                  <a:gd name="T39" fmla="*/ 0 h 60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575"/>
                  <a:gd name="T61" fmla="*/ 0 h 608"/>
                  <a:gd name="T62" fmla="*/ 575 w 575"/>
                  <a:gd name="T63" fmla="*/ 608 h 608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575" h="608">
                    <a:moveTo>
                      <a:pt x="64" y="0"/>
                    </a:moveTo>
                    <a:lnTo>
                      <a:pt x="0" y="20"/>
                    </a:lnTo>
                    <a:lnTo>
                      <a:pt x="0" y="65"/>
                    </a:lnTo>
                    <a:lnTo>
                      <a:pt x="32" y="98"/>
                    </a:lnTo>
                    <a:lnTo>
                      <a:pt x="109" y="143"/>
                    </a:lnTo>
                    <a:lnTo>
                      <a:pt x="252" y="234"/>
                    </a:lnTo>
                    <a:lnTo>
                      <a:pt x="336" y="291"/>
                    </a:lnTo>
                    <a:lnTo>
                      <a:pt x="388" y="375"/>
                    </a:lnTo>
                    <a:lnTo>
                      <a:pt x="453" y="486"/>
                    </a:lnTo>
                    <a:lnTo>
                      <a:pt x="459" y="576"/>
                    </a:lnTo>
                    <a:lnTo>
                      <a:pt x="498" y="608"/>
                    </a:lnTo>
                    <a:lnTo>
                      <a:pt x="575" y="537"/>
                    </a:lnTo>
                    <a:lnTo>
                      <a:pt x="517" y="505"/>
                    </a:lnTo>
                    <a:lnTo>
                      <a:pt x="459" y="407"/>
                    </a:lnTo>
                    <a:lnTo>
                      <a:pt x="407" y="317"/>
                    </a:lnTo>
                    <a:lnTo>
                      <a:pt x="388" y="265"/>
                    </a:lnTo>
                    <a:lnTo>
                      <a:pt x="343" y="208"/>
                    </a:lnTo>
                    <a:lnTo>
                      <a:pt x="258" y="143"/>
                    </a:lnTo>
                    <a:lnTo>
                      <a:pt x="161" y="78"/>
                    </a:lnTo>
                    <a:lnTo>
                      <a:pt x="64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8" name="Freeform 148"/>
              <p:cNvSpPr>
                <a:spLocks noChangeAspect="1"/>
              </p:cNvSpPr>
              <p:nvPr/>
            </p:nvSpPr>
            <p:spPr bwMode="auto">
              <a:xfrm>
                <a:off x="4692" y="1828"/>
                <a:ext cx="68" cy="213"/>
              </a:xfrm>
              <a:custGeom>
                <a:avLst/>
                <a:gdLst>
                  <a:gd name="T0" fmla="*/ 47 w 315"/>
                  <a:gd name="T1" fmla="*/ 0 h 991"/>
                  <a:gd name="T2" fmla="*/ 0 w 315"/>
                  <a:gd name="T3" fmla="*/ 19 h 991"/>
                  <a:gd name="T4" fmla="*/ 7 w 315"/>
                  <a:gd name="T5" fmla="*/ 72 h 991"/>
                  <a:gd name="T6" fmla="*/ 27 w 315"/>
                  <a:gd name="T7" fmla="*/ 103 h 991"/>
                  <a:gd name="T8" fmla="*/ 79 w 315"/>
                  <a:gd name="T9" fmla="*/ 206 h 991"/>
                  <a:gd name="T10" fmla="*/ 132 w 315"/>
                  <a:gd name="T11" fmla="*/ 393 h 991"/>
                  <a:gd name="T12" fmla="*/ 145 w 315"/>
                  <a:gd name="T13" fmla="*/ 502 h 991"/>
                  <a:gd name="T14" fmla="*/ 99 w 315"/>
                  <a:gd name="T15" fmla="*/ 662 h 991"/>
                  <a:gd name="T16" fmla="*/ 47 w 315"/>
                  <a:gd name="T17" fmla="*/ 791 h 991"/>
                  <a:gd name="T18" fmla="*/ 27 w 315"/>
                  <a:gd name="T19" fmla="*/ 901 h 991"/>
                  <a:gd name="T20" fmla="*/ 47 w 315"/>
                  <a:gd name="T21" fmla="*/ 927 h 991"/>
                  <a:gd name="T22" fmla="*/ 99 w 315"/>
                  <a:gd name="T23" fmla="*/ 940 h 991"/>
                  <a:gd name="T24" fmla="*/ 217 w 315"/>
                  <a:gd name="T25" fmla="*/ 985 h 991"/>
                  <a:gd name="T26" fmla="*/ 263 w 315"/>
                  <a:gd name="T27" fmla="*/ 991 h 991"/>
                  <a:gd name="T28" fmla="*/ 315 w 315"/>
                  <a:gd name="T29" fmla="*/ 946 h 991"/>
                  <a:gd name="T30" fmla="*/ 237 w 315"/>
                  <a:gd name="T31" fmla="*/ 920 h 991"/>
                  <a:gd name="T32" fmla="*/ 125 w 315"/>
                  <a:gd name="T33" fmla="*/ 901 h 991"/>
                  <a:gd name="T34" fmla="*/ 85 w 315"/>
                  <a:gd name="T35" fmla="*/ 868 h 991"/>
                  <a:gd name="T36" fmla="*/ 79 w 315"/>
                  <a:gd name="T37" fmla="*/ 823 h 991"/>
                  <a:gd name="T38" fmla="*/ 125 w 315"/>
                  <a:gd name="T39" fmla="*/ 740 h 991"/>
                  <a:gd name="T40" fmla="*/ 164 w 315"/>
                  <a:gd name="T41" fmla="*/ 624 h 991"/>
                  <a:gd name="T42" fmla="*/ 204 w 315"/>
                  <a:gd name="T43" fmla="*/ 482 h 991"/>
                  <a:gd name="T44" fmla="*/ 198 w 315"/>
                  <a:gd name="T45" fmla="*/ 419 h 991"/>
                  <a:gd name="T46" fmla="*/ 190 w 315"/>
                  <a:gd name="T47" fmla="*/ 321 h 991"/>
                  <a:gd name="T48" fmla="*/ 158 w 315"/>
                  <a:gd name="T49" fmla="*/ 206 h 991"/>
                  <a:gd name="T50" fmla="*/ 132 w 315"/>
                  <a:gd name="T51" fmla="*/ 103 h 991"/>
                  <a:gd name="T52" fmla="*/ 93 w 315"/>
                  <a:gd name="T53" fmla="*/ 27 h 991"/>
                  <a:gd name="T54" fmla="*/ 47 w 315"/>
                  <a:gd name="T55" fmla="*/ 0 h 99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315"/>
                  <a:gd name="T85" fmla="*/ 0 h 991"/>
                  <a:gd name="T86" fmla="*/ 315 w 315"/>
                  <a:gd name="T87" fmla="*/ 991 h 991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315" h="991">
                    <a:moveTo>
                      <a:pt x="47" y="0"/>
                    </a:moveTo>
                    <a:lnTo>
                      <a:pt x="0" y="19"/>
                    </a:lnTo>
                    <a:lnTo>
                      <a:pt x="7" y="72"/>
                    </a:lnTo>
                    <a:lnTo>
                      <a:pt x="27" y="103"/>
                    </a:lnTo>
                    <a:lnTo>
                      <a:pt x="79" y="206"/>
                    </a:lnTo>
                    <a:lnTo>
                      <a:pt x="132" y="393"/>
                    </a:lnTo>
                    <a:lnTo>
                      <a:pt x="145" y="502"/>
                    </a:lnTo>
                    <a:lnTo>
                      <a:pt x="99" y="662"/>
                    </a:lnTo>
                    <a:lnTo>
                      <a:pt x="47" y="791"/>
                    </a:lnTo>
                    <a:lnTo>
                      <a:pt x="27" y="901"/>
                    </a:lnTo>
                    <a:lnTo>
                      <a:pt x="47" y="927"/>
                    </a:lnTo>
                    <a:lnTo>
                      <a:pt x="99" y="940"/>
                    </a:lnTo>
                    <a:lnTo>
                      <a:pt x="217" y="985"/>
                    </a:lnTo>
                    <a:lnTo>
                      <a:pt x="263" y="991"/>
                    </a:lnTo>
                    <a:lnTo>
                      <a:pt x="315" y="946"/>
                    </a:lnTo>
                    <a:lnTo>
                      <a:pt x="237" y="920"/>
                    </a:lnTo>
                    <a:lnTo>
                      <a:pt x="125" y="901"/>
                    </a:lnTo>
                    <a:lnTo>
                      <a:pt x="85" y="868"/>
                    </a:lnTo>
                    <a:lnTo>
                      <a:pt x="79" y="823"/>
                    </a:lnTo>
                    <a:lnTo>
                      <a:pt x="125" y="740"/>
                    </a:lnTo>
                    <a:lnTo>
                      <a:pt x="164" y="624"/>
                    </a:lnTo>
                    <a:lnTo>
                      <a:pt x="204" y="482"/>
                    </a:lnTo>
                    <a:lnTo>
                      <a:pt x="198" y="419"/>
                    </a:lnTo>
                    <a:lnTo>
                      <a:pt x="190" y="321"/>
                    </a:lnTo>
                    <a:lnTo>
                      <a:pt x="158" y="206"/>
                    </a:lnTo>
                    <a:lnTo>
                      <a:pt x="132" y="103"/>
                    </a:lnTo>
                    <a:lnTo>
                      <a:pt x="93" y="27"/>
                    </a:lnTo>
                    <a:lnTo>
                      <a:pt x="47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9" name="Freeform 149"/>
              <p:cNvSpPr>
                <a:spLocks noChangeAspect="1"/>
              </p:cNvSpPr>
              <p:nvPr/>
            </p:nvSpPr>
            <p:spPr bwMode="auto">
              <a:xfrm>
                <a:off x="4665" y="1826"/>
                <a:ext cx="50" cy="239"/>
              </a:xfrm>
              <a:custGeom>
                <a:avLst/>
                <a:gdLst>
                  <a:gd name="T0" fmla="*/ 54 w 232"/>
                  <a:gd name="T1" fmla="*/ 45 h 1115"/>
                  <a:gd name="T2" fmla="*/ 92 w 232"/>
                  <a:gd name="T3" fmla="*/ 0 h 1115"/>
                  <a:gd name="T4" fmla="*/ 146 w 232"/>
                  <a:gd name="T5" fmla="*/ 13 h 1115"/>
                  <a:gd name="T6" fmla="*/ 160 w 232"/>
                  <a:gd name="T7" fmla="*/ 64 h 1115"/>
                  <a:gd name="T8" fmla="*/ 179 w 232"/>
                  <a:gd name="T9" fmla="*/ 276 h 1115"/>
                  <a:gd name="T10" fmla="*/ 172 w 232"/>
                  <a:gd name="T11" fmla="*/ 448 h 1115"/>
                  <a:gd name="T12" fmla="*/ 160 w 232"/>
                  <a:gd name="T13" fmla="*/ 571 h 1115"/>
                  <a:gd name="T14" fmla="*/ 112 w 232"/>
                  <a:gd name="T15" fmla="*/ 808 h 1115"/>
                  <a:gd name="T16" fmla="*/ 80 w 232"/>
                  <a:gd name="T17" fmla="*/ 923 h 1115"/>
                  <a:gd name="T18" fmla="*/ 92 w 232"/>
                  <a:gd name="T19" fmla="*/ 962 h 1115"/>
                  <a:gd name="T20" fmla="*/ 179 w 232"/>
                  <a:gd name="T21" fmla="*/ 1019 h 1115"/>
                  <a:gd name="T22" fmla="*/ 232 w 232"/>
                  <a:gd name="T23" fmla="*/ 1089 h 1115"/>
                  <a:gd name="T24" fmla="*/ 219 w 232"/>
                  <a:gd name="T25" fmla="*/ 1109 h 1115"/>
                  <a:gd name="T26" fmla="*/ 152 w 232"/>
                  <a:gd name="T27" fmla="*/ 1115 h 1115"/>
                  <a:gd name="T28" fmla="*/ 112 w 232"/>
                  <a:gd name="T29" fmla="*/ 1103 h 1115"/>
                  <a:gd name="T30" fmla="*/ 100 w 232"/>
                  <a:gd name="T31" fmla="*/ 1064 h 1115"/>
                  <a:gd name="T32" fmla="*/ 92 w 232"/>
                  <a:gd name="T33" fmla="*/ 1026 h 1115"/>
                  <a:gd name="T34" fmla="*/ 40 w 232"/>
                  <a:gd name="T35" fmla="*/ 968 h 1115"/>
                  <a:gd name="T36" fmla="*/ 0 w 232"/>
                  <a:gd name="T37" fmla="*/ 929 h 1115"/>
                  <a:gd name="T38" fmla="*/ 14 w 232"/>
                  <a:gd name="T39" fmla="*/ 872 h 1115"/>
                  <a:gd name="T40" fmla="*/ 60 w 232"/>
                  <a:gd name="T41" fmla="*/ 814 h 1115"/>
                  <a:gd name="T42" fmla="*/ 92 w 232"/>
                  <a:gd name="T43" fmla="*/ 673 h 1115"/>
                  <a:gd name="T44" fmla="*/ 106 w 232"/>
                  <a:gd name="T45" fmla="*/ 520 h 1115"/>
                  <a:gd name="T46" fmla="*/ 100 w 232"/>
                  <a:gd name="T47" fmla="*/ 359 h 1115"/>
                  <a:gd name="T48" fmla="*/ 72 w 232"/>
                  <a:gd name="T49" fmla="*/ 199 h 1115"/>
                  <a:gd name="T50" fmla="*/ 40 w 232"/>
                  <a:gd name="T51" fmla="*/ 84 h 1115"/>
                  <a:gd name="T52" fmla="*/ 54 w 232"/>
                  <a:gd name="T53" fmla="*/ 45 h 111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232"/>
                  <a:gd name="T82" fmla="*/ 0 h 1115"/>
                  <a:gd name="T83" fmla="*/ 232 w 232"/>
                  <a:gd name="T84" fmla="*/ 1115 h 111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232" h="1115">
                    <a:moveTo>
                      <a:pt x="54" y="45"/>
                    </a:moveTo>
                    <a:lnTo>
                      <a:pt x="92" y="0"/>
                    </a:lnTo>
                    <a:lnTo>
                      <a:pt x="146" y="13"/>
                    </a:lnTo>
                    <a:lnTo>
                      <a:pt x="160" y="64"/>
                    </a:lnTo>
                    <a:lnTo>
                      <a:pt x="179" y="276"/>
                    </a:lnTo>
                    <a:lnTo>
                      <a:pt x="172" y="448"/>
                    </a:lnTo>
                    <a:lnTo>
                      <a:pt x="160" y="571"/>
                    </a:lnTo>
                    <a:lnTo>
                      <a:pt x="112" y="808"/>
                    </a:lnTo>
                    <a:lnTo>
                      <a:pt x="80" y="923"/>
                    </a:lnTo>
                    <a:lnTo>
                      <a:pt x="92" y="962"/>
                    </a:lnTo>
                    <a:lnTo>
                      <a:pt x="179" y="1019"/>
                    </a:lnTo>
                    <a:lnTo>
                      <a:pt x="232" y="1089"/>
                    </a:lnTo>
                    <a:lnTo>
                      <a:pt x="219" y="1109"/>
                    </a:lnTo>
                    <a:lnTo>
                      <a:pt x="152" y="1115"/>
                    </a:lnTo>
                    <a:lnTo>
                      <a:pt x="112" y="1103"/>
                    </a:lnTo>
                    <a:lnTo>
                      <a:pt x="100" y="1064"/>
                    </a:lnTo>
                    <a:lnTo>
                      <a:pt x="92" y="1026"/>
                    </a:lnTo>
                    <a:lnTo>
                      <a:pt x="40" y="968"/>
                    </a:lnTo>
                    <a:lnTo>
                      <a:pt x="0" y="929"/>
                    </a:lnTo>
                    <a:lnTo>
                      <a:pt x="14" y="872"/>
                    </a:lnTo>
                    <a:lnTo>
                      <a:pt x="60" y="814"/>
                    </a:lnTo>
                    <a:lnTo>
                      <a:pt x="92" y="673"/>
                    </a:lnTo>
                    <a:lnTo>
                      <a:pt x="106" y="520"/>
                    </a:lnTo>
                    <a:lnTo>
                      <a:pt x="100" y="359"/>
                    </a:lnTo>
                    <a:lnTo>
                      <a:pt x="72" y="199"/>
                    </a:lnTo>
                    <a:lnTo>
                      <a:pt x="40" y="84"/>
                    </a:lnTo>
                    <a:lnTo>
                      <a:pt x="54" y="45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422" name="AutoShape 150"/>
            <p:cNvSpPr>
              <a:spLocks noChangeArrowheads="1"/>
            </p:cNvSpPr>
            <p:nvPr/>
          </p:nvSpPr>
          <p:spPr bwMode="auto">
            <a:xfrm>
              <a:off x="0" y="1056"/>
              <a:ext cx="1488" cy="288"/>
            </a:xfrm>
            <a:prstGeom prst="wedgeRectCallout">
              <a:avLst>
                <a:gd name="adj1" fmla="val 25606"/>
                <a:gd name="adj2" fmla="val 100000"/>
              </a:avLst>
            </a:prstGeom>
            <a:solidFill>
              <a:schemeClr val="tx1"/>
            </a:solidFill>
            <a:ln w="9525" algn="ctr">
              <a:solidFill>
                <a:srgbClr val="000055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>
                  <a:solidFill>
                    <a:schemeClr val="bg2"/>
                  </a:solidFill>
                </a:rPr>
                <a:t>ptr == NULL?</a:t>
              </a:r>
            </a:p>
          </p:txBody>
        </p:sp>
      </p:grpSp>
      <p:sp>
        <p:nvSpPr>
          <p:cNvPr id="125" name="Slide Number Placeholder 1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3CC61-7633-4E99-8DF8-F819B33618F6}" type="slidenum">
              <a:rPr lang="en-US" smtClean="0"/>
              <a:pPr>
                <a:defRPr/>
              </a:pPr>
              <a:t>5</a:t>
            </a:fld>
            <a:r>
              <a:rPr lang="en-US" smtClean="0"/>
              <a:t> of 22</a:t>
            </a:r>
            <a:endParaRPr lang="en-US" dirty="0"/>
          </a:p>
        </p:txBody>
      </p:sp>
      <p:sp>
        <p:nvSpPr>
          <p:cNvPr id="126" name="Footer Placeholder 1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>
                <a:solidFill>
                  <a:schemeClr val="tx1">
                    <a:lumMod val="65000"/>
                  </a:schemeClr>
                </a:solidFill>
              </a:rPr>
              <a:t>Debugging operating systems with time-traveling virtual machines	</a:t>
            </a:r>
            <a:endParaRPr lang="en-US" dirty="0"/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17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17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17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49" grpId="0" animBg="1"/>
      <p:bldP spid="317552" grpId="0" animBg="1"/>
      <p:bldP spid="31755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2">
                    <a:satMod val="200000"/>
                  </a:schemeClr>
                </a:solidFill>
              </a:rPr>
              <a:t>Debugging with time traveling virtual machines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533400"/>
          </a:xfrm>
        </p:spPr>
        <p:txBody>
          <a:bodyPr>
            <a:normAutofit fontScale="925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/>
              <a:t>Provide what cyclic debugging trying to approx.</a:t>
            </a:r>
          </a:p>
          <a:p>
            <a:pPr marL="41148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>
              <a:latin typeface="Courier New" pitchFamily="49" charset="0"/>
            </a:endParaRP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838200" y="4495800"/>
            <a:ext cx="7543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437" name="Group 5"/>
          <p:cNvGrpSpPr>
            <a:grpSpLocks noChangeAspect="1"/>
          </p:cNvGrpSpPr>
          <p:nvPr/>
        </p:nvGrpSpPr>
        <p:grpSpPr bwMode="auto">
          <a:xfrm>
            <a:off x="8001000" y="4803775"/>
            <a:ext cx="609600" cy="606425"/>
            <a:chOff x="3580" y="1949"/>
            <a:chExt cx="1096" cy="908"/>
          </a:xfrm>
        </p:grpSpPr>
        <p:sp>
          <p:nvSpPr>
            <p:cNvPr id="18517" name="Freeform 6"/>
            <p:cNvSpPr>
              <a:spLocks noChangeAspect="1"/>
            </p:cNvSpPr>
            <p:nvPr/>
          </p:nvSpPr>
          <p:spPr bwMode="auto">
            <a:xfrm>
              <a:off x="3676" y="2393"/>
              <a:ext cx="349" cy="423"/>
            </a:xfrm>
            <a:custGeom>
              <a:avLst/>
              <a:gdLst>
                <a:gd name="T0" fmla="*/ 700 w 700"/>
                <a:gd name="T1" fmla="*/ 803 h 847"/>
                <a:gd name="T2" fmla="*/ 167 w 700"/>
                <a:gd name="T3" fmla="*/ 151 h 847"/>
                <a:gd name="T4" fmla="*/ 179 w 700"/>
                <a:gd name="T5" fmla="*/ 131 h 847"/>
                <a:gd name="T6" fmla="*/ 186 w 700"/>
                <a:gd name="T7" fmla="*/ 109 h 847"/>
                <a:gd name="T8" fmla="*/ 187 w 700"/>
                <a:gd name="T9" fmla="*/ 86 h 847"/>
                <a:gd name="T10" fmla="*/ 182 w 700"/>
                <a:gd name="T11" fmla="*/ 63 h 847"/>
                <a:gd name="T12" fmla="*/ 174 w 700"/>
                <a:gd name="T13" fmla="*/ 46 h 847"/>
                <a:gd name="T14" fmla="*/ 164 w 700"/>
                <a:gd name="T15" fmla="*/ 31 h 847"/>
                <a:gd name="T16" fmla="*/ 151 w 700"/>
                <a:gd name="T17" fmla="*/ 20 h 847"/>
                <a:gd name="T18" fmla="*/ 136 w 700"/>
                <a:gd name="T19" fmla="*/ 9 h 847"/>
                <a:gd name="T20" fmla="*/ 119 w 700"/>
                <a:gd name="T21" fmla="*/ 3 h 847"/>
                <a:gd name="T22" fmla="*/ 102 w 700"/>
                <a:gd name="T23" fmla="*/ 0 h 847"/>
                <a:gd name="T24" fmla="*/ 83 w 700"/>
                <a:gd name="T25" fmla="*/ 0 h 847"/>
                <a:gd name="T26" fmla="*/ 65 w 700"/>
                <a:gd name="T27" fmla="*/ 5 h 847"/>
                <a:gd name="T28" fmla="*/ 48 w 700"/>
                <a:gd name="T29" fmla="*/ 13 h 847"/>
                <a:gd name="T30" fmla="*/ 33 w 700"/>
                <a:gd name="T31" fmla="*/ 23 h 847"/>
                <a:gd name="T32" fmla="*/ 20 w 700"/>
                <a:gd name="T33" fmla="*/ 36 h 847"/>
                <a:gd name="T34" fmla="*/ 11 w 700"/>
                <a:gd name="T35" fmla="*/ 51 h 847"/>
                <a:gd name="T36" fmla="*/ 4 w 700"/>
                <a:gd name="T37" fmla="*/ 68 h 847"/>
                <a:gd name="T38" fmla="*/ 0 w 700"/>
                <a:gd name="T39" fmla="*/ 85 h 847"/>
                <a:gd name="T40" fmla="*/ 0 w 700"/>
                <a:gd name="T41" fmla="*/ 104 h 847"/>
                <a:gd name="T42" fmla="*/ 5 w 700"/>
                <a:gd name="T43" fmla="*/ 122 h 847"/>
                <a:gd name="T44" fmla="*/ 13 w 700"/>
                <a:gd name="T45" fmla="*/ 139 h 847"/>
                <a:gd name="T46" fmla="*/ 23 w 700"/>
                <a:gd name="T47" fmla="*/ 154 h 847"/>
                <a:gd name="T48" fmla="*/ 37 w 700"/>
                <a:gd name="T49" fmla="*/ 167 h 847"/>
                <a:gd name="T50" fmla="*/ 52 w 700"/>
                <a:gd name="T51" fmla="*/ 176 h 847"/>
                <a:gd name="T52" fmla="*/ 68 w 700"/>
                <a:gd name="T53" fmla="*/ 183 h 847"/>
                <a:gd name="T54" fmla="*/ 86 w 700"/>
                <a:gd name="T55" fmla="*/ 185 h 847"/>
                <a:gd name="T56" fmla="*/ 104 w 700"/>
                <a:gd name="T57" fmla="*/ 185 h 847"/>
                <a:gd name="T58" fmla="*/ 122 w 700"/>
                <a:gd name="T59" fmla="*/ 182 h 847"/>
                <a:gd name="T60" fmla="*/ 678 w 700"/>
                <a:gd name="T61" fmla="*/ 847 h 847"/>
                <a:gd name="T62" fmla="*/ 700 w 700"/>
                <a:gd name="T63" fmla="*/ 803 h 8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00"/>
                <a:gd name="T97" fmla="*/ 0 h 847"/>
                <a:gd name="T98" fmla="*/ 700 w 700"/>
                <a:gd name="T99" fmla="*/ 847 h 8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00" h="847">
                  <a:moveTo>
                    <a:pt x="700" y="803"/>
                  </a:moveTo>
                  <a:lnTo>
                    <a:pt x="167" y="151"/>
                  </a:lnTo>
                  <a:lnTo>
                    <a:pt x="179" y="131"/>
                  </a:lnTo>
                  <a:lnTo>
                    <a:pt x="186" y="109"/>
                  </a:lnTo>
                  <a:lnTo>
                    <a:pt x="187" y="86"/>
                  </a:lnTo>
                  <a:lnTo>
                    <a:pt x="182" y="63"/>
                  </a:lnTo>
                  <a:lnTo>
                    <a:pt x="174" y="46"/>
                  </a:lnTo>
                  <a:lnTo>
                    <a:pt x="164" y="31"/>
                  </a:lnTo>
                  <a:lnTo>
                    <a:pt x="151" y="20"/>
                  </a:lnTo>
                  <a:lnTo>
                    <a:pt x="136" y="9"/>
                  </a:lnTo>
                  <a:lnTo>
                    <a:pt x="119" y="3"/>
                  </a:lnTo>
                  <a:lnTo>
                    <a:pt x="102" y="0"/>
                  </a:lnTo>
                  <a:lnTo>
                    <a:pt x="83" y="0"/>
                  </a:lnTo>
                  <a:lnTo>
                    <a:pt x="65" y="5"/>
                  </a:lnTo>
                  <a:lnTo>
                    <a:pt x="48" y="13"/>
                  </a:lnTo>
                  <a:lnTo>
                    <a:pt x="33" y="23"/>
                  </a:lnTo>
                  <a:lnTo>
                    <a:pt x="20" y="36"/>
                  </a:lnTo>
                  <a:lnTo>
                    <a:pt x="11" y="51"/>
                  </a:lnTo>
                  <a:lnTo>
                    <a:pt x="4" y="68"/>
                  </a:lnTo>
                  <a:lnTo>
                    <a:pt x="0" y="85"/>
                  </a:lnTo>
                  <a:lnTo>
                    <a:pt x="0" y="104"/>
                  </a:lnTo>
                  <a:lnTo>
                    <a:pt x="5" y="122"/>
                  </a:lnTo>
                  <a:lnTo>
                    <a:pt x="13" y="139"/>
                  </a:lnTo>
                  <a:lnTo>
                    <a:pt x="23" y="154"/>
                  </a:lnTo>
                  <a:lnTo>
                    <a:pt x="37" y="167"/>
                  </a:lnTo>
                  <a:lnTo>
                    <a:pt x="52" y="176"/>
                  </a:lnTo>
                  <a:lnTo>
                    <a:pt x="68" y="183"/>
                  </a:lnTo>
                  <a:lnTo>
                    <a:pt x="86" y="185"/>
                  </a:lnTo>
                  <a:lnTo>
                    <a:pt x="104" y="185"/>
                  </a:lnTo>
                  <a:lnTo>
                    <a:pt x="122" y="182"/>
                  </a:lnTo>
                  <a:lnTo>
                    <a:pt x="678" y="847"/>
                  </a:lnTo>
                  <a:lnTo>
                    <a:pt x="700" y="803"/>
                  </a:lnTo>
                  <a:close/>
                </a:path>
              </a:pathLst>
            </a:custGeom>
            <a:solidFill>
              <a:srgbClr val="FF16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8" name="Freeform 7"/>
            <p:cNvSpPr>
              <a:spLocks noChangeAspect="1"/>
            </p:cNvSpPr>
            <p:nvPr/>
          </p:nvSpPr>
          <p:spPr bwMode="auto">
            <a:xfrm>
              <a:off x="3786" y="1949"/>
              <a:ext cx="672" cy="672"/>
            </a:xfrm>
            <a:custGeom>
              <a:avLst/>
              <a:gdLst>
                <a:gd name="T0" fmla="*/ 741 w 1343"/>
                <a:gd name="T1" fmla="*/ 1341 h 1344"/>
                <a:gd name="T2" fmla="*/ 872 w 1343"/>
                <a:gd name="T3" fmla="*/ 1314 h 1344"/>
                <a:gd name="T4" fmla="*/ 992 w 1343"/>
                <a:gd name="T5" fmla="*/ 1264 h 1344"/>
                <a:gd name="T6" fmla="*/ 1099 w 1343"/>
                <a:gd name="T7" fmla="*/ 1191 h 1344"/>
                <a:gd name="T8" fmla="*/ 1190 w 1343"/>
                <a:gd name="T9" fmla="*/ 1100 h 1344"/>
                <a:gd name="T10" fmla="*/ 1263 w 1343"/>
                <a:gd name="T11" fmla="*/ 993 h 1344"/>
                <a:gd name="T12" fmla="*/ 1313 w 1343"/>
                <a:gd name="T13" fmla="*/ 872 h 1344"/>
                <a:gd name="T14" fmla="*/ 1340 w 1343"/>
                <a:gd name="T15" fmla="*/ 742 h 1344"/>
                <a:gd name="T16" fmla="*/ 1342 w 1343"/>
                <a:gd name="T17" fmla="*/ 639 h 1344"/>
                <a:gd name="T18" fmla="*/ 1336 w 1343"/>
                <a:gd name="T19" fmla="*/ 572 h 1344"/>
                <a:gd name="T20" fmla="*/ 1324 w 1343"/>
                <a:gd name="T21" fmla="*/ 508 h 1344"/>
                <a:gd name="T22" fmla="*/ 1304 w 1343"/>
                <a:gd name="T23" fmla="*/ 447 h 1344"/>
                <a:gd name="T24" fmla="*/ 1280 w 1343"/>
                <a:gd name="T25" fmla="*/ 387 h 1344"/>
                <a:gd name="T26" fmla="*/ 1251 w 1343"/>
                <a:gd name="T27" fmla="*/ 332 h 1344"/>
                <a:gd name="T28" fmla="*/ 1217 w 1343"/>
                <a:gd name="T29" fmla="*/ 279 h 1344"/>
                <a:gd name="T30" fmla="*/ 1176 w 1343"/>
                <a:gd name="T31" fmla="*/ 229 h 1344"/>
                <a:gd name="T32" fmla="*/ 1132 w 1343"/>
                <a:gd name="T33" fmla="*/ 183 h 1344"/>
                <a:gd name="T34" fmla="*/ 1082 w 1343"/>
                <a:gd name="T35" fmla="*/ 141 h 1344"/>
                <a:gd name="T36" fmla="*/ 1028 w 1343"/>
                <a:gd name="T37" fmla="*/ 103 h 1344"/>
                <a:gd name="T38" fmla="*/ 970 w 1343"/>
                <a:gd name="T39" fmla="*/ 70 h 1344"/>
                <a:gd name="T40" fmla="*/ 908 w 1343"/>
                <a:gd name="T41" fmla="*/ 43 h 1344"/>
                <a:gd name="T42" fmla="*/ 844 w 1343"/>
                <a:gd name="T43" fmla="*/ 22 h 1344"/>
                <a:gd name="T44" fmla="*/ 776 w 1343"/>
                <a:gd name="T45" fmla="*/ 8 h 1344"/>
                <a:gd name="T46" fmla="*/ 708 w 1343"/>
                <a:gd name="T47" fmla="*/ 1 h 1344"/>
                <a:gd name="T48" fmla="*/ 640 w 1343"/>
                <a:gd name="T49" fmla="*/ 1 h 1344"/>
                <a:gd name="T50" fmla="*/ 577 w 1343"/>
                <a:gd name="T51" fmla="*/ 7 h 1344"/>
                <a:gd name="T52" fmla="*/ 515 w 1343"/>
                <a:gd name="T53" fmla="*/ 18 h 1344"/>
                <a:gd name="T54" fmla="*/ 455 w 1343"/>
                <a:gd name="T55" fmla="*/ 36 h 1344"/>
                <a:gd name="T56" fmla="*/ 398 w 1343"/>
                <a:gd name="T57" fmla="*/ 59 h 1344"/>
                <a:gd name="T58" fmla="*/ 344 w 1343"/>
                <a:gd name="T59" fmla="*/ 85 h 1344"/>
                <a:gd name="T60" fmla="*/ 292 w 1343"/>
                <a:gd name="T61" fmla="*/ 117 h 1344"/>
                <a:gd name="T62" fmla="*/ 244 w 1343"/>
                <a:gd name="T63" fmla="*/ 154 h 1344"/>
                <a:gd name="T64" fmla="*/ 196 w 1343"/>
                <a:gd name="T65" fmla="*/ 198 h 1344"/>
                <a:gd name="T66" fmla="*/ 149 w 1343"/>
                <a:gd name="T67" fmla="*/ 249 h 1344"/>
                <a:gd name="T68" fmla="*/ 109 w 1343"/>
                <a:gd name="T69" fmla="*/ 304 h 1344"/>
                <a:gd name="T70" fmla="*/ 74 w 1343"/>
                <a:gd name="T71" fmla="*/ 364 h 1344"/>
                <a:gd name="T72" fmla="*/ 46 w 1343"/>
                <a:gd name="T73" fmla="*/ 427 h 1344"/>
                <a:gd name="T74" fmla="*/ 24 w 1343"/>
                <a:gd name="T75" fmla="*/ 494 h 1344"/>
                <a:gd name="T76" fmla="*/ 9 w 1343"/>
                <a:gd name="T77" fmla="*/ 563 h 1344"/>
                <a:gd name="T78" fmla="*/ 1 w 1343"/>
                <a:gd name="T79" fmla="*/ 636 h 1344"/>
                <a:gd name="T80" fmla="*/ 3 w 1343"/>
                <a:gd name="T81" fmla="*/ 742 h 1344"/>
                <a:gd name="T82" fmla="*/ 30 w 1343"/>
                <a:gd name="T83" fmla="*/ 872 h 1344"/>
                <a:gd name="T84" fmla="*/ 81 w 1343"/>
                <a:gd name="T85" fmla="*/ 993 h 1344"/>
                <a:gd name="T86" fmla="*/ 154 w 1343"/>
                <a:gd name="T87" fmla="*/ 1100 h 1344"/>
                <a:gd name="T88" fmla="*/ 245 w 1343"/>
                <a:gd name="T89" fmla="*/ 1191 h 1344"/>
                <a:gd name="T90" fmla="*/ 352 w 1343"/>
                <a:gd name="T91" fmla="*/ 1264 h 1344"/>
                <a:gd name="T92" fmla="*/ 473 w 1343"/>
                <a:gd name="T93" fmla="*/ 1314 h 1344"/>
                <a:gd name="T94" fmla="*/ 603 w 1343"/>
                <a:gd name="T95" fmla="*/ 1341 h 134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43"/>
                <a:gd name="T145" fmla="*/ 0 h 1344"/>
                <a:gd name="T146" fmla="*/ 1343 w 1343"/>
                <a:gd name="T147" fmla="*/ 1344 h 134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43" h="1344">
                  <a:moveTo>
                    <a:pt x="673" y="1344"/>
                  </a:moveTo>
                  <a:lnTo>
                    <a:pt x="741" y="1341"/>
                  </a:lnTo>
                  <a:lnTo>
                    <a:pt x="807" y="1330"/>
                  </a:lnTo>
                  <a:lnTo>
                    <a:pt x="872" y="1314"/>
                  </a:lnTo>
                  <a:lnTo>
                    <a:pt x="933" y="1291"/>
                  </a:lnTo>
                  <a:lnTo>
                    <a:pt x="992" y="1264"/>
                  </a:lnTo>
                  <a:lnTo>
                    <a:pt x="1047" y="1229"/>
                  </a:lnTo>
                  <a:lnTo>
                    <a:pt x="1099" y="1191"/>
                  </a:lnTo>
                  <a:lnTo>
                    <a:pt x="1146" y="1147"/>
                  </a:lnTo>
                  <a:lnTo>
                    <a:pt x="1190" y="1100"/>
                  </a:lnTo>
                  <a:lnTo>
                    <a:pt x="1228" y="1048"/>
                  </a:lnTo>
                  <a:lnTo>
                    <a:pt x="1263" y="993"/>
                  </a:lnTo>
                  <a:lnTo>
                    <a:pt x="1290" y="934"/>
                  </a:lnTo>
                  <a:lnTo>
                    <a:pt x="1313" y="872"/>
                  </a:lnTo>
                  <a:lnTo>
                    <a:pt x="1330" y="807"/>
                  </a:lnTo>
                  <a:lnTo>
                    <a:pt x="1340" y="742"/>
                  </a:lnTo>
                  <a:lnTo>
                    <a:pt x="1343" y="673"/>
                  </a:lnTo>
                  <a:lnTo>
                    <a:pt x="1342" y="639"/>
                  </a:lnTo>
                  <a:lnTo>
                    <a:pt x="1340" y="606"/>
                  </a:lnTo>
                  <a:lnTo>
                    <a:pt x="1336" y="572"/>
                  </a:lnTo>
                  <a:lnTo>
                    <a:pt x="1331" y="540"/>
                  </a:lnTo>
                  <a:lnTo>
                    <a:pt x="1324" y="508"/>
                  </a:lnTo>
                  <a:lnTo>
                    <a:pt x="1315" y="477"/>
                  </a:lnTo>
                  <a:lnTo>
                    <a:pt x="1304" y="447"/>
                  </a:lnTo>
                  <a:lnTo>
                    <a:pt x="1293" y="417"/>
                  </a:lnTo>
                  <a:lnTo>
                    <a:pt x="1280" y="387"/>
                  </a:lnTo>
                  <a:lnTo>
                    <a:pt x="1266" y="359"/>
                  </a:lnTo>
                  <a:lnTo>
                    <a:pt x="1251" y="332"/>
                  </a:lnTo>
                  <a:lnTo>
                    <a:pt x="1234" y="304"/>
                  </a:lnTo>
                  <a:lnTo>
                    <a:pt x="1217" y="279"/>
                  </a:lnTo>
                  <a:lnTo>
                    <a:pt x="1197" y="253"/>
                  </a:lnTo>
                  <a:lnTo>
                    <a:pt x="1176" y="229"/>
                  </a:lnTo>
                  <a:lnTo>
                    <a:pt x="1156" y="206"/>
                  </a:lnTo>
                  <a:lnTo>
                    <a:pt x="1132" y="183"/>
                  </a:lnTo>
                  <a:lnTo>
                    <a:pt x="1107" y="161"/>
                  </a:lnTo>
                  <a:lnTo>
                    <a:pt x="1082" y="141"/>
                  </a:lnTo>
                  <a:lnTo>
                    <a:pt x="1055" y="121"/>
                  </a:lnTo>
                  <a:lnTo>
                    <a:pt x="1028" y="103"/>
                  </a:lnTo>
                  <a:lnTo>
                    <a:pt x="999" y="85"/>
                  </a:lnTo>
                  <a:lnTo>
                    <a:pt x="970" y="70"/>
                  </a:lnTo>
                  <a:lnTo>
                    <a:pt x="939" y="55"/>
                  </a:lnTo>
                  <a:lnTo>
                    <a:pt x="908" y="43"/>
                  </a:lnTo>
                  <a:lnTo>
                    <a:pt x="877" y="32"/>
                  </a:lnTo>
                  <a:lnTo>
                    <a:pt x="844" y="22"/>
                  </a:lnTo>
                  <a:lnTo>
                    <a:pt x="811" y="14"/>
                  </a:lnTo>
                  <a:lnTo>
                    <a:pt x="776" y="8"/>
                  </a:lnTo>
                  <a:lnTo>
                    <a:pt x="743" y="3"/>
                  </a:lnTo>
                  <a:lnTo>
                    <a:pt x="708" y="1"/>
                  </a:lnTo>
                  <a:lnTo>
                    <a:pt x="673" y="0"/>
                  </a:lnTo>
                  <a:lnTo>
                    <a:pt x="640" y="1"/>
                  </a:lnTo>
                  <a:lnTo>
                    <a:pt x="608" y="3"/>
                  </a:lnTo>
                  <a:lnTo>
                    <a:pt x="577" y="7"/>
                  </a:lnTo>
                  <a:lnTo>
                    <a:pt x="546" y="12"/>
                  </a:lnTo>
                  <a:lnTo>
                    <a:pt x="515" y="18"/>
                  </a:lnTo>
                  <a:lnTo>
                    <a:pt x="485" y="26"/>
                  </a:lnTo>
                  <a:lnTo>
                    <a:pt x="455" y="36"/>
                  </a:lnTo>
                  <a:lnTo>
                    <a:pt x="426" y="46"/>
                  </a:lnTo>
                  <a:lnTo>
                    <a:pt x="398" y="59"/>
                  </a:lnTo>
                  <a:lnTo>
                    <a:pt x="371" y="71"/>
                  </a:lnTo>
                  <a:lnTo>
                    <a:pt x="344" y="85"/>
                  </a:lnTo>
                  <a:lnTo>
                    <a:pt x="318" y="101"/>
                  </a:lnTo>
                  <a:lnTo>
                    <a:pt x="292" y="117"/>
                  </a:lnTo>
                  <a:lnTo>
                    <a:pt x="268" y="136"/>
                  </a:lnTo>
                  <a:lnTo>
                    <a:pt x="244" y="154"/>
                  </a:lnTo>
                  <a:lnTo>
                    <a:pt x="221" y="174"/>
                  </a:lnTo>
                  <a:lnTo>
                    <a:pt x="196" y="198"/>
                  </a:lnTo>
                  <a:lnTo>
                    <a:pt x="172" y="222"/>
                  </a:lnTo>
                  <a:lnTo>
                    <a:pt x="149" y="249"/>
                  </a:lnTo>
                  <a:lnTo>
                    <a:pt x="129" y="276"/>
                  </a:lnTo>
                  <a:lnTo>
                    <a:pt x="109" y="304"/>
                  </a:lnTo>
                  <a:lnTo>
                    <a:pt x="91" y="334"/>
                  </a:lnTo>
                  <a:lnTo>
                    <a:pt x="74" y="364"/>
                  </a:lnTo>
                  <a:lnTo>
                    <a:pt x="60" y="395"/>
                  </a:lnTo>
                  <a:lnTo>
                    <a:pt x="46" y="427"/>
                  </a:lnTo>
                  <a:lnTo>
                    <a:pt x="34" y="461"/>
                  </a:lnTo>
                  <a:lnTo>
                    <a:pt x="24" y="494"/>
                  </a:lnTo>
                  <a:lnTo>
                    <a:pt x="15" y="529"/>
                  </a:lnTo>
                  <a:lnTo>
                    <a:pt x="9" y="563"/>
                  </a:lnTo>
                  <a:lnTo>
                    <a:pt x="3" y="599"/>
                  </a:lnTo>
                  <a:lnTo>
                    <a:pt x="1" y="636"/>
                  </a:lnTo>
                  <a:lnTo>
                    <a:pt x="0" y="673"/>
                  </a:lnTo>
                  <a:lnTo>
                    <a:pt x="3" y="742"/>
                  </a:lnTo>
                  <a:lnTo>
                    <a:pt x="13" y="807"/>
                  </a:lnTo>
                  <a:lnTo>
                    <a:pt x="30" y="872"/>
                  </a:lnTo>
                  <a:lnTo>
                    <a:pt x="53" y="934"/>
                  </a:lnTo>
                  <a:lnTo>
                    <a:pt x="81" y="993"/>
                  </a:lnTo>
                  <a:lnTo>
                    <a:pt x="115" y="1048"/>
                  </a:lnTo>
                  <a:lnTo>
                    <a:pt x="154" y="1100"/>
                  </a:lnTo>
                  <a:lnTo>
                    <a:pt x="197" y="1147"/>
                  </a:lnTo>
                  <a:lnTo>
                    <a:pt x="245" y="1191"/>
                  </a:lnTo>
                  <a:lnTo>
                    <a:pt x="297" y="1229"/>
                  </a:lnTo>
                  <a:lnTo>
                    <a:pt x="352" y="1264"/>
                  </a:lnTo>
                  <a:lnTo>
                    <a:pt x="411" y="1291"/>
                  </a:lnTo>
                  <a:lnTo>
                    <a:pt x="473" y="1314"/>
                  </a:lnTo>
                  <a:lnTo>
                    <a:pt x="537" y="1330"/>
                  </a:lnTo>
                  <a:lnTo>
                    <a:pt x="603" y="1341"/>
                  </a:lnTo>
                  <a:lnTo>
                    <a:pt x="673" y="1344"/>
                  </a:lnTo>
                  <a:close/>
                </a:path>
              </a:pathLst>
            </a:custGeom>
            <a:solidFill>
              <a:srgbClr val="FF16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9" name="Freeform 8"/>
            <p:cNvSpPr>
              <a:spLocks noChangeAspect="1"/>
            </p:cNvSpPr>
            <p:nvPr/>
          </p:nvSpPr>
          <p:spPr bwMode="auto">
            <a:xfrm>
              <a:off x="4095" y="2253"/>
              <a:ext cx="50" cy="59"/>
            </a:xfrm>
            <a:custGeom>
              <a:avLst/>
              <a:gdLst>
                <a:gd name="T0" fmla="*/ 50 w 99"/>
                <a:gd name="T1" fmla="*/ 119 h 119"/>
                <a:gd name="T2" fmla="*/ 60 w 99"/>
                <a:gd name="T3" fmla="*/ 118 h 119"/>
                <a:gd name="T4" fmla="*/ 69 w 99"/>
                <a:gd name="T5" fmla="*/ 114 h 119"/>
                <a:gd name="T6" fmla="*/ 78 w 99"/>
                <a:gd name="T7" fmla="*/ 108 h 119"/>
                <a:gd name="T8" fmla="*/ 86 w 99"/>
                <a:gd name="T9" fmla="*/ 102 h 119"/>
                <a:gd name="T10" fmla="*/ 91 w 99"/>
                <a:gd name="T11" fmla="*/ 92 h 119"/>
                <a:gd name="T12" fmla="*/ 96 w 99"/>
                <a:gd name="T13" fmla="*/ 82 h 119"/>
                <a:gd name="T14" fmla="*/ 98 w 99"/>
                <a:gd name="T15" fmla="*/ 72 h 119"/>
                <a:gd name="T16" fmla="*/ 99 w 99"/>
                <a:gd name="T17" fmla="*/ 59 h 119"/>
                <a:gd name="T18" fmla="*/ 98 w 99"/>
                <a:gd name="T19" fmla="*/ 47 h 119"/>
                <a:gd name="T20" fmla="*/ 96 w 99"/>
                <a:gd name="T21" fmla="*/ 36 h 119"/>
                <a:gd name="T22" fmla="*/ 91 w 99"/>
                <a:gd name="T23" fmla="*/ 27 h 119"/>
                <a:gd name="T24" fmla="*/ 86 w 99"/>
                <a:gd name="T25" fmla="*/ 17 h 119"/>
                <a:gd name="T26" fmla="*/ 78 w 99"/>
                <a:gd name="T27" fmla="*/ 11 h 119"/>
                <a:gd name="T28" fmla="*/ 69 w 99"/>
                <a:gd name="T29" fmla="*/ 5 h 119"/>
                <a:gd name="T30" fmla="*/ 60 w 99"/>
                <a:gd name="T31" fmla="*/ 1 h 119"/>
                <a:gd name="T32" fmla="*/ 50 w 99"/>
                <a:gd name="T33" fmla="*/ 0 h 119"/>
                <a:gd name="T34" fmla="*/ 41 w 99"/>
                <a:gd name="T35" fmla="*/ 1 h 119"/>
                <a:gd name="T36" fmla="*/ 31 w 99"/>
                <a:gd name="T37" fmla="*/ 5 h 119"/>
                <a:gd name="T38" fmla="*/ 22 w 99"/>
                <a:gd name="T39" fmla="*/ 11 h 119"/>
                <a:gd name="T40" fmla="*/ 15 w 99"/>
                <a:gd name="T41" fmla="*/ 17 h 119"/>
                <a:gd name="T42" fmla="*/ 10 w 99"/>
                <a:gd name="T43" fmla="*/ 27 h 119"/>
                <a:gd name="T44" fmla="*/ 4 w 99"/>
                <a:gd name="T45" fmla="*/ 36 h 119"/>
                <a:gd name="T46" fmla="*/ 1 w 99"/>
                <a:gd name="T47" fmla="*/ 47 h 119"/>
                <a:gd name="T48" fmla="*/ 0 w 99"/>
                <a:gd name="T49" fmla="*/ 59 h 119"/>
                <a:gd name="T50" fmla="*/ 1 w 99"/>
                <a:gd name="T51" fmla="*/ 72 h 119"/>
                <a:gd name="T52" fmla="*/ 4 w 99"/>
                <a:gd name="T53" fmla="*/ 82 h 119"/>
                <a:gd name="T54" fmla="*/ 10 w 99"/>
                <a:gd name="T55" fmla="*/ 92 h 119"/>
                <a:gd name="T56" fmla="*/ 15 w 99"/>
                <a:gd name="T57" fmla="*/ 102 h 119"/>
                <a:gd name="T58" fmla="*/ 22 w 99"/>
                <a:gd name="T59" fmla="*/ 108 h 119"/>
                <a:gd name="T60" fmla="*/ 31 w 99"/>
                <a:gd name="T61" fmla="*/ 114 h 119"/>
                <a:gd name="T62" fmla="*/ 41 w 99"/>
                <a:gd name="T63" fmla="*/ 118 h 119"/>
                <a:gd name="T64" fmla="*/ 50 w 99"/>
                <a:gd name="T65" fmla="*/ 119 h 11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9"/>
                <a:gd name="T100" fmla="*/ 0 h 119"/>
                <a:gd name="T101" fmla="*/ 99 w 99"/>
                <a:gd name="T102" fmla="*/ 119 h 11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9" h="119">
                  <a:moveTo>
                    <a:pt x="50" y="119"/>
                  </a:moveTo>
                  <a:lnTo>
                    <a:pt x="60" y="118"/>
                  </a:lnTo>
                  <a:lnTo>
                    <a:pt x="69" y="114"/>
                  </a:lnTo>
                  <a:lnTo>
                    <a:pt x="78" y="108"/>
                  </a:lnTo>
                  <a:lnTo>
                    <a:pt x="86" y="102"/>
                  </a:lnTo>
                  <a:lnTo>
                    <a:pt x="91" y="92"/>
                  </a:lnTo>
                  <a:lnTo>
                    <a:pt x="96" y="82"/>
                  </a:lnTo>
                  <a:lnTo>
                    <a:pt x="98" y="72"/>
                  </a:lnTo>
                  <a:lnTo>
                    <a:pt x="99" y="59"/>
                  </a:lnTo>
                  <a:lnTo>
                    <a:pt x="98" y="47"/>
                  </a:lnTo>
                  <a:lnTo>
                    <a:pt x="96" y="36"/>
                  </a:lnTo>
                  <a:lnTo>
                    <a:pt x="91" y="27"/>
                  </a:lnTo>
                  <a:lnTo>
                    <a:pt x="86" y="17"/>
                  </a:lnTo>
                  <a:lnTo>
                    <a:pt x="78" y="11"/>
                  </a:lnTo>
                  <a:lnTo>
                    <a:pt x="69" y="5"/>
                  </a:lnTo>
                  <a:lnTo>
                    <a:pt x="60" y="1"/>
                  </a:lnTo>
                  <a:lnTo>
                    <a:pt x="50" y="0"/>
                  </a:lnTo>
                  <a:lnTo>
                    <a:pt x="41" y="1"/>
                  </a:lnTo>
                  <a:lnTo>
                    <a:pt x="31" y="5"/>
                  </a:lnTo>
                  <a:lnTo>
                    <a:pt x="22" y="11"/>
                  </a:lnTo>
                  <a:lnTo>
                    <a:pt x="15" y="17"/>
                  </a:lnTo>
                  <a:lnTo>
                    <a:pt x="10" y="27"/>
                  </a:lnTo>
                  <a:lnTo>
                    <a:pt x="4" y="36"/>
                  </a:lnTo>
                  <a:lnTo>
                    <a:pt x="1" y="47"/>
                  </a:lnTo>
                  <a:lnTo>
                    <a:pt x="0" y="59"/>
                  </a:lnTo>
                  <a:lnTo>
                    <a:pt x="1" y="72"/>
                  </a:lnTo>
                  <a:lnTo>
                    <a:pt x="4" y="82"/>
                  </a:lnTo>
                  <a:lnTo>
                    <a:pt x="10" y="92"/>
                  </a:lnTo>
                  <a:lnTo>
                    <a:pt x="15" y="102"/>
                  </a:lnTo>
                  <a:lnTo>
                    <a:pt x="22" y="108"/>
                  </a:lnTo>
                  <a:lnTo>
                    <a:pt x="31" y="114"/>
                  </a:lnTo>
                  <a:lnTo>
                    <a:pt x="41" y="118"/>
                  </a:lnTo>
                  <a:lnTo>
                    <a:pt x="50" y="119"/>
                  </a:lnTo>
                  <a:close/>
                </a:path>
              </a:pathLst>
            </a:custGeom>
            <a:solidFill>
              <a:srgbClr val="66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20" name="Rectangle 9"/>
            <p:cNvSpPr>
              <a:spLocks noChangeAspect="1" noChangeArrowheads="1"/>
            </p:cNvSpPr>
            <p:nvPr/>
          </p:nvSpPr>
          <p:spPr bwMode="auto">
            <a:xfrm>
              <a:off x="3855" y="2623"/>
              <a:ext cx="530" cy="234"/>
            </a:xfrm>
            <a:prstGeom prst="rect">
              <a:avLst/>
            </a:prstGeom>
            <a:solidFill>
              <a:srgbClr val="FF162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21" name="Freeform 10"/>
            <p:cNvSpPr>
              <a:spLocks noChangeAspect="1"/>
            </p:cNvSpPr>
            <p:nvPr/>
          </p:nvSpPr>
          <p:spPr bwMode="auto">
            <a:xfrm>
              <a:off x="3587" y="2412"/>
              <a:ext cx="54" cy="99"/>
            </a:xfrm>
            <a:custGeom>
              <a:avLst/>
              <a:gdLst>
                <a:gd name="T0" fmla="*/ 107 w 107"/>
                <a:gd name="T1" fmla="*/ 188 h 198"/>
                <a:gd name="T2" fmla="*/ 105 w 107"/>
                <a:gd name="T3" fmla="*/ 187 h 198"/>
                <a:gd name="T4" fmla="*/ 97 w 107"/>
                <a:gd name="T5" fmla="*/ 183 h 198"/>
                <a:gd name="T6" fmla="*/ 86 w 107"/>
                <a:gd name="T7" fmla="*/ 177 h 198"/>
                <a:gd name="T8" fmla="*/ 74 w 107"/>
                <a:gd name="T9" fmla="*/ 169 h 198"/>
                <a:gd name="T10" fmla="*/ 61 w 107"/>
                <a:gd name="T11" fmla="*/ 158 h 198"/>
                <a:gd name="T12" fmla="*/ 50 w 107"/>
                <a:gd name="T13" fmla="*/ 144 h 198"/>
                <a:gd name="T14" fmla="*/ 39 w 107"/>
                <a:gd name="T15" fmla="*/ 127 h 198"/>
                <a:gd name="T16" fmla="*/ 33 w 107"/>
                <a:gd name="T17" fmla="*/ 106 h 198"/>
                <a:gd name="T18" fmla="*/ 32 w 107"/>
                <a:gd name="T19" fmla="*/ 91 h 198"/>
                <a:gd name="T20" fmla="*/ 36 w 107"/>
                <a:gd name="T21" fmla="*/ 74 h 198"/>
                <a:gd name="T22" fmla="*/ 40 w 107"/>
                <a:gd name="T23" fmla="*/ 56 h 198"/>
                <a:gd name="T24" fmla="*/ 46 w 107"/>
                <a:gd name="T25" fmla="*/ 39 h 198"/>
                <a:gd name="T26" fmla="*/ 53 w 107"/>
                <a:gd name="T27" fmla="*/ 24 h 198"/>
                <a:gd name="T28" fmla="*/ 59 w 107"/>
                <a:gd name="T29" fmla="*/ 12 h 198"/>
                <a:gd name="T30" fmla="*/ 63 w 107"/>
                <a:gd name="T31" fmla="*/ 3 h 198"/>
                <a:gd name="T32" fmla="*/ 65 w 107"/>
                <a:gd name="T33" fmla="*/ 0 h 198"/>
                <a:gd name="T34" fmla="*/ 38 w 107"/>
                <a:gd name="T35" fmla="*/ 5 h 198"/>
                <a:gd name="T36" fmla="*/ 36 w 107"/>
                <a:gd name="T37" fmla="*/ 6 h 198"/>
                <a:gd name="T38" fmla="*/ 31 w 107"/>
                <a:gd name="T39" fmla="*/ 12 h 198"/>
                <a:gd name="T40" fmla="*/ 24 w 107"/>
                <a:gd name="T41" fmla="*/ 20 h 198"/>
                <a:gd name="T42" fmla="*/ 17 w 107"/>
                <a:gd name="T43" fmla="*/ 31 h 198"/>
                <a:gd name="T44" fmla="*/ 9 w 107"/>
                <a:gd name="T45" fmla="*/ 47 h 198"/>
                <a:gd name="T46" fmla="*/ 3 w 107"/>
                <a:gd name="T47" fmla="*/ 66 h 198"/>
                <a:gd name="T48" fmla="*/ 0 w 107"/>
                <a:gd name="T49" fmla="*/ 88 h 198"/>
                <a:gd name="T50" fmla="*/ 0 w 107"/>
                <a:gd name="T51" fmla="*/ 113 h 198"/>
                <a:gd name="T52" fmla="*/ 6 w 107"/>
                <a:gd name="T53" fmla="*/ 135 h 198"/>
                <a:gd name="T54" fmla="*/ 16 w 107"/>
                <a:gd name="T55" fmla="*/ 153 h 198"/>
                <a:gd name="T56" fmla="*/ 30 w 107"/>
                <a:gd name="T57" fmla="*/ 168 h 198"/>
                <a:gd name="T58" fmla="*/ 46 w 107"/>
                <a:gd name="T59" fmla="*/ 180 h 198"/>
                <a:gd name="T60" fmla="*/ 61 w 107"/>
                <a:gd name="T61" fmla="*/ 188 h 198"/>
                <a:gd name="T62" fmla="*/ 75 w 107"/>
                <a:gd name="T63" fmla="*/ 194 h 198"/>
                <a:gd name="T64" fmla="*/ 84 w 107"/>
                <a:gd name="T65" fmla="*/ 197 h 198"/>
                <a:gd name="T66" fmla="*/ 88 w 107"/>
                <a:gd name="T67" fmla="*/ 198 h 198"/>
                <a:gd name="T68" fmla="*/ 107 w 107"/>
                <a:gd name="T69" fmla="*/ 188 h 19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7"/>
                <a:gd name="T106" fmla="*/ 0 h 198"/>
                <a:gd name="T107" fmla="*/ 107 w 107"/>
                <a:gd name="T108" fmla="*/ 198 h 19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7" h="198">
                  <a:moveTo>
                    <a:pt x="107" y="188"/>
                  </a:moveTo>
                  <a:lnTo>
                    <a:pt x="105" y="187"/>
                  </a:lnTo>
                  <a:lnTo>
                    <a:pt x="97" y="183"/>
                  </a:lnTo>
                  <a:lnTo>
                    <a:pt x="86" y="177"/>
                  </a:lnTo>
                  <a:lnTo>
                    <a:pt x="74" y="169"/>
                  </a:lnTo>
                  <a:lnTo>
                    <a:pt x="61" y="158"/>
                  </a:lnTo>
                  <a:lnTo>
                    <a:pt x="50" y="144"/>
                  </a:lnTo>
                  <a:lnTo>
                    <a:pt x="39" y="127"/>
                  </a:lnTo>
                  <a:lnTo>
                    <a:pt x="33" y="106"/>
                  </a:lnTo>
                  <a:lnTo>
                    <a:pt x="32" y="91"/>
                  </a:lnTo>
                  <a:lnTo>
                    <a:pt x="36" y="74"/>
                  </a:lnTo>
                  <a:lnTo>
                    <a:pt x="40" y="56"/>
                  </a:lnTo>
                  <a:lnTo>
                    <a:pt x="46" y="39"/>
                  </a:lnTo>
                  <a:lnTo>
                    <a:pt x="53" y="24"/>
                  </a:lnTo>
                  <a:lnTo>
                    <a:pt x="59" y="12"/>
                  </a:lnTo>
                  <a:lnTo>
                    <a:pt x="63" y="3"/>
                  </a:lnTo>
                  <a:lnTo>
                    <a:pt x="65" y="0"/>
                  </a:lnTo>
                  <a:lnTo>
                    <a:pt x="38" y="5"/>
                  </a:lnTo>
                  <a:lnTo>
                    <a:pt x="36" y="6"/>
                  </a:lnTo>
                  <a:lnTo>
                    <a:pt x="31" y="12"/>
                  </a:lnTo>
                  <a:lnTo>
                    <a:pt x="24" y="20"/>
                  </a:lnTo>
                  <a:lnTo>
                    <a:pt x="17" y="31"/>
                  </a:lnTo>
                  <a:lnTo>
                    <a:pt x="9" y="47"/>
                  </a:lnTo>
                  <a:lnTo>
                    <a:pt x="3" y="66"/>
                  </a:lnTo>
                  <a:lnTo>
                    <a:pt x="0" y="88"/>
                  </a:lnTo>
                  <a:lnTo>
                    <a:pt x="0" y="113"/>
                  </a:lnTo>
                  <a:lnTo>
                    <a:pt x="6" y="135"/>
                  </a:lnTo>
                  <a:lnTo>
                    <a:pt x="16" y="153"/>
                  </a:lnTo>
                  <a:lnTo>
                    <a:pt x="30" y="168"/>
                  </a:lnTo>
                  <a:lnTo>
                    <a:pt x="46" y="180"/>
                  </a:lnTo>
                  <a:lnTo>
                    <a:pt x="61" y="188"/>
                  </a:lnTo>
                  <a:lnTo>
                    <a:pt x="75" y="194"/>
                  </a:lnTo>
                  <a:lnTo>
                    <a:pt x="84" y="197"/>
                  </a:lnTo>
                  <a:lnTo>
                    <a:pt x="88" y="198"/>
                  </a:lnTo>
                  <a:lnTo>
                    <a:pt x="107" y="188"/>
                  </a:lnTo>
                  <a:close/>
                </a:path>
              </a:pathLst>
            </a:custGeom>
            <a:solidFill>
              <a:srgbClr val="CCF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22" name="Freeform 11"/>
            <p:cNvSpPr>
              <a:spLocks noChangeAspect="1"/>
            </p:cNvSpPr>
            <p:nvPr/>
          </p:nvSpPr>
          <p:spPr bwMode="auto">
            <a:xfrm>
              <a:off x="3630" y="2395"/>
              <a:ext cx="58" cy="109"/>
            </a:xfrm>
            <a:custGeom>
              <a:avLst/>
              <a:gdLst>
                <a:gd name="T0" fmla="*/ 118 w 118"/>
                <a:gd name="T1" fmla="*/ 207 h 219"/>
                <a:gd name="T2" fmla="*/ 114 w 118"/>
                <a:gd name="T3" fmla="*/ 206 h 219"/>
                <a:gd name="T4" fmla="*/ 106 w 118"/>
                <a:gd name="T5" fmla="*/ 202 h 219"/>
                <a:gd name="T6" fmla="*/ 95 w 118"/>
                <a:gd name="T7" fmla="*/ 195 h 219"/>
                <a:gd name="T8" fmla="*/ 82 w 118"/>
                <a:gd name="T9" fmla="*/ 186 h 219"/>
                <a:gd name="T10" fmla="*/ 67 w 118"/>
                <a:gd name="T11" fmla="*/ 174 h 219"/>
                <a:gd name="T12" fmla="*/ 54 w 118"/>
                <a:gd name="T13" fmla="*/ 159 h 219"/>
                <a:gd name="T14" fmla="*/ 43 w 118"/>
                <a:gd name="T15" fmla="*/ 140 h 219"/>
                <a:gd name="T16" fmla="*/ 36 w 118"/>
                <a:gd name="T17" fmla="*/ 118 h 219"/>
                <a:gd name="T18" fmla="*/ 36 w 118"/>
                <a:gd name="T19" fmla="*/ 101 h 219"/>
                <a:gd name="T20" fmla="*/ 38 w 118"/>
                <a:gd name="T21" fmla="*/ 82 h 219"/>
                <a:gd name="T22" fmla="*/ 44 w 118"/>
                <a:gd name="T23" fmla="*/ 63 h 219"/>
                <a:gd name="T24" fmla="*/ 51 w 118"/>
                <a:gd name="T25" fmla="*/ 43 h 219"/>
                <a:gd name="T26" fmla="*/ 58 w 118"/>
                <a:gd name="T27" fmla="*/ 27 h 219"/>
                <a:gd name="T28" fmla="*/ 63 w 118"/>
                <a:gd name="T29" fmla="*/ 13 h 219"/>
                <a:gd name="T30" fmla="*/ 68 w 118"/>
                <a:gd name="T31" fmla="*/ 4 h 219"/>
                <a:gd name="T32" fmla="*/ 70 w 118"/>
                <a:gd name="T33" fmla="*/ 0 h 219"/>
                <a:gd name="T34" fmla="*/ 43 w 118"/>
                <a:gd name="T35" fmla="*/ 6 h 219"/>
                <a:gd name="T36" fmla="*/ 40 w 118"/>
                <a:gd name="T37" fmla="*/ 9 h 219"/>
                <a:gd name="T38" fmla="*/ 35 w 118"/>
                <a:gd name="T39" fmla="*/ 13 h 219"/>
                <a:gd name="T40" fmla="*/ 28 w 118"/>
                <a:gd name="T41" fmla="*/ 22 h 219"/>
                <a:gd name="T42" fmla="*/ 19 w 118"/>
                <a:gd name="T43" fmla="*/ 36 h 219"/>
                <a:gd name="T44" fmla="*/ 10 w 118"/>
                <a:gd name="T45" fmla="*/ 52 h 219"/>
                <a:gd name="T46" fmla="*/ 4 w 118"/>
                <a:gd name="T47" fmla="*/ 73 h 219"/>
                <a:gd name="T48" fmla="*/ 0 w 118"/>
                <a:gd name="T49" fmla="*/ 97 h 219"/>
                <a:gd name="T50" fmla="*/ 0 w 118"/>
                <a:gd name="T51" fmla="*/ 125 h 219"/>
                <a:gd name="T52" fmla="*/ 6 w 118"/>
                <a:gd name="T53" fmla="*/ 149 h 219"/>
                <a:gd name="T54" fmla="*/ 17 w 118"/>
                <a:gd name="T55" fmla="*/ 170 h 219"/>
                <a:gd name="T56" fmla="*/ 32 w 118"/>
                <a:gd name="T57" fmla="*/ 186 h 219"/>
                <a:gd name="T58" fmla="*/ 50 w 118"/>
                <a:gd name="T59" fmla="*/ 199 h 219"/>
                <a:gd name="T60" fmla="*/ 67 w 118"/>
                <a:gd name="T61" fmla="*/ 208 h 219"/>
                <a:gd name="T62" fmla="*/ 82 w 118"/>
                <a:gd name="T63" fmla="*/ 215 h 219"/>
                <a:gd name="T64" fmla="*/ 92 w 118"/>
                <a:gd name="T65" fmla="*/ 218 h 219"/>
                <a:gd name="T66" fmla="*/ 96 w 118"/>
                <a:gd name="T67" fmla="*/ 219 h 219"/>
                <a:gd name="T68" fmla="*/ 118 w 118"/>
                <a:gd name="T69" fmla="*/ 207 h 21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8"/>
                <a:gd name="T106" fmla="*/ 0 h 219"/>
                <a:gd name="T107" fmla="*/ 118 w 118"/>
                <a:gd name="T108" fmla="*/ 219 h 21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8" h="219">
                  <a:moveTo>
                    <a:pt x="118" y="207"/>
                  </a:moveTo>
                  <a:lnTo>
                    <a:pt x="114" y="206"/>
                  </a:lnTo>
                  <a:lnTo>
                    <a:pt x="106" y="202"/>
                  </a:lnTo>
                  <a:lnTo>
                    <a:pt x="95" y="195"/>
                  </a:lnTo>
                  <a:lnTo>
                    <a:pt x="82" y="186"/>
                  </a:lnTo>
                  <a:lnTo>
                    <a:pt x="67" y="174"/>
                  </a:lnTo>
                  <a:lnTo>
                    <a:pt x="54" y="159"/>
                  </a:lnTo>
                  <a:lnTo>
                    <a:pt x="43" y="140"/>
                  </a:lnTo>
                  <a:lnTo>
                    <a:pt x="36" y="118"/>
                  </a:lnTo>
                  <a:lnTo>
                    <a:pt x="36" y="101"/>
                  </a:lnTo>
                  <a:lnTo>
                    <a:pt x="38" y="82"/>
                  </a:lnTo>
                  <a:lnTo>
                    <a:pt x="44" y="63"/>
                  </a:lnTo>
                  <a:lnTo>
                    <a:pt x="51" y="43"/>
                  </a:lnTo>
                  <a:lnTo>
                    <a:pt x="58" y="27"/>
                  </a:lnTo>
                  <a:lnTo>
                    <a:pt x="63" y="13"/>
                  </a:lnTo>
                  <a:lnTo>
                    <a:pt x="68" y="4"/>
                  </a:lnTo>
                  <a:lnTo>
                    <a:pt x="70" y="0"/>
                  </a:lnTo>
                  <a:lnTo>
                    <a:pt x="43" y="6"/>
                  </a:lnTo>
                  <a:lnTo>
                    <a:pt x="40" y="9"/>
                  </a:lnTo>
                  <a:lnTo>
                    <a:pt x="35" y="13"/>
                  </a:lnTo>
                  <a:lnTo>
                    <a:pt x="28" y="22"/>
                  </a:lnTo>
                  <a:lnTo>
                    <a:pt x="19" y="36"/>
                  </a:lnTo>
                  <a:lnTo>
                    <a:pt x="10" y="52"/>
                  </a:lnTo>
                  <a:lnTo>
                    <a:pt x="4" y="73"/>
                  </a:lnTo>
                  <a:lnTo>
                    <a:pt x="0" y="97"/>
                  </a:lnTo>
                  <a:lnTo>
                    <a:pt x="0" y="125"/>
                  </a:lnTo>
                  <a:lnTo>
                    <a:pt x="6" y="149"/>
                  </a:lnTo>
                  <a:lnTo>
                    <a:pt x="17" y="170"/>
                  </a:lnTo>
                  <a:lnTo>
                    <a:pt x="32" y="186"/>
                  </a:lnTo>
                  <a:lnTo>
                    <a:pt x="50" y="199"/>
                  </a:lnTo>
                  <a:lnTo>
                    <a:pt x="67" y="208"/>
                  </a:lnTo>
                  <a:lnTo>
                    <a:pt x="82" y="215"/>
                  </a:lnTo>
                  <a:lnTo>
                    <a:pt x="92" y="218"/>
                  </a:lnTo>
                  <a:lnTo>
                    <a:pt x="96" y="219"/>
                  </a:lnTo>
                  <a:lnTo>
                    <a:pt x="118" y="207"/>
                  </a:lnTo>
                  <a:close/>
                </a:path>
              </a:pathLst>
            </a:custGeom>
            <a:solidFill>
              <a:srgbClr val="99F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23" name="Freeform 12"/>
            <p:cNvSpPr>
              <a:spLocks noChangeAspect="1"/>
            </p:cNvSpPr>
            <p:nvPr/>
          </p:nvSpPr>
          <p:spPr bwMode="auto">
            <a:xfrm>
              <a:off x="3832" y="2261"/>
              <a:ext cx="595" cy="335"/>
            </a:xfrm>
            <a:custGeom>
              <a:avLst/>
              <a:gdLst>
                <a:gd name="T0" fmla="*/ 578 w 1190"/>
                <a:gd name="T1" fmla="*/ 612 h 671"/>
                <a:gd name="T2" fmla="*/ 463 w 1190"/>
                <a:gd name="T3" fmla="*/ 599 h 671"/>
                <a:gd name="T4" fmla="*/ 356 w 1190"/>
                <a:gd name="T5" fmla="*/ 565 h 671"/>
                <a:gd name="T6" fmla="*/ 258 w 1190"/>
                <a:gd name="T7" fmla="*/ 512 h 671"/>
                <a:gd name="T8" fmla="*/ 173 w 1190"/>
                <a:gd name="T9" fmla="*/ 441 h 671"/>
                <a:gd name="T10" fmla="*/ 101 w 1190"/>
                <a:gd name="T11" fmla="*/ 356 h 671"/>
                <a:gd name="T12" fmla="*/ 46 w 1190"/>
                <a:gd name="T13" fmla="*/ 258 h 671"/>
                <a:gd name="T14" fmla="*/ 10 w 1190"/>
                <a:gd name="T15" fmla="*/ 150 h 671"/>
                <a:gd name="T16" fmla="*/ 0 w 1190"/>
                <a:gd name="T17" fmla="*/ 99 h 671"/>
                <a:gd name="T18" fmla="*/ 1 w 1190"/>
                <a:gd name="T19" fmla="*/ 113 h 671"/>
                <a:gd name="T20" fmla="*/ 9 w 1190"/>
                <a:gd name="T21" fmla="*/ 182 h 671"/>
                <a:gd name="T22" fmla="*/ 41 w 1190"/>
                <a:gd name="T23" fmla="*/ 296 h 671"/>
                <a:gd name="T24" fmla="*/ 94 w 1190"/>
                <a:gd name="T25" fmla="*/ 399 h 671"/>
                <a:gd name="T26" fmla="*/ 166 w 1190"/>
                <a:gd name="T27" fmla="*/ 489 h 671"/>
                <a:gd name="T28" fmla="*/ 253 w 1190"/>
                <a:gd name="T29" fmla="*/ 563 h 671"/>
                <a:gd name="T30" fmla="*/ 352 w 1190"/>
                <a:gd name="T31" fmla="*/ 620 h 671"/>
                <a:gd name="T32" fmla="*/ 463 w 1190"/>
                <a:gd name="T33" fmla="*/ 657 h 671"/>
                <a:gd name="T34" fmla="*/ 580 w 1190"/>
                <a:gd name="T35" fmla="*/ 671 h 671"/>
                <a:gd name="T36" fmla="*/ 701 w 1190"/>
                <a:gd name="T37" fmla="*/ 661 h 671"/>
                <a:gd name="T38" fmla="*/ 816 w 1190"/>
                <a:gd name="T39" fmla="*/ 629 h 671"/>
                <a:gd name="T40" fmla="*/ 918 w 1190"/>
                <a:gd name="T41" fmla="*/ 576 h 671"/>
                <a:gd name="T42" fmla="*/ 1008 w 1190"/>
                <a:gd name="T43" fmla="*/ 505 h 671"/>
                <a:gd name="T44" fmla="*/ 1083 w 1190"/>
                <a:gd name="T45" fmla="*/ 417 h 671"/>
                <a:gd name="T46" fmla="*/ 1139 w 1190"/>
                <a:gd name="T47" fmla="*/ 318 h 671"/>
                <a:gd name="T48" fmla="*/ 1176 w 1190"/>
                <a:gd name="T49" fmla="*/ 208 h 671"/>
                <a:gd name="T50" fmla="*/ 1190 w 1190"/>
                <a:gd name="T51" fmla="*/ 90 h 671"/>
                <a:gd name="T52" fmla="*/ 1188 w 1190"/>
                <a:gd name="T53" fmla="*/ 22 h 671"/>
                <a:gd name="T54" fmla="*/ 1187 w 1190"/>
                <a:gd name="T55" fmla="*/ 7 h 671"/>
                <a:gd name="T56" fmla="*/ 1184 w 1190"/>
                <a:gd name="T57" fmla="*/ 59 h 671"/>
                <a:gd name="T58" fmla="*/ 1166 w 1190"/>
                <a:gd name="T59" fmla="*/ 172 h 671"/>
                <a:gd name="T60" fmla="*/ 1127 w 1190"/>
                <a:gd name="T61" fmla="*/ 277 h 671"/>
                <a:gd name="T62" fmla="*/ 1069 w 1190"/>
                <a:gd name="T63" fmla="*/ 372 h 671"/>
                <a:gd name="T64" fmla="*/ 994 w 1190"/>
                <a:gd name="T65" fmla="*/ 454 h 671"/>
                <a:gd name="T66" fmla="*/ 907 w 1190"/>
                <a:gd name="T67" fmla="*/ 522 h 671"/>
                <a:gd name="T68" fmla="*/ 806 w 1190"/>
                <a:gd name="T69" fmla="*/ 573 h 671"/>
                <a:gd name="T70" fmla="*/ 696 w 1190"/>
                <a:gd name="T71" fmla="*/ 604 h 67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190"/>
                <a:gd name="T109" fmla="*/ 0 h 671"/>
                <a:gd name="T110" fmla="*/ 1190 w 1190"/>
                <a:gd name="T111" fmla="*/ 671 h 671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190" h="671">
                  <a:moveTo>
                    <a:pt x="637" y="611"/>
                  </a:moveTo>
                  <a:lnTo>
                    <a:pt x="578" y="612"/>
                  </a:lnTo>
                  <a:lnTo>
                    <a:pt x="519" y="608"/>
                  </a:lnTo>
                  <a:lnTo>
                    <a:pt x="463" y="599"/>
                  </a:lnTo>
                  <a:lnTo>
                    <a:pt x="409" y="584"/>
                  </a:lnTo>
                  <a:lnTo>
                    <a:pt x="356" y="565"/>
                  </a:lnTo>
                  <a:lnTo>
                    <a:pt x="306" y="540"/>
                  </a:lnTo>
                  <a:lnTo>
                    <a:pt x="258" y="512"/>
                  </a:lnTo>
                  <a:lnTo>
                    <a:pt x="214" y="478"/>
                  </a:lnTo>
                  <a:lnTo>
                    <a:pt x="173" y="441"/>
                  </a:lnTo>
                  <a:lnTo>
                    <a:pt x="134" y="400"/>
                  </a:lnTo>
                  <a:lnTo>
                    <a:pt x="101" y="356"/>
                  </a:lnTo>
                  <a:lnTo>
                    <a:pt x="71" y="309"/>
                  </a:lnTo>
                  <a:lnTo>
                    <a:pt x="46" y="258"/>
                  </a:lnTo>
                  <a:lnTo>
                    <a:pt x="25" y="205"/>
                  </a:lnTo>
                  <a:lnTo>
                    <a:pt x="10" y="150"/>
                  </a:lnTo>
                  <a:lnTo>
                    <a:pt x="0" y="92"/>
                  </a:lnTo>
                  <a:lnTo>
                    <a:pt x="0" y="99"/>
                  </a:lnTo>
                  <a:lnTo>
                    <a:pt x="1" y="106"/>
                  </a:lnTo>
                  <a:lnTo>
                    <a:pt x="1" y="113"/>
                  </a:lnTo>
                  <a:lnTo>
                    <a:pt x="1" y="121"/>
                  </a:lnTo>
                  <a:lnTo>
                    <a:pt x="9" y="182"/>
                  </a:lnTo>
                  <a:lnTo>
                    <a:pt x="23" y="240"/>
                  </a:lnTo>
                  <a:lnTo>
                    <a:pt x="41" y="296"/>
                  </a:lnTo>
                  <a:lnTo>
                    <a:pt x="65" y="349"/>
                  </a:lnTo>
                  <a:lnTo>
                    <a:pt x="94" y="399"/>
                  </a:lnTo>
                  <a:lnTo>
                    <a:pt x="128" y="446"/>
                  </a:lnTo>
                  <a:lnTo>
                    <a:pt x="166" y="489"/>
                  </a:lnTo>
                  <a:lnTo>
                    <a:pt x="207" y="528"/>
                  </a:lnTo>
                  <a:lnTo>
                    <a:pt x="253" y="563"/>
                  </a:lnTo>
                  <a:lnTo>
                    <a:pt x="302" y="593"/>
                  </a:lnTo>
                  <a:lnTo>
                    <a:pt x="352" y="620"/>
                  </a:lnTo>
                  <a:lnTo>
                    <a:pt x="406" y="641"/>
                  </a:lnTo>
                  <a:lnTo>
                    <a:pt x="463" y="657"/>
                  </a:lnTo>
                  <a:lnTo>
                    <a:pt x="521" y="667"/>
                  </a:lnTo>
                  <a:lnTo>
                    <a:pt x="580" y="671"/>
                  </a:lnTo>
                  <a:lnTo>
                    <a:pt x="642" y="669"/>
                  </a:lnTo>
                  <a:lnTo>
                    <a:pt x="701" y="661"/>
                  </a:lnTo>
                  <a:lnTo>
                    <a:pt x="760" y="648"/>
                  </a:lnTo>
                  <a:lnTo>
                    <a:pt x="816" y="629"/>
                  </a:lnTo>
                  <a:lnTo>
                    <a:pt x="869" y="605"/>
                  </a:lnTo>
                  <a:lnTo>
                    <a:pt x="918" y="576"/>
                  </a:lnTo>
                  <a:lnTo>
                    <a:pt x="965" y="543"/>
                  </a:lnTo>
                  <a:lnTo>
                    <a:pt x="1008" y="505"/>
                  </a:lnTo>
                  <a:lnTo>
                    <a:pt x="1047" y="463"/>
                  </a:lnTo>
                  <a:lnTo>
                    <a:pt x="1083" y="417"/>
                  </a:lnTo>
                  <a:lnTo>
                    <a:pt x="1113" y="369"/>
                  </a:lnTo>
                  <a:lnTo>
                    <a:pt x="1139" y="318"/>
                  </a:lnTo>
                  <a:lnTo>
                    <a:pt x="1160" y="264"/>
                  </a:lnTo>
                  <a:lnTo>
                    <a:pt x="1176" y="208"/>
                  </a:lnTo>
                  <a:lnTo>
                    <a:pt x="1187" y="150"/>
                  </a:lnTo>
                  <a:lnTo>
                    <a:pt x="1190" y="90"/>
                  </a:lnTo>
                  <a:lnTo>
                    <a:pt x="1189" y="29"/>
                  </a:lnTo>
                  <a:lnTo>
                    <a:pt x="1188" y="22"/>
                  </a:lnTo>
                  <a:lnTo>
                    <a:pt x="1188" y="14"/>
                  </a:lnTo>
                  <a:lnTo>
                    <a:pt x="1187" y="7"/>
                  </a:lnTo>
                  <a:lnTo>
                    <a:pt x="1186" y="0"/>
                  </a:lnTo>
                  <a:lnTo>
                    <a:pt x="1184" y="59"/>
                  </a:lnTo>
                  <a:lnTo>
                    <a:pt x="1177" y="117"/>
                  </a:lnTo>
                  <a:lnTo>
                    <a:pt x="1166" y="172"/>
                  </a:lnTo>
                  <a:lnTo>
                    <a:pt x="1149" y="225"/>
                  </a:lnTo>
                  <a:lnTo>
                    <a:pt x="1127" y="277"/>
                  </a:lnTo>
                  <a:lnTo>
                    <a:pt x="1099" y="326"/>
                  </a:lnTo>
                  <a:lnTo>
                    <a:pt x="1069" y="372"/>
                  </a:lnTo>
                  <a:lnTo>
                    <a:pt x="1033" y="415"/>
                  </a:lnTo>
                  <a:lnTo>
                    <a:pt x="994" y="454"/>
                  </a:lnTo>
                  <a:lnTo>
                    <a:pt x="953" y="490"/>
                  </a:lnTo>
                  <a:lnTo>
                    <a:pt x="907" y="522"/>
                  </a:lnTo>
                  <a:lnTo>
                    <a:pt x="858" y="550"/>
                  </a:lnTo>
                  <a:lnTo>
                    <a:pt x="806" y="573"/>
                  </a:lnTo>
                  <a:lnTo>
                    <a:pt x="752" y="590"/>
                  </a:lnTo>
                  <a:lnTo>
                    <a:pt x="696" y="604"/>
                  </a:lnTo>
                  <a:lnTo>
                    <a:pt x="637" y="611"/>
                  </a:lnTo>
                  <a:close/>
                </a:path>
              </a:pathLst>
            </a:custGeom>
            <a:solidFill>
              <a:srgbClr val="66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24" name="Freeform 13"/>
            <p:cNvSpPr>
              <a:spLocks noChangeAspect="1"/>
            </p:cNvSpPr>
            <p:nvPr/>
          </p:nvSpPr>
          <p:spPr bwMode="auto">
            <a:xfrm>
              <a:off x="3875" y="1983"/>
              <a:ext cx="485" cy="151"/>
            </a:xfrm>
            <a:custGeom>
              <a:avLst/>
              <a:gdLst>
                <a:gd name="T0" fmla="*/ 523 w 970"/>
                <a:gd name="T1" fmla="*/ 52 h 303"/>
                <a:gd name="T2" fmla="*/ 596 w 970"/>
                <a:gd name="T3" fmla="*/ 61 h 303"/>
                <a:gd name="T4" fmla="*/ 665 w 970"/>
                <a:gd name="T5" fmla="*/ 78 h 303"/>
                <a:gd name="T6" fmla="*/ 732 w 970"/>
                <a:gd name="T7" fmla="*/ 104 h 303"/>
                <a:gd name="T8" fmla="*/ 793 w 970"/>
                <a:gd name="T9" fmla="*/ 137 h 303"/>
                <a:gd name="T10" fmla="*/ 851 w 970"/>
                <a:gd name="T11" fmla="*/ 177 h 303"/>
                <a:gd name="T12" fmla="*/ 904 w 970"/>
                <a:gd name="T13" fmla="*/ 223 h 303"/>
                <a:gd name="T14" fmla="*/ 950 w 970"/>
                <a:gd name="T15" fmla="*/ 275 h 303"/>
                <a:gd name="T16" fmla="*/ 953 w 970"/>
                <a:gd name="T17" fmla="*/ 269 h 303"/>
                <a:gd name="T18" fmla="*/ 912 w 970"/>
                <a:gd name="T19" fmla="*/ 208 h 303"/>
                <a:gd name="T20" fmla="*/ 862 w 970"/>
                <a:gd name="T21" fmla="*/ 153 h 303"/>
                <a:gd name="T22" fmla="*/ 806 w 970"/>
                <a:gd name="T23" fmla="*/ 105 h 303"/>
                <a:gd name="T24" fmla="*/ 743 w 970"/>
                <a:gd name="T25" fmla="*/ 66 h 303"/>
                <a:gd name="T26" fmla="*/ 675 w 970"/>
                <a:gd name="T27" fmla="*/ 35 h 303"/>
                <a:gd name="T28" fmla="*/ 603 w 970"/>
                <a:gd name="T29" fmla="*/ 13 h 303"/>
                <a:gd name="T30" fmla="*/ 526 w 970"/>
                <a:gd name="T31" fmla="*/ 1 h 303"/>
                <a:gd name="T32" fmla="*/ 446 w 970"/>
                <a:gd name="T33" fmla="*/ 1 h 303"/>
                <a:gd name="T34" fmla="*/ 369 w 970"/>
                <a:gd name="T35" fmla="*/ 13 h 303"/>
                <a:gd name="T36" fmla="*/ 296 w 970"/>
                <a:gd name="T37" fmla="*/ 35 h 303"/>
                <a:gd name="T38" fmla="*/ 228 w 970"/>
                <a:gd name="T39" fmla="*/ 66 h 303"/>
                <a:gd name="T40" fmla="*/ 165 w 970"/>
                <a:gd name="T41" fmla="*/ 105 h 303"/>
                <a:gd name="T42" fmla="*/ 108 w 970"/>
                <a:gd name="T43" fmla="*/ 153 h 303"/>
                <a:gd name="T44" fmla="*/ 59 w 970"/>
                <a:gd name="T45" fmla="*/ 208 h 303"/>
                <a:gd name="T46" fmla="*/ 17 w 970"/>
                <a:gd name="T47" fmla="*/ 269 h 303"/>
                <a:gd name="T48" fmla="*/ 21 w 970"/>
                <a:gd name="T49" fmla="*/ 275 h 303"/>
                <a:gd name="T50" fmla="*/ 68 w 970"/>
                <a:gd name="T51" fmla="*/ 223 h 303"/>
                <a:gd name="T52" fmla="*/ 120 w 970"/>
                <a:gd name="T53" fmla="*/ 177 h 303"/>
                <a:gd name="T54" fmla="*/ 178 w 970"/>
                <a:gd name="T55" fmla="*/ 137 h 303"/>
                <a:gd name="T56" fmla="*/ 240 w 970"/>
                <a:gd name="T57" fmla="*/ 104 h 303"/>
                <a:gd name="T58" fmla="*/ 307 w 970"/>
                <a:gd name="T59" fmla="*/ 78 h 303"/>
                <a:gd name="T60" fmla="*/ 376 w 970"/>
                <a:gd name="T61" fmla="*/ 61 h 303"/>
                <a:gd name="T62" fmla="*/ 450 w 970"/>
                <a:gd name="T63" fmla="*/ 52 h 30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970"/>
                <a:gd name="T97" fmla="*/ 0 h 303"/>
                <a:gd name="T98" fmla="*/ 970 w 970"/>
                <a:gd name="T99" fmla="*/ 303 h 303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970" h="303">
                  <a:moveTo>
                    <a:pt x="486" y="51"/>
                  </a:moveTo>
                  <a:lnTo>
                    <a:pt x="523" y="52"/>
                  </a:lnTo>
                  <a:lnTo>
                    <a:pt x="560" y="55"/>
                  </a:lnTo>
                  <a:lnTo>
                    <a:pt x="596" y="61"/>
                  </a:lnTo>
                  <a:lnTo>
                    <a:pt x="632" y="69"/>
                  </a:lnTo>
                  <a:lnTo>
                    <a:pt x="665" y="78"/>
                  </a:lnTo>
                  <a:lnTo>
                    <a:pt x="698" y="90"/>
                  </a:lnTo>
                  <a:lnTo>
                    <a:pt x="732" y="104"/>
                  </a:lnTo>
                  <a:lnTo>
                    <a:pt x="763" y="120"/>
                  </a:lnTo>
                  <a:lnTo>
                    <a:pt x="793" y="137"/>
                  </a:lnTo>
                  <a:lnTo>
                    <a:pt x="823" y="157"/>
                  </a:lnTo>
                  <a:lnTo>
                    <a:pt x="851" y="177"/>
                  </a:lnTo>
                  <a:lnTo>
                    <a:pt x="877" y="199"/>
                  </a:lnTo>
                  <a:lnTo>
                    <a:pt x="904" y="223"/>
                  </a:lnTo>
                  <a:lnTo>
                    <a:pt x="927" y="249"/>
                  </a:lnTo>
                  <a:lnTo>
                    <a:pt x="950" y="275"/>
                  </a:lnTo>
                  <a:lnTo>
                    <a:pt x="970" y="303"/>
                  </a:lnTo>
                  <a:lnTo>
                    <a:pt x="953" y="269"/>
                  </a:lnTo>
                  <a:lnTo>
                    <a:pt x="934" y="238"/>
                  </a:lnTo>
                  <a:lnTo>
                    <a:pt x="912" y="208"/>
                  </a:lnTo>
                  <a:lnTo>
                    <a:pt x="887" y="180"/>
                  </a:lnTo>
                  <a:lnTo>
                    <a:pt x="862" y="153"/>
                  </a:lnTo>
                  <a:lnTo>
                    <a:pt x="834" y="128"/>
                  </a:lnTo>
                  <a:lnTo>
                    <a:pt x="806" y="105"/>
                  </a:lnTo>
                  <a:lnTo>
                    <a:pt x="776" y="84"/>
                  </a:lnTo>
                  <a:lnTo>
                    <a:pt x="743" y="66"/>
                  </a:lnTo>
                  <a:lnTo>
                    <a:pt x="710" y="48"/>
                  </a:lnTo>
                  <a:lnTo>
                    <a:pt x="675" y="35"/>
                  </a:lnTo>
                  <a:lnTo>
                    <a:pt x="640" y="22"/>
                  </a:lnTo>
                  <a:lnTo>
                    <a:pt x="603" y="13"/>
                  </a:lnTo>
                  <a:lnTo>
                    <a:pt x="565" y="6"/>
                  </a:lnTo>
                  <a:lnTo>
                    <a:pt x="526" y="1"/>
                  </a:lnTo>
                  <a:lnTo>
                    <a:pt x="486" y="0"/>
                  </a:lnTo>
                  <a:lnTo>
                    <a:pt x="446" y="1"/>
                  </a:lnTo>
                  <a:lnTo>
                    <a:pt x="408" y="6"/>
                  </a:lnTo>
                  <a:lnTo>
                    <a:pt x="369" y="13"/>
                  </a:lnTo>
                  <a:lnTo>
                    <a:pt x="332" y="22"/>
                  </a:lnTo>
                  <a:lnTo>
                    <a:pt x="296" y="35"/>
                  </a:lnTo>
                  <a:lnTo>
                    <a:pt x="262" y="48"/>
                  </a:lnTo>
                  <a:lnTo>
                    <a:pt x="228" y="66"/>
                  </a:lnTo>
                  <a:lnTo>
                    <a:pt x="196" y="84"/>
                  </a:lnTo>
                  <a:lnTo>
                    <a:pt x="165" y="105"/>
                  </a:lnTo>
                  <a:lnTo>
                    <a:pt x="136" y="128"/>
                  </a:lnTo>
                  <a:lnTo>
                    <a:pt x="108" y="153"/>
                  </a:lnTo>
                  <a:lnTo>
                    <a:pt x="83" y="180"/>
                  </a:lnTo>
                  <a:lnTo>
                    <a:pt x="59" y="208"/>
                  </a:lnTo>
                  <a:lnTo>
                    <a:pt x="37" y="238"/>
                  </a:lnTo>
                  <a:lnTo>
                    <a:pt x="17" y="269"/>
                  </a:lnTo>
                  <a:lnTo>
                    <a:pt x="0" y="303"/>
                  </a:lnTo>
                  <a:lnTo>
                    <a:pt x="21" y="275"/>
                  </a:lnTo>
                  <a:lnTo>
                    <a:pt x="44" y="249"/>
                  </a:lnTo>
                  <a:lnTo>
                    <a:pt x="68" y="223"/>
                  </a:lnTo>
                  <a:lnTo>
                    <a:pt x="93" y="199"/>
                  </a:lnTo>
                  <a:lnTo>
                    <a:pt x="120" y="177"/>
                  </a:lnTo>
                  <a:lnTo>
                    <a:pt x="149" y="157"/>
                  </a:lnTo>
                  <a:lnTo>
                    <a:pt x="178" y="137"/>
                  </a:lnTo>
                  <a:lnTo>
                    <a:pt x="209" y="120"/>
                  </a:lnTo>
                  <a:lnTo>
                    <a:pt x="240" y="104"/>
                  </a:lnTo>
                  <a:lnTo>
                    <a:pt x="273" y="90"/>
                  </a:lnTo>
                  <a:lnTo>
                    <a:pt x="307" y="78"/>
                  </a:lnTo>
                  <a:lnTo>
                    <a:pt x="341" y="69"/>
                  </a:lnTo>
                  <a:lnTo>
                    <a:pt x="376" y="61"/>
                  </a:lnTo>
                  <a:lnTo>
                    <a:pt x="413" y="55"/>
                  </a:lnTo>
                  <a:lnTo>
                    <a:pt x="450" y="52"/>
                  </a:lnTo>
                  <a:lnTo>
                    <a:pt x="486" y="5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25" name="Freeform 14"/>
            <p:cNvSpPr>
              <a:spLocks noChangeAspect="1"/>
            </p:cNvSpPr>
            <p:nvPr/>
          </p:nvSpPr>
          <p:spPr bwMode="auto">
            <a:xfrm>
              <a:off x="3878" y="2658"/>
              <a:ext cx="477" cy="178"/>
            </a:xfrm>
            <a:custGeom>
              <a:avLst/>
              <a:gdLst>
                <a:gd name="T0" fmla="*/ 42 w 954"/>
                <a:gd name="T1" fmla="*/ 314 h 356"/>
                <a:gd name="T2" fmla="*/ 0 w 954"/>
                <a:gd name="T3" fmla="*/ 0 h 356"/>
                <a:gd name="T4" fmla="*/ 0 w 954"/>
                <a:gd name="T5" fmla="*/ 356 h 356"/>
                <a:gd name="T6" fmla="*/ 954 w 954"/>
                <a:gd name="T7" fmla="*/ 356 h 356"/>
                <a:gd name="T8" fmla="*/ 42 w 954"/>
                <a:gd name="T9" fmla="*/ 314 h 3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4"/>
                <a:gd name="T16" fmla="*/ 0 h 356"/>
                <a:gd name="T17" fmla="*/ 954 w 954"/>
                <a:gd name="T18" fmla="*/ 356 h 3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4" h="356">
                  <a:moveTo>
                    <a:pt x="42" y="314"/>
                  </a:moveTo>
                  <a:lnTo>
                    <a:pt x="0" y="0"/>
                  </a:lnTo>
                  <a:lnTo>
                    <a:pt x="0" y="356"/>
                  </a:lnTo>
                  <a:lnTo>
                    <a:pt x="954" y="356"/>
                  </a:lnTo>
                  <a:lnTo>
                    <a:pt x="42" y="314"/>
                  </a:lnTo>
                  <a:close/>
                </a:path>
              </a:pathLst>
            </a:custGeom>
            <a:solidFill>
              <a:srgbClr val="66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26" name="Freeform 15"/>
            <p:cNvSpPr>
              <a:spLocks noChangeAspect="1"/>
            </p:cNvSpPr>
            <p:nvPr/>
          </p:nvSpPr>
          <p:spPr bwMode="auto">
            <a:xfrm>
              <a:off x="3878" y="2658"/>
              <a:ext cx="477" cy="178"/>
            </a:xfrm>
            <a:custGeom>
              <a:avLst/>
              <a:gdLst>
                <a:gd name="T0" fmla="*/ 911 w 954"/>
                <a:gd name="T1" fmla="*/ 42 h 356"/>
                <a:gd name="T2" fmla="*/ 954 w 954"/>
                <a:gd name="T3" fmla="*/ 356 h 356"/>
                <a:gd name="T4" fmla="*/ 954 w 954"/>
                <a:gd name="T5" fmla="*/ 0 h 356"/>
                <a:gd name="T6" fmla="*/ 0 w 954"/>
                <a:gd name="T7" fmla="*/ 0 h 356"/>
                <a:gd name="T8" fmla="*/ 911 w 954"/>
                <a:gd name="T9" fmla="*/ 42 h 3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4"/>
                <a:gd name="T16" fmla="*/ 0 h 356"/>
                <a:gd name="T17" fmla="*/ 954 w 954"/>
                <a:gd name="T18" fmla="*/ 356 h 3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4" h="356">
                  <a:moveTo>
                    <a:pt x="911" y="42"/>
                  </a:moveTo>
                  <a:lnTo>
                    <a:pt x="954" y="356"/>
                  </a:lnTo>
                  <a:lnTo>
                    <a:pt x="954" y="0"/>
                  </a:lnTo>
                  <a:lnTo>
                    <a:pt x="0" y="0"/>
                  </a:lnTo>
                  <a:lnTo>
                    <a:pt x="911" y="4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27" name="Freeform 16"/>
            <p:cNvSpPr>
              <a:spLocks noChangeAspect="1"/>
            </p:cNvSpPr>
            <p:nvPr/>
          </p:nvSpPr>
          <p:spPr bwMode="auto">
            <a:xfrm>
              <a:off x="3687" y="2405"/>
              <a:ext cx="54" cy="67"/>
            </a:xfrm>
            <a:custGeom>
              <a:avLst/>
              <a:gdLst>
                <a:gd name="T0" fmla="*/ 28 w 109"/>
                <a:gd name="T1" fmla="*/ 71 h 136"/>
                <a:gd name="T2" fmla="*/ 29 w 109"/>
                <a:gd name="T3" fmla="*/ 59 h 136"/>
                <a:gd name="T4" fmla="*/ 32 w 109"/>
                <a:gd name="T5" fmla="*/ 47 h 136"/>
                <a:gd name="T6" fmla="*/ 38 w 109"/>
                <a:gd name="T7" fmla="*/ 36 h 136"/>
                <a:gd name="T8" fmla="*/ 45 w 109"/>
                <a:gd name="T9" fmla="*/ 27 h 136"/>
                <a:gd name="T10" fmla="*/ 54 w 109"/>
                <a:gd name="T11" fmla="*/ 18 h 136"/>
                <a:gd name="T12" fmla="*/ 64 w 109"/>
                <a:gd name="T13" fmla="*/ 13 h 136"/>
                <a:gd name="T14" fmla="*/ 75 w 109"/>
                <a:gd name="T15" fmla="*/ 9 h 136"/>
                <a:gd name="T16" fmla="*/ 87 w 109"/>
                <a:gd name="T17" fmla="*/ 8 h 136"/>
                <a:gd name="T18" fmla="*/ 92 w 109"/>
                <a:gd name="T19" fmla="*/ 8 h 136"/>
                <a:gd name="T20" fmla="*/ 98 w 109"/>
                <a:gd name="T21" fmla="*/ 9 h 136"/>
                <a:gd name="T22" fmla="*/ 103 w 109"/>
                <a:gd name="T23" fmla="*/ 12 h 136"/>
                <a:gd name="T24" fmla="*/ 109 w 109"/>
                <a:gd name="T25" fmla="*/ 14 h 136"/>
                <a:gd name="T26" fmla="*/ 104 w 109"/>
                <a:gd name="T27" fmla="*/ 10 h 136"/>
                <a:gd name="T28" fmla="*/ 99 w 109"/>
                <a:gd name="T29" fmla="*/ 8 h 136"/>
                <a:gd name="T30" fmla="*/ 95 w 109"/>
                <a:gd name="T31" fmla="*/ 6 h 136"/>
                <a:gd name="T32" fmla="*/ 90 w 109"/>
                <a:gd name="T33" fmla="*/ 4 h 136"/>
                <a:gd name="T34" fmla="*/ 84 w 109"/>
                <a:gd name="T35" fmla="*/ 2 h 136"/>
                <a:gd name="T36" fmla="*/ 80 w 109"/>
                <a:gd name="T37" fmla="*/ 1 h 136"/>
                <a:gd name="T38" fmla="*/ 74 w 109"/>
                <a:gd name="T39" fmla="*/ 0 h 136"/>
                <a:gd name="T40" fmla="*/ 68 w 109"/>
                <a:gd name="T41" fmla="*/ 0 h 136"/>
                <a:gd name="T42" fmla="*/ 54 w 109"/>
                <a:gd name="T43" fmla="*/ 1 h 136"/>
                <a:gd name="T44" fmla="*/ 42 w 109"/>
                <a:gd name="T45" fmla="*/ 6 h 136"/>
                <a:gd name="T46" fmla="*/ 30 w 109"/>
                <a:gd name="T47" fmla="*/ 12 h 136"/>
                <a:gd name="T48" fmla="*/ 20 w 109"/>
                <a:gd name="T49" fmla="*/ 20 h 136"/>
                <a:gd name="T50" fmla="*/ 12 w 109"/>
                <a:gd name="T51" fmla="*/ 30 h 136"/>
                <a:gd name="T52" fmla="*/ 6 w 109"/>
                <a:gd name="T53" fmla="*/ 42 h 136"/>
                <a:gd name="T54" fmla="*/ 1 w 109"/>
                <a:gd name="T55" fmla="*/ 54 h 136"/>
                <a:gd name="T56" fmla="*/ 0 w 109"/>
                <a:gd name="T57" fmla="*/ 68 h 136"/>
                <a:gd name="T58" fmla="*/ 1 w 109"/>
                <a:gd name="T59" fmla="*/ 82 h 136"/>
                <a:gd name="T60" fmla="*/ 6 w 109"/>
                <a:gd name="T61" fmla="*/ 95 h 136"/>
                <a:gd name="T62" fmla="*/ 12 w 109"/>
                <a:gd name="T63" fmla="*/ 106 h 136"/>
                <a:gd name="T64" fmla="*/ 20 w 109"/>
                <a:gd name="T65" fmla="*/ 116 h 136"/>
                <a:gd name="T66" fmla="*/ 30 w 109"/>
                <a:gd name="T67" fmla="*/ 124 h 136"/>
                <a:gd name="T68" fmla="*/ 42 w 109"/>
                <a:gd name="T69" fmla="*/ 130 h 136"/>
                <a:gd name="T70" fmla="*/ 54 w 109"/>
                <a:gd name="T71" fmla="*/ 135 h 136"/>
                <a:gd name="T72" fmla="*/ 68 w 109"/>
                <a:gd name="T73" fmla="*/ 136 h 136"/>
                <a:gd name="T74" fmla="*/ 73 w 109"/>
                <a:gd name="T75" fmla="*/ 136 h 136"/>
                <a:gd name="T76" fmla="*/ 76 w 109"/>
                <a:gd name="T77" fmla="*/ 136 h 136"/>
                <a:gd name="T78" fmla="*/ 80 w 109"/>
                <a:gd name="T79" fmla="*/ 136 h 136"/>
                <a:gd name="T80" fmla="*/ 83 w 109"/>
                <a:gd name="T81" fmla="*/ 135 h 136"/>
                <a:gd name="T82" fmla="*/ 72 w 109"/>
                <a:gd name="T83" fmla="*/ 134 h 136"/>
                <a:gd name="T84" fmla="*/ 62 w 109"/>
                <a:gd name="T85" fmla="*/ 129 h 136"/>
                <a:gd name="T86" fmla="*/ 52 w 109"/>
                <a:gd name="T87" fmla="*/ 123 h 136"/>
                <a:gd name="T88" fmla="*/ 44 w 109"/>
                <a:gd name="T89" fmla="*/ 115 h 136"/>
                <a:gd name="T90" fmla="*/ 37 w 109"/>
                <a:gd name="T91" fmla="*/ 106 h 136"/>
                <a:gd name="T92" fmla="*/ 32 w 109"/>
                <a:gd name="T93" fmla="*/ 96 h 136"/>
                <a:gd name="T94" fmla="*/ 29 w 109"/>
                <a:gd name="T95" fmla="*/ 84 h 136"/>
                <a:gd name="T96" fmla="*/ 28 w 109"/>
                <a:gd name="T97" fmla="*/ 71 h 1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09"/>
                <a:gd name="T148" fmla="*/ 0 h 136"/>
                <a:gd name="T149" fmla="*/ 109 w 109"/>
                <a:gd name="T150" fmla="*/ 136 h 1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09" h="136">
                  <a:moveTo>
                    <a:pt x="28" y="71"/>
                  </a:moveTo>
                  <a:lnTo>
                    <a:pt x="29" y="59"/>
                  </a:lnTo>
                  <a:lnTo>
                    <a:pt x="32" y="47"/>
                  </a:lnTo>
                  <a:lnTo>
                    <a:pt x="38" y="36"/>
                  </a:lnTo>
                  <a:lnTo>
                    <a:pt x="45" y="27"/>
                  </a:lnTo>
                  <a:lnTo>
                    <a:pt x="54" y="18"/>
                  </a:lnTo>
                  <a:lnTo>
                    <a:pt x="64" y="13"/>
                  </a:lnTo>
                  <a:lnTo>
                    <a:pt x="75" y="9"/>
                  </a:lnTo>
                  <a:lnTo>
                    <a:pt x="87" y="8"/>
                  </a:lnTo>
                  <a:lnTo>
                    <a:pt x="92" y="8"/>
                  </a:lnTo>
                  <a:lnTo>
                    <a:pt x="98" y="9"/>
                  </a:lnTo>
                  <a:lnTo>
                    <a:pt x="103" y="12"/>
                  </a:lnTo>
                  <a:lnTo>
                    <a:pt x="109" y="14"/>
                  </a:lnTo>
                  <a:lnTo>
                    <a:pt x="104" y="10"/>
                  </a:lnTo>
                  <a:lnTo>
                    <a:pt x="99" y="8"/>
                  </a:lnTo>
                  <a:lnTo>
                    <a:pt x="95" y="6"/>
                  </a:lnTo>
                  <a:lnTo>
                    <a:pt x="90" y="4"/>
                  </a:lnTo>
                  <a:lnTo>
                    <a:pt x="84" y="2"/>
                  </a:lnTo>
                  <a:lnTo>
                    <a:pt x="80" y="1"/>
                  </a:lnTo>
                  <a:lnTo>
                    <a:pt x="74" y="0"/>
                  </a:lnTo>
                  <a:lnTo>
                    <a:pt x="68" y="0"/>
                  </a:lnTo>
                  <a:lnTo>
                    <a:pt x="54" y="1"/>
                  </a:lnTo>
                  <a:lnTo>
                    <a:pt x="42" y="6"/>
                  </a:lnTo>
                  <a:lnTo>
                    <a:pt x="30" y="12"/>
                  </a:lnTo>
                  <a:lnTo>
                    <a:pt x="20" y="20"/>
                  </a:lnTo>
                  <a:lnTo>
                    <a:pt x="12" y="30"/>
                  </a:lnTo>
                  <a:lnTo>
                    <a:pt x="6" y="42"/>
                  </a:lnTo>
                  <a:lnTo>
                    <a:pt x="1" y="54"/>
                  </a:lnTo>
                  <a:lnTo>
                    <a:pt x="0" y="68"/>
                  </a:lnTo>
                  <a:lnTo>
                    <a:pt x="1" y="82"/>
                  </a:lnTo>
                  <a:lnTo>
                    <a:pt x="6" y="95"/>
                  </a:lnTo>
                  <a:lnTo>
                    <a:pt x="12" y="106"/>
                  </a:lnTo>
                  <a:lnTo>
                    <a:pt x="20" y="116"/>
                  </a:lnTo>
                  <a:lnTo>
                    <a:pt x="30" y="124"/>
                  </a:lnTo>
                  <a:lnTo>
                    <a:pt x="42" y="130"/>
                  </a:lnTo>
                  <a:lnTo>
                    <a:pt x="54" y="135"/>
                  </a:lnTo>
                  <a:lnTo>
                    <a:pt x="68" y="136"/>
                  </a:lnTo>
                  <a:lnTo>
                    <a:pt x="73" y="136"/>
                  </a:lnTo>
                  <a:lnTo>
                    <a:pt x="76" y="136"/>
                  </a:lnTo>
                  <a:lnTo>
                    <a:pt x="80" y="136"/>
                  </a:lnTo>
                  <a:lnTo>
                    <a:pt x="83" y="135"/>
                  </a:lnTo>
                  <a:lnTo>
                    <a:pt x="72" y="134"/>
                  </a:lnTo>
                  <a:lnTo>
                    <a:pt x="62" y="129"/>
                  </a:lnTo>
                  <a:lnTo>
                    <a:pt x="52" y="123"/>
                  </a:lnTo>
                  <a:lnTo>
                    <a:pt x="44" y="115"/>
                  </a:lnTo>
                  <a:lnTo>
                    <a:pt x="37" y="106"/>
                  </a:lnTo>
                  <a:lnTo>
                    <a:pt x="32" y="96"/>
                  </a:lnTo>
                  <a:lnTo>
                    <a:pt x="29" y="84"/>
                  </a:lnTo>
                  <a:lnTo>
                    <a:pt x="28" y="7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28" name="Freeform 17"/>
            <p:cNvSpPr>
              <a:spLocks noChangeAspect="1"/>
            </p:cNvSpPr>
            <p:nvPr/>
          </p:nvSpPr>
          <p:spPr bwMode="auto">
            <a:xfrm>
              <a:off x="4509" y="2280"/>
              <a:ext cx="151" cy="87"/>
            </a:xfrm>
            <a:custGeom>
              <a:avLst/>
              <a:gdLst>
                <a:gd name="T0" fmla="*/ 303 w 303"/>
                <a:gd name="T1" fmla="*/ 102 h 174"/>
                <a:gd name="T2" fmla="*/ 0 w 303"/>
                <a:gd name="T3" fmla="*/ 0 h 174"/>
                <a:gd name="T4" fmla="*/ 272 w 303"/>
                <a:gd name="T5" fmla="*/ 174 h 174"/>
                <a:gd name="T6" fmla="*/ 279 w 303"/>
                <a:gd name="T7" fmla="*/ 156 h 174"/>
                <a:gd name="T8" fmla="*/ 286 w 303"/>
                <a:gd name="T9" fmla="*/ 137 h 174"/>
                <a:gd name="T10" fmla="*/ 294 w 303"/>
                <a:gd name="T11" fmla="*/ 119 h 174"/>
                <a:gd name="T12" fmla="*/ 303 w 303"/>
                <a:gd name="T13" fmla="*/ 102 h 1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3"/>
                <a:gd name="T22" fmla="*/ 0 h 174"/>
                <a:gd name="T23" fmla="*/ 303 w 303"/>
                <a:gd name="T24" fmla="*/ 174 h 17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3" h="174">
                  <a:moveTo>
                    <a:pt x="303" y="102"/>
                  </a:moveTo>
                  <a:lnTo>
                    <a:pt x="0" y="0"/>
                  </a:lnTo>
                  <a:lnTo>
                    <a:pt x="272" y="174"/>
                  </a:lnTo>
                  <a:lnTo>
                    <a:pt x="279" y="156"/>
                  </a:lnTo>
                  <a:lnTo>
                    <a:pt x="286" y="137"/>
                  </a:lnTo>
                  <a:lnTo>
                    <a:pt x="294" y="119"/>
                  </a:lnTo>
                  <a:lnTo>
                    <a:pt x="303" y="102"/>
                  </a:lnTo>
                  <a:close/>
                </a:path>
              </a:pathLst>
            </a:custGeom>
            <a:solidFill>
              <a:srgbClr val="FFC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29" name="Freeform 18"/>
            <p:cNvSpPr>
              <a:spLocks noChangeAspect="1"/>
            </p:cNvSpPr>
            <p:nvPr/>
          </p:nvSpPr>
          <p:spPr bwMode="auto">
            <a:xfrm>
              <a:off x="4500" y="2217"/>
              <a:ext cx="164" cy="41"/>
            </a:xfrm>
            <a:custGeom>
              <a:avLst/>
              <a:gdLst>
                <a:gd name="T0" fmla="*/ 324 w 330"/>
                <a:gd name="T1" fmla="*/ 0 h 82"/>
                <a:gd name="T2" fmla="*/ 0 w 330"/>
                <a:gd name="T3" fmla="*/ 60 h 82"/>
                <a:gd name="T4" fmla="*/ 330 w 330"/>
                <a:gd name="T5" fmla="*/ 82 h 82"/>
                <a:gd name="T6" fmla="*/ 328 w 330"/>
                <a:gd name="T7" fmla="*/ 62 h 82"/>
                <a:gd name="T8" fmla="*/ 325 w 330"/>
                <a:gd name="T9" fmla="*/ 41 h 82"/>
                <a:gd name="T10" fmla="*/ 324 w 330"/>
                <a:gd name="T11" fmla="*/ 20 h 82"/>
                <a:gd name="T12" fmla="*/ 324 w 330"/>
                <a:gd name="T13" fmla="*/ 0 h 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82"/>
                <a:gd name="T23" fmla="*/ 330 w 330"/>
                <a:gd name="T24" fmla="*/ 82 h 8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82">
                  <a:moveTo>
                    <a:pt x="324" y="0"/>
                  </a:moveTo>
                  <a:lnTo>
                    <a:pt x="0" y="60"/>
                  </a:lnTo>
                  <a:lnTo>
                    <a:pt x="330" y="82"/>
                  </a:lnTo>
                  <a:lnTo>
                    <a:pt x="328" y="62"/>
                  </a:lnTo>
                  <a:lnTo>
                    <a:pt x="325" y="41"/>
                  </a:lnTo>
                  <a:lnTo>
                    <a:pt x="324" y="20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FFC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0" name="Freeform 19"/>
            <p:cNvSpPr>
              <a:spLocks noChangeAspect="1"/>
            </p:cNvSpPr>
            <p:nvPr/>
          </p:nvSpPr>
          <p:spPr bwMode="auto">
            <a:xfrm>
              <a:off x="4513" y="2129"/>
              <a:ext cx="163" cy="69"/>
            </a:xfrm>
            <a:custGeom>
              <a:avLst/>
              <a:gdLst>
                <a:gd name="T0" fmla="*/ 301 w 326"/>
                <a:gd name="T1" fmla="*/ 0 h 140"/>
                <a:gd name="T2" fmla="*/ 0 w 326"/>
                <a:gd name="T3" fmla="*/ 140 h 140"/>
                <a:gd name="T4" fmla="*/ 326 w 326"/>
                <a:gd name="T5" fmla="*/ 79 h 140"/>
                <a:gd name="T6" fmla="*/ 319 w 326"/>
                <a:gd name="T7" fmla="*/ 59 h 140"/>
                <a:gd name="T8" fmla="*/ 312 w 326"/>
                <a:gd name="T9" fmla="*/ 41 h 140"/>
                <a:gd name="T10" fmla="*/ 306 w 326"/>
                <a:gd name="T11" fmla="*/ 21 h 140"/>
                <a:gd name="T12" fmla="*/ 301 w 326"/>
                <a:gd name="T13" fmla="*/ 0 h 1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26"/>
                <a:gd name="T22" fmla="*/ 0 h 140"/>
                <a:gd name="T23" fmla="*/ 326 w 326"/>
                <a:gd name="T24" fmla="*/ 140 h 14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26" h="140">
                  <a:moveTo>
                    <a:pt x="301" y="0"/>
                  </a:moveTo>
                  <a:lnTo>
                    <a:pt x="0" y="140"/>
                  </a:lnTo>
                  <a:lnTo>
                    <a:pt x="326" y="79"/>
                  </a:lnTo>
                  <a:lnTo>
                    <a:pt x="319" y="59"/>
                  </a:lnTo>
                  <a:lnTo>
                    <a:pt x="312" y="41"/>
                  </a:lnTo>
                  <a:lnTo>
                    <a:pt x="306" y="21"/>
                  </a:lnTo>
                  <a:lnTo>
                    <a:pt x="301" y="0"/>
                  </a:lnTo>
                  <a:close/>
                </a:path>
              </a:pathLst>
            </a:custGeom>
            <a:solidFill>
              <a:srgbClr val="FFC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1" name="Freeform 20"/>
            <p:cNvSpPr>
              <a:spLocks noChangeAspect="1"/>
            </p:cNvSpPr>
            <p:nvPr/>
          </p:nvSpPr>
          <p:spPr bwMode="auto">
            <a:xfrm>
              <a:off x="3596" y="2272"/>
              <a:ext cx="152" cy="88"/>
            </a:xfrm>
            <a:custGeom>
              <a:avLst/>
              <a:gdLst>
                <a:gd name="T0" fmla="*/ 0 w 303"/>
                <a:gd name="T1" fmla="*/ 102 h 175"/>
                <a:gd name="T2" fmla="*/ 303 w 303"/>
                <a:gd name="T3" fmla="*/ 0 h 175"/>
                <a:gd name="T4" fmla="*/ 30 w 303"/>
                <a:gd name="T5" fmla="*/ 175 h 175"/>
                <a:gd name="T6" fmla="*/ 23 w 303"/>
                <a:gd name="T7" fmla="*/ 156 h 175"/>
                <a:gd name="T8" fmla="*/ 16 w 303"/>
                <a:gd name="T9" fmla="*/ 137 h 175"/>
                <a:gd name="T10" fmla="*/ 8 w 303"/>
                <a:gd name="T11" fmla="*/ 119 h 175"/>
                <a:gd name="T12" fmla="*/ 0 w 303"/>
                <a:gd name="T13" fmla="*/ 102 h 1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3"/>
                <a:gd name="T22" fmla="*/ 0 h 175"/>
                <a:gd name="T23" fmla="*/ 303 w 303"/>
                <a:gd name="T24" fmla="*/ 175 h 1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3" h="175">
                  <a:moveTo>
                    <a:pt x="0" y="102"/>
                  </a:moveTo>
                  <a:lnTo>
                    <a:pt x="303" y="0"/>
                  </a:lnTo>
                  <a:lnTo>
                    <a:pt x="30" y="175"/>
                  </a:lnTo>
                  <a:lnTo>
                    <a:pt x="23" y="156"/>
                  </a:lnTo>
                  <a:lnTo>
                    <a:pt x="16" y="137"/>
                  </a:lnTo>
                  <a:lnTo>
                    <a:pt x="8" y="119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FFC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2" name="Freeform 21"/>
            <p:cNvSpPr>
              <a:spLocks noChangeAspect="1"/>
            </p:cNvSpPr>
            <p:nvPr/>
          </p:nvSpPr>
          <p:spPr bwMode="auto">
            <a:xfrm>
              <a:off x="3592" y="2209"/>
              <a:ext cx="165" cy="41"/>
            </a:xfrm>
            <a:custGeom>
              <a:avLst/>
              <a:gdLst>
                <a:gd name="T0" fmla="*/ 6 w 331"/>
                <a:gd name="T1" fmla="*/ 0 h 81"/>
                <a:gd name="T2" fmla="*/ 331 w 331"/>
                <a:gd name="T3" fmla="*/ 60 h 81"/>
                <a:gd name="T4" fmla="*/ 0 w 331"/>
                <a:gd name="T5" fmla="*/ 81 h 81"/>
                <a:gd name="T6" fmla="*/ 4 w 331"/>
                <a:gd name="T7" fmla="*/ 62 h 81"/>
                <a:gd name="T8" fmla="*/ 5 w 331"/>
                <a:gd name="T9" fmla="*/ 41 h 81"/>
                <a:gd name="T10" fmla="*/ 6 w 331"/>
                <a:gd name="T11" fmla="*/ 20 h 81"/>
                <a:gd name="T12" fmla="*/ 6 w 331"/>
                <a:gd name="T13" fmla="*/ 0 h 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1"/>
                <a:gd name="T22" fmla="*/ 0 h 81"/>
                <a:gd name="T23" fmla="*/ 331 w 331"/>
                <a:gd name="T24" fmla="*/ 81 h 8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1" h="81">
                  <a:moveTo>
                    <a:pt x="6" y="0"/>
                  </a:moveTo>
                  <a:lnTo>
                    <a:pt x="331" y="60"/>
                  </a:lnTo>
                  <a:lnTo>
                    <a:pt x="0" y="81"/>
                  </a:lnTo>
                  <a:lnTo>
                    <a:pt x="4" y="62"/>
                  </a:lnTo>
                  <a:lnTo>
                    <a:pt x="5" y="41"/>
                  </a:lnTo>
                  <a:lnTo>
                    <a:pt x="6" y="2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C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3" name="Freeform 22"/>
            <p:cNvSpPr>
              <a:spLocks noChangeAspect="1"/>
            </p:cNvSpPr>
            <p:nvPr/>
          </p:nvSpPr>
          <p:spPr bwMode="auto">
            <a:xfrm>
              <a:off x="3580" y="2121"/>
              <a:ext cx="163" cy="69"/>
            </a:xfrm>
            <a:custGeom>
              <a:avLst/>
              <a:gdLst>
                <a:gd name="T0" fmla="*/ 25 w 326"/>
                <a:gd name="T1" fmla="*/ 0 h 139"/>
                <a:gd name="T2" fmla="*/ 326 w 326"/>
                <a:gd name="T3" fmla="*/ 139 h 139"/>
                <a:gd name="T4" fmla="*/ 0 w 326"/>
                <a:gd name="T5" fmla="*/ 78 h 139"/>
                <a:gd name="T6" fmla="*/ 8 w 326"/>
                <a:gd name="T7" fmla="*/ 58 h 139"/>
                <a:gd name="T8" fmla="*/ 15 w 326"/>
                <a:gd name="T9" fmla="*/ 40 h 139"/>
                <a:gd name="T10" fmla="*/ 21 w 326"/>
                <a:gd name="T11" fmla="*/ 20 h 139"/>
                <a:gd name="T12" fmla="*/ 25 w 326"/>
                <a:gd name="T13" fmla="*/ 0 h 1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26"/>
                <a:gd name="T22" fmla="*/ 0 h 139"/>
                <a:gd name="T23" fmla="*/ 326 w 326"/>
                <a:gd name="T24" fmla="*/ 139 h 13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26" h="139">
                  <a:moveTo>
                    <a:pt x="25" y="0"/>
                  </a:moveTo>
                  <a:lnTo>
                    <a:pt x="326" y="139"/>
                  </a:lnTo>
                  <a:lnTo>
                    <a:pt x="0" y="78"/>
                  </a:lnTo>
                  <a:lnTo>
                    <a:pt x="8" y="58"/>
                  </a:lnTo>
                  <a:lnTo>
                    <a:pt x="15" y="40"/>
                  </a:lnTo>
                  <a:lnTo>
                    <a:pt x="21" y="2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C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38" name="Group 49"/>
          <p:cNvGrpSpPr>
            <a:grpSpLocks/>
          </p:cNvGrpSpPr>
          <p:nvPr/>
        </p:nvGrpSpPr>
        <p:grpSpPr bwMode="auto">
          <a:xfrm>
            <a:off x="4051300" y="4572000"/>
            <a:ext cx="825500" cy="776288"/>
            <a:chOff x="816" y="1344"/>
            <a:chExt cx="520" cy="489"/>
          </a:xfrm>
        </p:grpSpPr>
        <p:sp>
          <p:nvSpPr>
            <p:cNvPr id="18456" name="AutoShape 50"/>
            <p:cNvSpPr>
              <a:spLocks noChangeAspect="1" noChangeArrowheads="1" noTextEdit="1"/>
            </p:cNvSpPr>
            <p:nvPr/>
          </p:nvSpPr>
          <p:spPr bwMode="auto">
            <a:xfrm>
              <a:off x="816" y="1344"/>
              <a:ext cx="520" cy="4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7" name="Freeform 51"/>
            <p:cNvSpPr>
              <a:spLocks/>
            </p:cNvSpPr>
            <p:nvPr/>
          </p:nvSpPr>
          <p:spPr bwMode="auto">
            <a:xfrm>
              <a:off x="948" y="1659"/>
              <a:ext cx="321" cy="155"/>
            </a:xfrm>
            <a:custGeom>
              <a:avLst/>
              <a:gdLst>
                <a:gd name="T0" fmla="*/ 639 w 641"/>
                <a:gd name="T1" fmla="*/ 219 h 310"/>
                <a:gd name="T2" fmla="*/ 620 w 641"/>
                <a:gd name="T3" fmla="*/ 240 h 310"/>
                <a:gd name="T4" fmla="*/ 592 w 641"/>
                <a:gd name="T5" fmla="*/ 259 h 310"/>
                <a:gd name="T6" fmla="*/ 565 w 641"/>
                <a:gd name="T7" fmla="*/ 270 h 310"/>
                <a:gd name="T8" fmla="*/ 531 w 641"/>
                <a:gd name="T9" fmla="*/ 281 h 310"/>
                <a:gd name="T10" fmla="*/ 489 w 641"/>
                <a:gd name="T11" fmla="*/ 293 h 310"/>
                <a:gd name="T12" fmla="*/ 436 w 641"/>
                <a:gd name="T13" fmla="*/ 300 h 310"/>
                <a:gd name="T14" fmla="*/ 371 w 641"/>
                <a:gd name="T15" fmla="*/ 308 h 310"/>
                <a:gd name="T16" fmla="*/ 333 w 641"/>
                <a:gd name="T17" fmla="*/ 310 h 310"/>
                <a:gd name="T18" fmla="*/ 303 w 641"/>
                <a:gd name="T19" fmla="*/ 310 h 310"/>
                <a:gd name="T20" fmla="*/ 274 w 641"/>
                <a:gd name="T21" fmla="*/ 310 h 310"/>
                <a:gd name="T22" fmla="*/ 238 w 641"/>
                <a:gd name="T23" fmla="*/ 306 h 310"/>
                <a:gd name="T24" fmla="*/ 204 w 641"/>
                <a:gd name="T25" fmla="*/ 299 h 310"/>
                <a:gd name="T26" fmla="*/ 175 w 641"/>
                <a:gd name="T27" fmla="*/ 289 h 310"/>
                <a:gd name="T28" fmla="*/ 145 w 641"/>
                <a:gd name="T29" fmla="*/ 281 h 310"/>
                <a:gd name="T30" fmla="*/ 187 w 641"/>
                <a:gd name="T31" fmla="*/ 272 h 310"/>
                <a:gd name="T32" fmla="*/ 194 w 641"/>
                <a:gd name="T33" fmla="*/ 251 h 310"/>
                <a:gd name="T34" fmla="*/ 160 w 641"/>
                <a:gd name="T35" fmla="*/ 259 h 310"/>
                <a:gd name="T36" fmla="*/ 126 w 641"/>
                <a:gd name="T37" fmla="*/ 262 h 310"/>
                <a:gd name="T38" fmla="*/ 93 w 641"/>
                <a:gd name="T39" fmla="*/ 264 h 310"/>
                <a:gd name="T40" fmla="*/ 69 w 641"/>
                <a:gd name="T41" fmla="*/ 253 h 310"/>
                <a:gd name="T42" fmla="*/ 105 w 641"/>
                <a:gd name="T43" fmla="*/ 249 h 310"/>
                <a:gd name="T44" fmla="*/ 141 w 641"/>
                <a:gd name="T45" fmla="*/ 243 h 310"/>
                <a:gd name="T46" fmla="*/ 154 w 641"/>
                <a:gd name="T47" fmla="*/ 228 h 310"/>
                <a:gd name="T48" fmla="*/ 124 w 641"/>
                <a:gd name="T49" fmla="*/ 226 h 310"/>
                <a:gd name="T50" fmla="*/ 84 w 641"/>
                <a:gd name="T51" fmla="*/ 230 h 310"/>
                <a:gd name="T52" fmla="*/ 48 w 641"/>
                <a:gd name="T53" fmla="*/ 238 h 310"/>
                <a:gd name="T54" fmla="*/ 36 w 641"/>
                <a:gd name="T55" fmla="*/ 213 h 310"/>
                <a:gd name="T56" fmla="*/ 73 w 641"/>
                <a:gd name="T57" fmla="*/ 207 h 310"/>
                <a:gd name="T58" fmla="*/ 107 w 641"/>
                <a:gd name="T59" fmla="*/ 201 h 310"/>
                <a:gd name="T60" fmla="*/ 111 w 641"/>
                <a:gd name="T61" fmla="*/ 182 h 310"/>
                <a:gd name="T62" fmla="*/ 73 w 641"/>
                <a:gd name="T63" fmla="*/ 186 h 310"/>
                <a:gd name="T64" fmla="*/ 38 w 641"/>
                <a:gd name="T65" fmla="*/ 192 h 310"/>
                <a:gd name="T66" fmla="*/ 8 w 641"/>
                <a:gd name="T67" fmla="*/ 186 h 310"/>
                <a:gd name="T68" fmla="*/ 27 w 641"/>
                <a:gd name="T69" fmla="*/ 167 h 310"/>
                <a:gd name="T70" fmla="*/ 65 w 641"/>
                <a:gd name="T71" fmla="*/ 165 h 310"/>
                <a:gd name="T72" fmla="*/ 103 w 641"/>
                <a:gd name="T73" fmla="*/ 160 h 310"/>
                <a:gd name="T74" fmla="*/ 84 w 641"/>
                <a:gd name="T75" fmla="*/ 144 h 310"/>
                <a:gd name="T76" fmla="*/ 48 w 641"/>
                <a:gd name="T77" fmla="*/ 146 h 310"/>
                <a:gd name="T78" fmla="*/ 12 w 641"/>
                <a:gd name="T79" fmla="*/ 152 h 310"/>
                <a:gd name="T80" fmla="*/ 2 w 641"/>
                <a:gd name="T81" fmla="*/ 135 h 310"/>
                <a:gd name="T82" fmla="*/ 36 w 641"/>
                <a:gd name="T83" fmla="*/ 133 h 310"/>
                <a:gd name="T84" fmla="*/ 71 w 641"/>
                <a:gd name="T85" fmla="*/ 129 h 310"/>
                <a:gd name="T86" fmla="*/ 97 w 641"/>
                <a:gd name="T87" fmla="*/ 122 h 310"/>
                <a:gd name="T88" fmla="*/ 84 w 641"/>
                <a:gd name="T89" fmla="*/ 108 h 310"/>
                <a:gd name="T90" fmla="*/ 54 w 641"/>
                <a:gd name="T91" fmla="*/ 110 h 310"/>
                <a:gd name="T92" fmla="*/ 19 w 641"/>
                <a:gd name="T93" fmla="*/ 114 h 310"/>
                <a:gd name="T94" fmla="*/ 25 w 641"/>
                <a:gd name="T95" fmla="*/ 91 h 310"/>
                <a:gd name="T96" fmla="*/ 57 w 641"/>
                <a:gd name="T97" fmla="*/ 89 h 310"/>
                <a:gd name="T98" fmla="*/ 92 w 641"/>
                <a:gd name="T99" fmla="*/ 89 h 310"/>
                <a:gd name="T100" fmla="*/ 105 w 641"/>
                <a:gd name="T101" fmla="*/ 76 h 310"/>
                <a:gd name="T102" fmla="*/ 73 w 641"/>
                <a:gd name="T103" fmla="*/ 72 h 310"/>
                <a:gd name="T104" fmla="*/ 57 w 641"/>
                <a:gd name="T105" fmla="*/ 64 h 310"/>
                <a:gd name="T106" fmla="*/ 93 w 641"/>
                <a:gd name="T107" fmla="*/ 45 h 310"/>
                <a:gd name="T108" fmla="*/ 128 w 641"/>
                <a:gd name="T109" fmla="*/ 30 h 310"/>
                <a:gd name="T110" fmla="*/ 160 w 641"/>
                <a:gd name="T111" fmla="*/ 21 h 310"/>
                <a:gd name="T112" fmla="*/ 187 w 641"/>
                <a:gd name="T113" fmla="*/ 15 h 31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41"/>
                <a:gd name="T172" fmla="*/ 0 h 310"/>
                <a:gd name="T173" fmla="*/ 641 w 641"/>
                <a:gd name="T174" fmla="*/ 310 h 31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41" h="310">
                  <a:moveTo>
                    <a:pt x="190" y="15"/>
                  </a:moveTo>
                  <a:lnTo>
                    <a:pt x="257" y="0"/>
                  </a:lnTo>
                  <a:lnTo>
                    <a:pt x="323" y="179"/>
                  </a:lnTo>
                  <a:lnTo>
                    <a:pt x="641" y="215"/>
                  </a:lnTo>
                  <a:lnTo>
                    <a:pt x="639" y="215"/>
                  </a:lnTo>
                  <a:lnTo>
                    <a:pt x="639" y="219"/>
                  </a:lnTo>
                  <a:lnTo>
                    <a:pt x="637" y="221"/>
                  </a:lnTo>
                  <a:lnTo>
                    <a:pt x="633" y="226"/>
                  </a:lnTo>
                  <a:lnTo>
                    <a:pt x="632" y="228"/>
                  </a:lnTo>
                  <a:lnTo>
                    <a:pt x="628" y="232"/>
                  </a:lnTo>
                  <a:lnTo>
                    <a:pt x="624" y="236"/>
                  </a:lnTo>
                  <a:lnTo>
                    <a:pt x="620" y="240"/>
                  </a:lnTo>
                  <a:lnTo>
                    <a:pt x="616" y="241"/>
                  </a:lnTo>
                  <a:lnTo>
                    <a:pt x="611" y="245"/>
                  </a:lnTo>
                  <a:lnTo>
                    <a:pt x="605" y="251"/>
                  </a:lnTo>
                  <a:lnTo>
                    <a:pt x="599" y="255"/>
                  </a:lnTo>
                  <a:lnTo>
                    <a:pt x="595" y="257"/>
                  </a:lnTo>
                  <a:lnTo>
                    <a:pt x="592" y="259"/>
                  </a:lnTo>
                  <a:lnTo>
                    <a:pt x="588" y="260"/>
                  </a:lnTo>
                  <a:lnTo>
                    <a:pt x="584" y="262"/>
                  </a:lnTo>
                  <a:lnTo>
                    <a:pt x="580" y="262"/>
                  </a:lnTo>
                  <a:lnTo>
                    <a:pt x="574" y="266"/>
                  </a:lnTo>
                  <a:lnTo>
                    <a:pt x="571" y="268"/>
                  </a:lnTo>
                  <a:lnTo>
                    <a:pt x="565" y="270"/>
                  </a:lnTo>
                  <a:lnTo>
                    <a:pt x="559" y="272"/>
                  </a:lnTo>
                  <a:lnTo>
                    <a:pt x="555" y="274"/>
                  </a:lnTo>
                  <a:lnTo>
                    <a:pt x="550" y="276"/>
                  </a:lnTo>
                  <a:lnTo>
                    <a:pt x="544" y="278"/>
                  </a:lnTo>
                  <a:lnTo>
                    <a:pt x="538" y="280"/>
                  </a:lnTo>
                  <a:lnTo>
                    <a:pt x="531" y="281"/>
                  </a:lnTo>
                  <a:lnTo>
                    <a:pt x="525" y="283"/>
                  </a:lnTo>
                  <a:lnTo>
                    <a:pt x="519" y="285"/>
                  </a:lnTo>
                  <a:lnTo>
                    <a:pt x="512" y="287"/>
                  </a:lnTo>
                  <a:lnTo>
                    <a:pt x="504" y="289"/>
                  </a:lnTo>
                  <a:lnTo>
                    <a:pt x="497" y="289"/>
                  </a:lnTo>
                  <a:lnTo>
                    <a:pt x="489" y="293"/>
                  </a:lnTo>
                  <a:lnTo>
                    <a:pt x="479" y="293"/>
                  </a:lnTo>
                  <a:lnTo>
                    <a:pt x="472" y="295"/>
                  </a:lnTo>
                  <a:lnTo>
                    <a:pt x="462" y="297"/>
                  </a:lnTo>
                  <a:lnTo>
                    <a:pt x="455" y="299"/>
                  </a:lnTo>
                  <a:lnTo>
                    <a:pt x="445" y="299"/>
                  </a:lnTo>
                  <a:lnTo>
                    <a:pt x="436" y="300"/>
                  </a:lnTo>
                  <a:lnTo>
                    <a:pt x="424" y="302"/>
                  </a:lnTo>
                  <a:lnTo>
                    <a:pt x="415" y="304"/>
                  </a:lnTo>
                  <a:lnTo>
                    <a:pt x="403" y="304"/>
                  </a:lnTo>
                  <a:lnTo>
                    <a:pt x="394" y="306"/>
                  </a:lnTo>
                  <a:lnTo>
                    <a:pt x="382" y="306"/>
                  </a:lnTo>
                  <a:lnTo>
                    <a:pt x="371" y="308"/>
                  </a:lnTo>
                  <a:lnTo>
                    <a:pt x="363" y="308"/>
                  </a:lnTo>
                  <a:lnTo>
                    <a:pt x="358" y="310"/>
                  </a:lnTo>
                  <a:lnTo>
                    <a:pt x="352" y="310"/>
                  </a:lnTo>
                  <a:lnTo>
                    <a:pt x="346" y="310"/>
                  </a:lnTo>
                  <a:lnTo>
                    <a:pt x="339" y="310"/>
                  </a:lnTo>
                  <a:lnTo>
                    <a:pt x="333" y="310"/>
                  </a:lnTo>
                  <a:lnTo>
                    <a:pt x="327" y="310"/>
                  </a:lnTo>
                  <a:lnTo>
                    <a:pt x="323" y="310"/>
                  </a:lnTo>
                  <a:lnTo>
                    <a:pt x="318" y="310"/>
                  </a:lnTo>
                  <a:lnTo>
                    <a:pt x="312" y="310"/>
                  </a:lnTo>
                  <a:lnTo>
                    <a:pt x="306" y="310"/>
                  </a:lnTo>
                  <a:lnTo>
                    <a:pt x="303" y="310"/>
                  </a:lnTo>
                  <a:lnTo>
                    <a:pt x="297" y="310"/>
                  </a:lnTo>
                  <a:lnTo>
                    <a:pt x="293" y="310"/>
                  </a:lnTo>
                  <a:lnTo>
                    <a:pt x="287" y="310"/>
                  </a:lnTo>
                  <a:lnTo>
                    <a:pt x="284" y="310"/>
                  </a:lnTo>
                  <a:lnTo>
                    <a:pt x="278" y="310"/>
                  </a:lnTo>
                  <a:lnTo>
                    <a:pt x="274" y="310"/>
                  </a:lnTo>
                  <a:lnTo>
                    <a:pt x="270" y="310"/>
                  </a:lnTo>
                  <a:lnTo>
                    <a:pt x="266" y="310"/>
                  </a:lnTo>
                  <a:lnTo>
                    <a:pt x="259" y="308"/>
                  </a:lnTo>
                  <a:lnTo>
                    <a:pt x="251" y="308"/>
                  </a:lnTo>
                  <a:lnTo>
                    <a:pt x="244" y="306"/>
                  </a:lnTo>
                  <a:lnTo>
                    <a:pt x="238" y="306"/>
                  </a:lnTo>
                  <a:lnTo>
                    <a:pt x="232" y="304"/>
                  </a:lnTo>
                  <a:lnTo>
                    <a:pt x="227" y="304"/>
                  </a:lnTo>
                  <a:lnTo>
                    <a:pt x="219" y="302"/>
                  </a:lnTo>
                  <a:lnTo>
                    <a:pt x="213" y="302"/>
                  </a:lnTo>
                  <a:lnTo>
                    <a:pt x="208" y="299"/>
                  </a:lnTo>
                  <a:lnTo>
                    <a:pt x="204" y="299"/>
                  </a:lnTo>
                  <a:lnTo>
                    <a:pt x="198" y="297"/>
                  </a:lnTo>
                  <a:lnTo>
                    <a:pt x="192" y="295"/>
                  </a:lnTo>
                  <a:lnTo>
                    <a:pt x="189" y="293"/>
                  </a:lnTo>
                  <a:lnTo>
                    <a:pt x="185" y="293"/>
                  </a:lnTo>
                  <a:lnTo>
                    <a:pt x="179" y="291"/>
                  </a:lnTo>
                  <a:lnTo>
                    <a:pt x="175" y="289"/>
                  </a:lnTo>
                  <a:lnTo>
                    <a:pt x="169" y="287"/>
                  </a:lnTo>
                  <a:lnTo>
                    <a:pt x="166" y="287"/>
                  </a:lnTo>
                  <a:lnTo>
                    <a:pt x="160" y="285"/>
                  </a:lnTo>
                  <a:lnTo>
                    <a:pt x="154" y="283"/>
                  </a:lnTo>
                  <a:lnTo>
                    <a:pt x="150" y="281"/>
                  </a:lnTo>
                  <a:lnTo>
                    <a:pt x="145" y="281"/>
                  </a:lnTo>
                  <a:lnTo>
                    <a:pt x="152" y="280"/>
                  </a:lnTo>
                  <a:lnTo>
                    <a:pt x="160" y="280"/>
                  </a:lnTo>
                  <a:lnTo>
                    <a:pt x="166" y="278"/>
                  </a:lnTo>
                  <a:lnTo>
                    <a:pt x="173" y="278"/>
                  </a:lnTo>
                  <a:lnTo>
                    <a:pt x="181" y="274"/>
                  </a:lnTo>
                  <a:lnTo>
                    <a:pt x="187" y="272"/>
                  </a:lnTo>
                  <a:lnTo>
                    <a:pt x="194" y="270"/>
                  </a:lnTo>
                  <a:lnTo>
                    <a:pt x="202" y="268"/>
                  </a:lnTo>
                  <a:lnTo>
                    <a:pt x="200" y="262"/>
                  </a:lnTo>
                  <a:lnTo>
                    <a:pt x="198" y="257"/>
                  </a:lnTo>
                  <a:lnTo>
                    <a:pt x="196" y="253"/>
                  </a:lnTo>
                  <a:lnTo>
                    <a:pt x="194" y="251"/>
                  </a:lnTo>
                  <a:lnTo>
                    <a:pt x="189" y="253"/>
                  </a:lnTo>
                  <a:lnTo>
                    <a:pt x="183" y="255"/>
                  </a:lnTo>
                  <a:lnTo>
                    <a:pt x="177" y="257"/>
                  </a:lnTo>
                  <a:lnTo>
                    <a:pt x="171" y="257"/>
                  </a:lnTo>
                  <a:lnTo>
                    <a:pt x="166" y="257"/>
                  </a:lnTo>
                  <a:lnTo>
                    <a:pt x="160" y="259"/>
                  </a:lnTo>
                  <a:lnTo>
                    <a:pt x="154" y="259"/>
                  </a:lnTo>
                  <a:lnTo>
                    <a:pt x="149" y="260"/>
                  </a:lnTo>
                  <a:lnTo>
                    <a:pt x="143" y="260"/>
                  </a:lnTo>
                  <a:lnTo>
                    <a:pt x="137" y="260"/>
                  </a:lnTo>
                  <a:lnTo>
                    <a:pt x="131" y="260"/>
                  </a:lnTo>
                  <a:lnTo>
                    <a:pt x="126" y="262"/>
                  </a:lnTo>
                  <a:lnTo>
                    <a:pt x="120" y="262"/>
                  </a:lnTo>
                  <a:lnTo>
                    <a:pt x="114" y="264"/>
                  </a:lnTo>
                  <a:lnTo>
                    <a:pt x="109" y="266"/>
                  </a:lnTo>
                  <a:lnTo>
                    <a:pt x="103" y="268"/>
                  </a:lnTo>
                  <a:lnTo>
                    <a:pt x="99" y="266"/>
                  </a:lnTo>
                  <a:lnTo>
                    <a:pt x="93" y="264"/>
                  </a:lnTo>
                  <a:lnTo>
                    <a:pt x="90" y="262"/>
                  </a:lnTo>
                  <a:lnTo>
                    <a:pt x="86" y="260"/>
                  </a:lnTo>
                  <a:lnTo>
                    <a:pt x="80" y="259"/>
                  </a:lnTo>
                  <a:lnTo>
                    <a:pt x="76" y="257"/>
                  </a:lnTo>
                  <a:lnTo>
                    <a:pt x="73" y="253"/>
                  </a:lnTo>
                  <a:lnTo>
                    <a:pt x="69" y="253"/>
                  </a:lnTo>
                  <a:lnTo>
                    <a:pt x="74" y="251"/>
                  </a:lnTo>
                  <a:lnTo>
                    <a:pt x="80" y="251"/>
                  </a:lnTo>
                  <a:lnTo>
                    <a:pt x="86" y="251"/>
                  </a:lnTo>
                  <a:lnTo>
                    <a:pt x="92" y="251"/>
                  </a:lnTo>
                  <a:lnTo>
                    <a:pt x="99" y="249"/>
                  </a:lnTo>
                  <a:lnTo>
                    <a:pt x="105" y="249"/>
                  </a:lnTo>
                  <a:lnTo>
                    <a:pt x="111" y="247"/>
                  </a:lnTo>
                  <a:lnTo>
                    <a:pt x="118" y="247"/>
                  </a:lnTo>
                  <a:lnTo>
                    <a:pt x="124" y="245"/>
                  </a:lnTo>
                  <a:lnTo>
                    <a:pt x="130" y="245"/>
                  </a:lnTo>
                  <a:lnTo>
                    <a:pt x="135" y="243"/>
                  </a:lnTo>
                  <a:lnTo>
                    <a:pt x="141" y="243"/>
                  </a:lnTo>
                  <a:lnTo>
                    <a:pt x="145" y="241"/>
                  </a:lnTo>
                  <a:lnTo>
                    <a:pt x="150" y="240"/>
                  </a:lnTo>
                  <a:lnTo>
                    <a:pt x="158" y="240"/>
                  </a:lnTo>
                  <a:lnTo>
                    <a:pt x="162" y="238"/>
                  </a:lnTo>
                  <a:lnTo>
                    <a:pt x="160" y="234"/>
                  </a:lnTo>
                  <a:lnTo>
                    <a:pt x="154" y="228"/>
                  </a:lnTo>
                  <a:lnTo>
                    <a:pt x="150" y="224"/>
                  </a:lnTo>
                  <a:lnTo>
                    <a:pt x="147" y="222"/>
                  </a:lnTo>
                  <a:lnTo>
                    <a:pt x="141" y="222"/>
                  </a:lnTo>
                  <a:lnTo>
                    <a:pt x="137" y="224"/>
                  </a:lnTo>
                  <a:lnTo>
                    <a:pt x="130" y="224"/>
                  </a:lnTo>
                  <a:lnTo>
                    <a:pt x="124" y="226"/>
                  </a:lnTo>
                  <a:lnTo>
                    <a:pt x="118" y="226"/>
                  </a:lnTo>
                  <a:lnTo>
                    <a:pt x="111" y="226"/>
                  </a:lnTo>
                  <a:lnTo>
                    <a:pt x="103" y="228"/>
                  </a:lnTo>
                  <a:lnTo>
                    <a:pt x="97" y="230"/>
                  </a:lnTo>
                  <a:lnTo>
                    <a:pt x="90" y="230"/>
                  </a:lnTo>
                  <a:lnTo>
                    <a:pt x="84" y="230"/>
                  </a:lnTo>
                  <a:lnTo>
                    <a:pt x="76" y="230"/>
                  </a:lnTo>
                  <a:lnTo>
                    <a:pt x="71" y="232"/>
                  </a:lnTo>
                  <a:lnTo>
                    <a:pt x="63" y="232"/>
                  </a:lnTo>
                  <a:lnTo>
                    <a:pt x="57" y="234"/>
                  </a:lnTo>
                  <a:lnTo>
                    <a:pt x="52" y="236"/>
                  </a:lnTo>
                  <a:lnTo>
                    <a:pt x="48" y="238"/>
                  </a:lnTo>
                  <a:lnTo>
                    <a:pt x="42" y="232"/>
                  </a:lnTo>
                  <a:lnTo>
                    <a:pt x="36" y="226"/>
                  </a:lnTo>
                  <a:lnTo>
                    <a:pt x="31" y="221"/>
                  </a:lnTo>
                  <a:lnTo>
                    <a:pt x="27" y="217"/>
                  </a:lnTo>
                  <a:lnTo>
                    <a:pt x="31" y="215"/>
                  </a:lnTo>
                  <a:lnTo>
                    <a:pt x="36" y="213"/>
                  </a:lnTo>
                  <a:lnTo>
                    <a:pt x="42" y="213"/>
                  </a:lnTo>
                  <a:lnTo>
                    <a:pt x="48" y="211"/>
                  </a:lnTo>
                  <a:lnTo>
                    <a:pt x="54" y="209"/>
                  </a:lnTo>
                  <a:lnTo>
                    <a:pt x="59" y="209"/>
                  </a:lnTo>
                  <a:lnTo>
                    <a:pt x="65" y="209"/>
                  </a:lnTo>
                  <a:lnTo>
                    <a:pt x="73" y="207"/>
                  </a:lnTo>
                  <a:lnTo>
                    <a:pt x="78" y="205"/>
                  </a:lnTo>
                  <a:lnTo>
                    <a:pt x="84" y="205"/>
                  </a:lnTo>
                  <a:lnTo>
                    <a:pt x="90" y="205"/>
                  </a:lnTo>
                  <a:lnTo>
                    <a:pt x="95" y="203"/>
                  </a:lnTo>
                  <a:lnTo>
                    <a:pt x="101" y="203"/>
                  </a:lnTo>
                  <a:lnTo>
                    <a:pt x="107" y="201"/>
                  </a:lnTo>
                  <a:lnTo>
                    <a:pt x="112" y="200"/>
                  </a:lnTo>
                  <a:lnTo>
                    <a:pt x="118" y="200"/>
                  </a:lnTo>
                  <a:lnTo>
                    <a:pt x="118" y="194"/>
                  </a:lnTo>
                  <a:lnTo>
                    <a:pt x="114" y="188"/>
                  </a:lnTo>
                  <a:lnTo>
                    <a:pt x="111" y="184"/>
                  </a:lnTo>
                  <a:lnTo>
                    <a:pt x="111" y="182"/>
                  </a:lnTo>
                  <a:lnTo>
                    <a:pt x="103" y="182"/>
                  </a:lnTo>
                  <a:lnTo>
                    <a:pt x="97" y="184"/>
                  </a:lnTo>
                  <a:lnTo>
                    <a:pt x="92" y="184"/>
                  </a:lnTo>
                  <a:lnTo>
                    <a:pt x="86" y="186"/>
                  </a:lnTo>
                  <a:lnTo>
                    <a:pt x="78" y="186"/>
                  </a:lnTo>
                  <a:lnTo>
                    <a:pt x="73" y="186"/>
                  </a:lnTo>
                  <a:lnTo>
                    <a:pt x="67" y="188"/>
                  </a:lnTo>
                  <a:lnTo>
                    <a:pt x="61" y="188"/>
                  </a:lnTo>
                  <a:lnTo>
                    <a:pt x="55" y="188"/>
                  </a:lnTo>
                  <a:lnTo>
                    <a:pt x="50" y="188"/>
                  </a:lnTo>
                  <a:lnTo>
                    <a:pt x="44" y="190"/>
                  </a:lnTo>
                  <a:lnTo>
                    <a:pt x="38" y="192"/>
                  </a:lnTo>
                  <a:lnTo>
                    <a:pt x="31" y="192"/>
                  </a:lnTo>
                  <a:lnTo>
                    <a:pt x="25" y="194"/>
                  </a:lnTo>
                  <a:lnTo>
                    <a:pt x="19" y="198"/>
                  </a:lnTo>
                  <a:lnTo>
                    <a:pt x="15" y="200"/>
                  </a:lnTo>
                  <a:lnTo>
                    <a:pt x="12" y="194"/>
                  </a:lnTo>
                  <a:lnTo>
                    <a:pt x="8" y="186"/>
                  </a:lnTo>
                  <a:lnTo>
                    <a:pt x="6" y="179"/>
                  </a:lnTo>
                  <a:lnTo>
                    <a:pt x="2" y="171"/>
                  </a:lnTo>
                  <a:lnTo>
                    <a:pt x="10" y="171"/>
                  </a:lnTo>
                  <a:lnTo>
                    <a:pt x="15" y="169"/>
                  </a:lnTo>
                  <a:lnTo>
                    <a:pt x="21" y="167"/>
                  </a:lnTo>
                  <a:lnTo>
                    <a:pt x="27" y="167"/>
                  </a:lnTo>
                  <a:lnTo>
                    <a:pt x="35" y="167"/>
                  </a:lnTo>
                  <a:lnTo>
                    <a:pt x="40" y="167"/>
                  </a:lnTo>
                  <a:lnTo>
                    <a:pt x="48" y="167"/>
                  </a:lnTo>
                  <a:lnTo>
                    <a:pt x="54" y="167"/>
                  </a:lnTo>
                  <a:lnTo>
                    <a:pt x="59" y="165"/>
                  </a:lnTo>
                  <a:lnTo>
                    <a:pt x="65" y="165"/>
                  </a:lnTo>
                  <a:lnTo>
                    <a:pt x="73" y="163"/>
                  </a:lnTo>
                  <a:lnTo>
                    <a:pt x="78" y="163"/>
                  </a:lnTo>
                  <a:lnTo>
                    <a:pt x="84" y="163"/>
                  </a:lnTo>
                  <a:lnTo>
                    <a:pt x="92" y="162"/>
                  </a:lnTo>
                  <a:lnTo>
                    <a:pt x="97" y="162"/>
                  </a:lnTo>
                  <a:lnTo>
                    <a:pt x="103" y="160"/>
                  </a:lnTo>
                  <a:lnTo>
                    <a:pt x="101" y="156"/>
                  </a:lnTo>
                  <a:lnTo>
                    <a:pt x="99" y="148"/>
                  </a:lnTo>
                  <a:lnTo>
                    <a:pt x="97" y="144"/>
                  </a:lnTo>
                  <a:lnTo>
                    <a:pt x="95" y="143"/>
                  </a:lnTo>
                  <a:lnTo>
                    <a:pt x="90" y="144"/>
                  </a:lnTo>
                  <a:lnTo>
                    <a:pt x="84" y="144"/>
                  </a:lnTo>
                  <a:lnTo>
                    <a:pt x="76" y="144"/>
                  </a:lnTo>
                  <a:lnTo>
                    <a:pt x="71" y="146"/>
                  </a:lnTo>
                  <a:lnTo>
                    <a:pt x="65" y="146"/>
                  </a:lnTo>
                  <a:lnTo>
                    <a:pt x="59" y="146"/>
                  </a:lnTo>
                  <a:lnTo>
                    <a:pt x="54" y="146"/>
                  </a:lnTo>
                  <a:lnTo>
                    <a:pt x="48" y="146"/>
                  </a:lnTo>
                  <a:lnTo>
                    <a:pt x="42" y="146"/>
                  </a:lnTo>
                  <a:lnTo>
                    <a:pt x="35" y="146"/>
                  </a:lnTo>
                  <a:lnTo>
                    <a:pt x="29" y="148"/>
                  </a:lnTo>
                  <a:lnTo>
                    <a:pt x="23" y="148"/>
                  </a:lnTo>
                  <a:lnTo>
                    <a:pt x="17" y="148"/>
                  </a:lnTo>
                  <a:lnTo>
                    <a:pt x="12" y="152"/>
                  </a:lnTo>
                  <a:lnTo>
                    <a:pt x="6" y="152"/>
                  </a:lnTo>
                  <a:lnTo>
                    <a:pt x="0" y="156"/>
                  </a:lnTo>
                  <a:lnTo>
                    <a:pt x="0" y="150"/>
                  </a:lnTo>
                  <a:lnTo>
                    <a:pt x="0" y="146"/>
                  </a:lnTo>
                  <a:lnTo>
                    <a:pt x="0" y="141"/>
                  </a:lnTo>
                  <a:lnTo>
                    <a:pt x="2" y="135"/>
                  </a:lnTo>
                  <a:lnTo>
                    <a:pt x="6" y="135"/>
                  </a:lnTo>
                  <a:lnTo>
                    <a:pt x="12" y="135"/>
                  </a:lnTo>
                  <a:lnTo>
                    <a:pt x="17" y="135"/>
                  </a:lnTo>
                  <a:lnTo>
                    <a:pt x="25" y="135"/>
                  </a:lnTo>
                  <a:lnTo>
                    <a:pt x="29" y="133"/>
                  </a:lnTo>
                  <a:lnTo>
                    <a:pt x="36" y="133"/>
                  </a:lnTo>
                  <a:lnTo>
                    <a:pt x="42" y="131"/>
                  </a:lnTo>
                  <a:lnTo>
                    <a:pt x="48" y="131"/>
                  </a:lnTo>
                  <a:lnTo>
                    <a:pt x="54" y="131"/>
                  </a:lnTo>
                  <a:lnTo>
                    <a:pt x="59" y="131"/>
                  </a:lnTo>
                  <a:lnTo>
                    <a:pt x="65" y="129"/>
                  </a:lnTo>
                  <a:lnTo>
                    <a:pt x="71" y="129"/>
                  </a:lnTo>
                  <a:lnTo>
                    <a:pt x="76" y="129"/>
                  </a:lnTo>
                  <a:lnTo>
                    <a:pt x="82" y="127"/>
                  </a:lnTo>
                  <a:lnTo>
                    <a:pt x="88" y="127"/>
                  </a:lnTo>
                  <a:lnTo>
                    <a:pt x="93" y="127"/>
                  </a:lnTo>
                  <a:lnTo>
                    <a:pt x="95" y="125"/>
                  </a:lnTo>
                  <a:lnTo>
                    <a:pt x="97" y="122"/>
                  </a:lnTo>
                  <a:lnTo>
                    <a:pt x="97" y="120"/>
                  </a:lnTo>
                  <a:lnTo>
                    <a:pt x="99" y="116"/>
                  </a:lnTo>
                  <a:lnTo>
                    <a:pt x="95" y="108"/>
                  </a:lnTo>
                  <a:lnTo>
                    <a:pt x="92" y="106"/>
                  </a:lnTo>
                  <a:lnTo>
                    <a:pt x="86" y="106"/>
                  </a:lnTo>
                  <a:lnTo>
                    <a:pt x="84" y="108"/>
                  </a:lnTo>
                  <a:lnTo>
                    <a:pt x="78" y="108"/>
                  </a:lnTo>
                  <a:lnTo>
                    <a:pt x="73" y="108"/>
                  </a:lnTo>
                  <a:lnTo>
                    <a:pt x="67" y="108"/>
                  </a:lnTo>
                  <a:lnTo>
                    <a:pt x="63" y="108"/>
                  </a:lnTo>
                  <a:lnTo>
                    <a:pt x="57" y="108"/>
                  </a:lnTo>
                  <a:lnTo>
                    <a:pt x="54" y="110"/>
                  </a:lnTo>
                  <a:lnTo>
                    <a:pt x="50" y="112"/>
                  </a:lnTo>
                  <a:lnTo>
                    <a:pt x="44" y="112"/>
                  </a:lnTo>
                  <a:lnTo>
                    <a:pt x="38" y="112"/>
                  </a:lnTo>
                  <a:lnTo>
                    <a:pt x="33" y="114"/>
                  </a:lnTo>
                  <a:lnTo>
                    <a:pt x="27" y="114"/>
                  </a:lnTo>
                  <a:lnTo>
                    <a:pt x="19" y="114"/>
                  </a:lnTo>
                  <a:lnTo>
                    <a:pt x="14" y="114"/>
                  </a:lnTo>
                  <a:lnTo>
                    <a:pt x="8" y="116"/>
                  </a:lnTo>
                  <a:lnTo>
                    <a:pt x="10" y="108"/>
                  </a:lnTo>
                  <a:lnTo>
                    <a:pt x="15" y="103"/>
                  </a:lnTo>
                  <a:lnTo>
                    <a:pt x="19" y="95"/>
                  </a:lnTo>
                  <a:lnTo>
                    <a:pt x="25" y="91"/>
                  </a:lnTo>
                  <a:lnTo>
                    <a:pt x="29" y="89"/>
                  </a:lnTo>
                  <a:lnTo>
                    <a:pt x="35" y="89"/>
                  </a:lnTo>
                  <a:lnTo>
                    <a:pt x="40" y="89"/>
                  </a:lnTo>
                  <a:lnTo>
                    <a:pt x="46" y="89"/>
                  </a:lnTo>
                  <a:lnTo>
                    <a:pt x="50" y="89"/>
                  </a:lnTo>
                  <a:lnTo>
                    <a:pt x="57" y="89"/>
                  </a:lnTo>
                  <a:lnTo>
                    <a:pt x="63" y="89"/>
                  </a:lnTo>
                  <a:lnTo>
                    <a:pt x="69" y="89"/>
                  </a:lnTo>
                  <a:lnTo>
                    <a:pt x="74" y="89"/>
                  </a:lnTo>
                  <a:lnTo>
                    <a:pt x="80" y="89"/>
                  </a:lnTo>
                  <a:lnTo>
                    <a:pt x="86" y="89"/>
                  </a:lnTo>
                  <a:lnTo>
                    <a:pt x="92" y="89"/>
                  </a:lnTo>
                  <a:lnTo>
                    <a:pt x="97" y="87"/>
                  </a:lnTo>
                  <a:lnTo>
                    <a:pt x="101" y="87"/>
                  </a:lnTo>
                  <a:lnTo>
                    <a:pt x="107" y="85"/>
                  </a:lnTo>
                  <a:lnTo>
                    <a:pt x="112" y="85"/>
                  </a:lnTo>
                  <a:lnTo>
                    <a:pt x="109" y="82"/>
                  </a:lnTo>
                  <a:lnTo>
                    <a:pt x="105" y="76"/>
                  </a:lnTo>
                  <a:lnTo>
                    <a:pt x="99" y="72"/>
                  </a:lnTo>
                  <a:lnTo>
                    <a:pt x="97" y="70"/>
                  </a:lnTo>
                  <a:lnTo>
                    <a:pt x="90" y="70"/>
                  </a:lnTo>
                  <a:lnTo>
                    <a:pt x="84" y="72"/>
                  </a:lnTo>
                  <a:lnTo>
                    <a:pt x="78" y="72"/>
                  </a:lnTo>
                  <a:lnTo>
                    <a:pt x="73" y="72"/>
                  </a:lnTo>
                  <a:lnTo>
                    <a:pt x="65" y="72"/>
                  </a:lnTo>
                  <a:lnTo>
                    <a:pt x="59" y="72"/>
                  </a:lnTo>
                  <a:lnTo>
                    <a:pt x="54" y="72"/>
                  </a:lnTo>
                  <a:lnTo>
                    <a:pt x="48" y="72"/>
                  </a:lnTo>
                  <a:lnTo>
                    <a:pt x="52" y="68"/>
                  </a:lnTo>
                  <a:lnTo>
                    <a:pt x="57" y="64"/>
                  </a:lnTo>
                  <a:lnTo>
                    <a:pt x="63" y="61"/>
                  </a:lnTo>
                  <a:lnTo>
                    <a:pt x="69" y="57"/>
                  </a:lnTo>
                  <a:lnTo>
                    <a:pt x="74" y="55"/>
                  </a:lnTo>
                  <a:lnTo>
                    <a:pt x="80" y="51"/>
                  </a:lnTo>
                  <a:lnTo>
                    <a:pt x="86" y="47"/>
                  </a:lnTo>
                  <a:lnTo>
                    <a:pt x="93" y="45"/>
                  </a:lnTo>
                  <a:lnTo>
                    <a:pt x="99" y="42"/>
                  </a:lnTo>
                  <a:lnTo>
                    <a:pt x="105" y="40"/>
                  </a:lnTo>
                  <a:lnTo>
                    <a:pt x="111" y="38"/>
                  </a:lnTo>
                  <a:lnTo>
                    <a:pt x="116" y="36"/>
                  </a:lnTo>
                  <a:lnTo>
                    <a:pt x="122" y="34"/>
                  </a:lnTo>
                  <a:lnTo>
                    <a:pt x="128" y="30"/>
                  </a:lnTo>
                  <a:lnTo>
                    <a:pt x="133" y="30"/>
                  </a:lnTo>
                  <a:lnTo>
                    <a:pt x="139" y="28"/>
                  </a:lnTo>
                  <a:lnTo>
                    <a:pt x="145" y="26"/>
                  </a:lnTo>
                  <a:lnTo>
                    <a:pt x="150" y="25"/>
                  </a:lnTo>
                  <a:lnTo>
                    <a:pt x="154" y="23"/>
                  </a:lnTo>
                  <a:lnTo>
                    <a:pt x="160" y="21"/>
                  </a:lnTo>
                  <a:lnTo>
                    <a:pt x="164" y="19"/>
                  </a:lnTo>
                  <a:lnTo>
                    <a:pt x="168" y="19"/>
                  </a:lnTo>
                  <a:lnTo>
                    <a:pt x="171" y="17"/>
                  </a:lnTo>
                  <a:lnTo>
                    <a:pt x="175" y="17"/>
                  </a:lnTo>
                  <a:lnTo>
                    <a:pt x="181" y="15"/>
                  </a:lnTo>
                  <a:lnTo>
                    <a:pt x="187" y="15"/>
                  </a:lnTo>
                  <a:lnTo>
                    <a:pt x="189" y="15"/>
                  </a:lnTo>
                  <a:lnTo>
                    <a:pt x="190" y="15"/>
                  </a:lnTo>
                  <a:close/>
                </a:path>
              </a:pathLst>
            </a:custGeom>
            <a:solidFill>
              <a:srgbClr val="B0C2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8" name="Freeform 52"/>
            <p:cNvSpPr>
              <a:spLocks/>
            </p:cNvSpPr>
            <p:nvPr/>
          </p:nvSpPr>
          <p:spPr bwMode="auto">
            <a:xfrm>
              <a:off x="1043" y="1539"/>
              <a:ext cx="264" cy="265"/>
            </a:xfrm>
            <a:custGeom>
              <a:avLst/>
              <a:gdLst>
                <a:gd name="T0" fmla="*/ 175 w 529"/>
                <a:gd name="T1" fmla="*/ 23 h 529"/>
                <a:gd name="T2" fmla="*/ 232 w 529"/>
                <a:gd name="T3" fmla="*/ 8 h 529"/>
                <a:gd name="T4" fmla="*/ 308 w 529"/>
                <a:gd name="T5" fmla="*/ 0 h 529"/>
                <a:gd name="T6" fmla="*/ 375 w 529"/>
                <a:gd name="T7" fmla="*/ 11 h 529"/>
                <a:gd name="T8" fmla="*/ 422 w 529"/>
                <a:gd name="T9" fmla="*/ 34 h 529"/>
                <a:gd name="T10" fmla="*/ 453 w 529"/>
                <a:gd name="T11" fmla="*/ 57 h 529"/>
                <a:gd name="T12" fmla="*/ 474 w 529"/>
                <a:gd name="T13" fmla="*/ 78 h 529"/>
                <a:gd name="T14" fmla="*/ 512 w 529"/>
                <a:gd name="T15" fmla="*/ 156 h 529"/>
                <a:gd name="T16" fmla="*/ 529 w 529"/>
                <a:gd name="T17" fmla="*/ 306 h 529"/>
                <a:gd name="T18" fmla="*/ 504 w 529"/>
                <a:gd name="T19" fmla="*/ 394 h 529"/>
                <a:gd name="T20" fmla="*/ 424 w 529"/>
                <a:gd name="T21" fmla="*/ 480 h 529"/>
                <a:gd name="T22" fmla="*/ 346 w 529"/>
                <a:gd name="T23" fmla="*/ 518 h 529"/>
                <a:gd name="T24" fmla="*/ 280 w 529"/>
                <a:gd name="T25" fmla="*/ 529 h 529"/>
                <a:gd name="T26" fmla="*/ 164 w 529"/>
                <a:gd name="T27" fmla="*/ 500 h 529"/>
                <a:gd name="T28" fmla="*/ 73 w 529"/>
                <a:gd name="T29" fmla="*/ 432 h 529"/>
                <a:gd name="T30" fmla="*/ 23 w 529"/>
                <a:gd name="T31" fmla="*/ 341 h 529"/>
                <a:gd name="T32" fmla="*/ 0 w 529"/>
                <a:gd name="T33" fmla="*/ 280 h 529"/>
                <a:gd name="T34" fmla="*/ 38 w 529"/>
                <a:gd name="T35" fmla="*/ 135 h 529"/>
                <a:gd name="T36" fmla="*/ 80 w 529"/>
                <a:gd name="T37" fmla="*/ 78 h 529"/>
                <a:gd name="T38" fmla="*/ 147 w 529"/>
                <a:gd name="T39" fmla="*/ 31 h 529"/>
                <a:gd name="T40" fmla="*/ 175 w 529"/>
                <a:gd name="T41" fmla="*/ 23 h 529"/>
                <a:gd name="T42" fmla="*/ 175 w 529"/>
                <a:gd name="T43" fmla="*/ 23 h 52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29"/>
                <a:gd name="T67" fmla="*/ 0 h 529"/>
                <a:gd name="T68" fmla="*/ 529 w 529"/>
                <a:gd name="T69" fmla="*/ 529 h 52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29" h="529">
                  <a:moveTo>
                    <a:pt x="175" y="23"/>
                  </a:moveTo>
                  <a:lnTo>
                    <a:pt x="232" y="8"/>
                  </a:lnTo>
                  <a:lnTo>
                    <a:pt x="308" y="0"/>
                  </a:lnTo>
                  <a:lnTo>
                    <a:pt x="375" y="11"/>
                  </a:lnTo>
                  <a:lnTo>
                    <a:pt x="422" y="34"/>
                  </a:lnTo>
                  <a:lnTo>
                    <a:pt x="453" y="57"/>
                  </a:lnTo>
                  <a:lnTo>
                    <a:pt x="474" y="78"/>
                  </a:lnTo>
                  <a:lnTo>
                    <a:pt x="512" y="156"/>
                  </a:lnTo>
                  <a:lnTo>
                    <a:pt x="529" y="306"/>
                  </a:lnTo>
                  <a:lnTo>
                    <a:pt x="504" y="394"/>
                  </a:lnTo>
                  <a:lnTo>
                    <a:pt x="424" y="480"/>
                  </a:lnTo>
                  <a:lnTo>
                    <a:pt x="346" y="518"/>
                  </a:lnTo>
                  <a:lnTo>
                    <a:pt x="280" y="529"/>
                  </a:lnTo>
                  <a:lnTo>
                    <a:pt x="164" y="500"/>
                  </a:lnTo>
                  <a:lnTo>
                    <a:pt x="73" y="432"/>
                  </a:lnTo>
                  <a:lnTo>
                    <a:pt x="23" y="341"/>
                  </a:lnTo>
                  <a:lnTo>
                    <a:pt x="0" y="280"/>
                  </a:lnTo>
                  <a:lnTo>
                    <a:pt x="38" y="135"/>
                  </a:lnTo>
                  <a:lnTo>
                    <a:pt x="80" y="78"/>
                  </a:lnTo>
                  <a:lnTo>
                    <a:pt x="147" y="31"/>
                  </a:lnTo>
                  <a:lnTo>
                    <a:pt x="175" y="23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9" name="Freeform 53"/>
            <p:cNvSpPr>
              <a:spLocks/>
            </p:cNvSpPr>
            <p:nvPr/>
          </p:nvSpPr>
          <p:spPr bwMode="auto">
            <a:xfrm>
              <a:off x="845" y="1377"/>
              <a:ext cx="203" cy="187"/>
            </a:xfrm>
            <a:custGeom>
              <a:avLst/>
              <a:gdLst>
                <a:gd name="T0" fmla="*/ 293 w 405"/>
                <a:gd name="T1" fmla="*/ 80 h 373"/>
                <a:gd name="T2" fmla="*/ 394 w 405"/>
                <a:gd name="T3" fmla="*/ 102 h 373"/>
                <a:gd name="T4" fmla="*/ 354 w 405"/>
                <a:gd name="T5" fmla="*/ 175 h 373"/>
                <a:gd name="T6" fmla="*/ 384 w 405"/>
                <a:gd name="T7" fmla="*/ 224 h 373"/>
                <a:gd name="T8" fmla="*/ 405 w 405"/>
                <a:gd name="T9" fmla="*/ 256 h 373"/>
                <a:gd name="T10" fmla="*/ 300 w 405"/>
                <a:gd name="T11" fmla="*/ 281 h 373"/>
                <a:gd name="T12" fmla="*/ 270 w 405"/>
                <a:gd name="T13" fmla="*/ 373 h 373"/>
                <a:gd name="T14" fmla="*/ 182 w 405"/>
                <a:gd name="T15" fmla="*/ 315 h 373"/>
                <a:gd name="T16" fmla="*/ 103 w 405"/>
                <a:gd name="T17" fmla="*/ 365 h 373"/>
                <a:gd name="T18" fmla="*/ 84 w 405"/>
                <a:gd name="T19" fmla="*/ 270 h 373"/>
                <a:gd name="T20" fmla="*/ 0 w 405"/>
                <a:gd name="T21" fmla="*/ 239 h 373"/>
                <a:gd name="T22" fmla="*/ 76 w 405"/>
                <a:gd name="T23" fmla="*/ 156 h 373"/>
                <a:gd name="T24" fmla="*/ 34 w 405"/>
                <a:gd name="T25" fmla="*/ 91 h 373"/>
                <a:gd name="T26" fmla="*/ 108 w 405"/>
                <a:gd name="T27" fmla="*/ 66 h 373"/>
                <a:gd name="T28" fmla="*/ 146 w 405"/>
                <a:gd name="T29" fmla="*/ 0 h 373"/>
                <a:gd name="T30" fmla="*/ 213 w 405"/>
                <a:gd name="T31" fmla="*/ 49 h 373"/>
                <a:gd name="T32" fmla="*/ 274 w 405"/>
                <a:gd name="T33" fmla="*/ 11 h 373"/>
                <a:gd name="T34" fmla="*/ 293 w 405"/>
                <a:gd name="T35" fmla="*/ 80 h 373"/>
                <a:gd name="T36" fmla="*/ 293 w 405"/>
                <a:gd name="T37" fmla="*/ 80 h 37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05"/>
                <a:gd name="T58" fmla="*/ 0 h 373"/>
                <a:gd name="T59" fmla="*/ 405 w 405"/>
                <a:gd name="T60" fmla="*/ 373 h 37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05" h="373">
                  <a:moveTo>
                    <a:pt x="293" y="80"/>
                  </a:moveTo>
                  <a:lnTo>
                    <a:pt x="394" y="102"/>
                  </a:lnTo>
                  <a:lnTo>
                    <a:pt x="354" y="175"/>
                  </a:lnTo>
                  <a:lnTo>
                    <a:pt x="384" y="224"/>
                  </a:lnTo>
                  <a:lnTo>
                    <a:pt x="405" y="256"/>
                  </a:lnTo>
                  <a:lnTo>
                    <a:pt x="300" y="281"/>
                  </a:lnTo>
                  <a:lnTo>
                    <a:pt x="270" y="373"/>
                  </a:lnTo>
                  <a:lnTo>
                    <a:pt x="182" y="315"/>
                  </a:lnTo>
                  <a:lnTo>
                    <a:pt x="103" y="365"/>
                  </a:lnTo>
                  <a:lnTo>
                    <a:pt x="84" y="270"/>
                  </a:lnTo>
                  <a:lnTo>
                    <a:pt x="0" y="239"/>
                  </a:lnTo>
                  <a:lnTo>
                    <a:pt x="76" y="156"/>
                  </a:lnTo>
                  <a:lnTo>
                    <a:pt x="34" y="91"/>
                  </a:lnTo>
                  <a:lnTo>
                    <a:pt x="108" y="66"/>
                  </a:lnTo>
                  <a:lnTo>
                    <a:pt x="146" y="0"/>
                  </a:lnTo>
                  <a:lnTo>
                    <a:pt x="213" y="49"/>
                  </a:lnTo>
                  <a:lnTo>
                    <a:pt x="274" y="11"/>
                  </a:lnTo>
                  <a:lnTo>
                    <a:pt x="293" y="80"/>
                  </a:lnTo>
                  <a:close/>
                </a:path>
              </a:pathLst>
            </a:custGeom>
            <a:solidFill>
              <a:srgbClr val="FFDB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0" name="Freeform 54"/>
            <p:cNvSpPr>
              <a:spLocks/>
            </p:cNvSpPr>
            <p:nvPr/>
          </p:nvSpPr>
          <p:spPr bwMode="auto">
            <a:xfrm>
              <a:off x="889" y="1482"/>
              <a:ext cx="26" cy="15"/>
            </a:xfrm>
            <a:custGeom>
              <a:avLst/>
              <a:gdLst>
                <a:gd name="T0" fmla="*/ 40 w 52"/>
                <a:gd name="T1" fmla="*/ 0 h 30"/>
                <a:gd name="T2" fmla="*/ 46 w 52"/>
                <a:gd name="T3" fmla="*/ 4 h 30"/>
                <a:gd name="T4" fmla="*/ 50 w 52"/>
                <a:gd name="T5" fmla="*/ 6 h 30"/>
                <a:gd name="T6" fmla="*/ 52 w 52"/>
                <a:gd name="T7" fmla="*/ 9 h 30"/>
                <a:gd name="T8" fmla="*/ 52 w 52"/>
                <a:gd name="T9" fmla="*/ 13 h 30"/>
                <a:gd name="T10" fmla="*/ 50 w 52"/>
                <a:gd name="T11" fmla="*/ 15 h 30"/>
                <a:gd name="T12" fmla="*/ 48 w 52"/>
                <a:gd name="T13" fmla="*/ 19 h 30"/>
                <a:gd name="T14" fmla="*/ 44 w 52"/>
                <a:gd name="T15" fmla="*/ 23 h 30"/>
                <a:gd name="T16" fmla="*/ 40 w 52"/>
                <a:gd name="T17" fmla="*/ 27 h 30"/>
                <a:gd name="T18" fmla="*/ 35 w 52"/>
                <a:gd name="T19" fmla="*/ 27 h 30"/>
                <a:gd name="T20" fmla="*/ 29 w 52"/>
                <a:gd name="T21" fmla="*/ 30 h 30"/>
                <a:gd name="T22" fmla="*/ 23 w 52"/>
                <a:gd name="T23" fmla="*/ 30 h 30"/>
                <a:gd name="T24" fmla="*/ 18 w 52"/>
                <a:gd name="T25" fmla="*/ 30 h 30"/>
                <a:gd name="T26" fmla="*/ 12 w 52"/>
                <a:gd name="T27" fmla="*/ 30 h 30"/>
                <a:gd name="T28" fmla="*/ 8 w 52"/>
                <a:gd name="T29" fmla="*/ 28 h 30"/>
                <a:gd name="T30" fmla="*/ 2 w 52"/>
                <a:gd name="T31" fmla="*/ 25 h 30"/>
                <a:gd name="T32" fmla="*/ 0 w 52"/>
                <a:gd name="T33" fmla="*/ 21 h 30"/>
                <a:gd name="T34" fmla="*/ 2 w 52"/>
                <a:gd name="T35" fmla="*/ 19 h 30"/>
                <a:gd name="T36" fmla="*/ 8 w 52"/>
                <a:gd name="T37" fmla="*/ 15 h 30"/>
                <a:gd name="T38" fmla="*/ 14 w 52"/>
                <a:gd name="T39" fmla="*/ 13 h 30"/>
                <a:gd name="T40" fmla="*/ 19 w 52"/>
                <a:gd name="T41" fmla="*/ 9 h 30"/>
                <a:gd name="T42" fmla="*/ 25 w 52"/>
                <a:gd name="T43" fmla="*/ 6 h 30"/>
                <a:gd name="T44" fmla="*/ 33 w 52"/>
                <a:gd name="T45" fmla="*/ 4 h 30"/>
                <a:gd name="T46" fmla="*/ 37 w 52"/>
                <a:gd name="T47" fmla="*/ 2 h 30"/>
                <a:gd name="T48" fmla="*/ 40 w 52"/>
                <a:gd name="T49" fmla="*/ 0 h 30"/>
                <a:gd name="T50" fmla="*/ 40 w 52"/>
                <a:gd name="T51" fmla="*/ 0 h 3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2"/>
                <a:gd name="T79" fmla="*/ 0 h 30"/>
                <a:gd name="T80" fmla="*/ 52 w 52"/>
                <a:gd name="T81" fmla="*/ 30 h 3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2" h="30">
                  <a:moveTo>
                    <a:pt x="40" y="0"/>
                  </a:moveTo>
                  <a:lnTo>
                    <a:pt x="46" y="4"/>
                  </a:lnTo>
                  <a:lnTo>
                    <a:pt x="50" y="6"/>
                  </a:lnTo>
                  <a:lnTo>
                    <a:pt x="52" y="9"/>
                  </a:lnTo>
                  <a:lnTo>
                    <a:pt x="52" y="13"/>
                  </a:lnTo>
                  <a:lnTo>
                    <a:pt x="50" y="15"/>
                  </a:lnTo>
                  <a:lnTo>
                    <a:pt x="48" y="19"/>
                  </a:lnTo>
                  <a:lnTo>
                    <a:pt x="44" y="23"/>
                  </a:lnTo>
                  <a:lnTo>
                    <a:pt x="40" y="27"/>
                  </a:lnTo>
                  <a:lnTo>
                    <a:pt x="35" y="27"/>
                  </a:lnTo>
                  <a:lnTo>
                    <a:pt x="29" y="30"/>
                  </a:lnTo>
                  <a:lnTo>
                    <a:pt x="23" y="30"/>
                  </a:lnTo>
                  <a:lnTo>
                    <a:pt x="18" y="30"/>
                  </a:lnTo>
                  <a:lnTo>
                    <a:pt x="12" y="30"/>
                  </a:lnTo>
                  <a:lnTo>
                    <a:pt x="8" y="28"/>
                  </a:lnTo>
                  <a:lnTo>
                    <a:pt x="2" y="25"/>
                  </a:lnTo>
                  <a:lnTo>
                    <a:pt x="0" y="21"/>
                  </a:lnTo>
                  <a:lnTo>
                    <a:pt x="2" y="19"/>
                  </a:lnTo>
                  <a:lnTo>
                    <a:pt x="8" y="15"/>
                  </a:lnTo>
                  <a:lnTo>
                    <a:pt x="14" y="13"/>
                  </a:lnTo>
                  <a:lnTo>
                    <a:pt x="19" y="9"/>
                  </a:lnTo>
                  <a:lnTo>
                    <a:pt x="25" y="6"/>
                  </a:lnTo>
                  <a:lnTo>
                    <a:pt x="33" y="4"/>
                  </a:lnTo>
                  <a:lnTo>
                    <a:pt x="37" y="2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1" name="Freeform 55"/>
            <p:cNvSpPr>
              <a:spLocks/>
            </p:cNvSpPr>
            <p:nvPr/>
          </p:nvSpPr>
          <p:spPr bwMode="auto">
            <a:xfrm>
              <a:off x="953" y="1491"/>
              <a:ext cx="17" cy="33"/>
            </a:xfrm>
            <a:custGeom>
              <a:avLst/>
              <a:gdLst>
                <a:gd name="T0" fmla="*/ 7 w 34"/>
                <a:gd name="T1" fmla="*/ 0 h 67"/>
                <a:gd name="T2" fmla="*/ 11 w 34"/>
                <a:gd name="T3" fmla="*/ 6 h 67"/>
                <a:gd name="T4" fmla="*/ 19 w 34"/>
                <a:gd name="T5" fmla="*/ 13 h 67"/>
                <a:gd name="T6" fmla="*/ 21 w 34"/>
                <a:gd name="T7" fmla="*/ 17 h 67"/>
                <a:gd name="T8" fmla="*/ 23 w 34"/>
                <a:gd name="T9" fmla="*/ 21 h 67"/>
                <a:gd name="T10" fmla="*/ 26 w 34"/>
                <a:gd name="T11" fmla="*/ 25 h 67"/>
                <a:gd name="T12" fmla="*/ 28 w 34"/>
                <a:gd name="T13" fmla="*/ 30 h 67"/>
                <a:gd name="T14" fmla="*/ 30 w 34"/>
                <a:gd name="T15" fmla="*/ 34 h 67"/>
                <a:gd name="T16" fmla="*/ 32 w 34"/>
                <a:gd name="T17" fmla="*/ 40 h 67"/>
                <a:gd name="T18" fmla="*/ 34 w 34"/>
                <a:gd name="T19" fmla="*/ 44 h 67"/>
                <a:gd name="T20" fmla="*/ 34 w 34"/>
                <a:gd name="T21" fmla="*/ 49 h 67"/>
                <a:gd name="T22" fmla="*/ 34 w 34"/>
                <a:gd name="T23" fmla="*/ 53 h 67"/>
                <a:gd name="T24" fmla="*/ 34 w 34"/>
                <a:gd name="T25" fmla="*/ 57 h 67"/>
                <a:gd name="T26" fmla="*/ 34 w 34"/>
                <a:gd name="T27" fmla="*/ 61 h 67"/>
                <a:gd name="T28" fmla="*/ 34 w 34"/>
                <a:gd name="T29" fmla="*/ 67 h 67"/>
                <a:gd name="T30" fmla="*/ 28 w 34"/>
                <a:gd name="T31" fmla="*/ 63 h 67"/>
                <a:gd name="T32" fmla="*/ 23 w 34"/>
                <a:gd name="T33" fmla="*/ 61 h 67"/>
                <a:gd name="T34" fmla="*/ 19 w 34"/>
                <a:gd name="T35" fmla="*/ 57 h 67"/>
                <a:gd name="T36" fmla="*/ 15 w 34"/>
                <a:gd name="T37" fmla="*/ 55 h 67"/>
                <a:gd name="T38" fmla="*/ 11 w 34"/>
                <a:gd name="T39" fmla="*/ 49 h 67"/>
                <a:gd name="T40" fmla="*/ 9 w 34"/>
                <a:gd name="T41" fmla="*/ 46 h 67"/>
                <a:gd name="T42" fmla="*/ 5 w 34"/>
                <a:gd name="T43" fmla="*/ 42 h 67"/>
                <a:gd name="T44" fmla="*/ 5 w 34"/>
                <a:gd name="T45" fmla="*/ 36 h 67"/>
                <a:gd name="T46" fmla="*/ 2 w 34"/>
                <a:gd name="T47" fmla="*/ 32 h 67"/>
                <a:gd name="T48" fmla="*/ 2 w 34"/>
                <a:gd name="T49" fmla="*/ 27 h 67"/>
                <a:gd name="T50" fmla="*/ 0 w 34"/>
                <a:gd name="T51" fmla="*/ 21 h 67"/>
                <a:gd name="T52" fmla="*/ 2 w 34"/>
                <a:gd name="T53" fmla="*/ 17 h 67"/>
                <a:gd name="T54" fmla="*/ 2 w 34"/>
                <a:gd name="T55" fmla="*/ 13 h 67"/>
                <a:gd name="T56" fmla="*/ 2 w 34"/>
                <a:gd name="T57" fmla="*/ 8 h 67"/>
                <a:gd name="T58" fmla="*/ 4 w 34"/>
                <a:gd name="T59" fmla="*/ 4 h 67"/>
                <a:gd name="T60" fmla="*/ 7 w 34"/>
                <a:gd name="T61" fmla="*/ 0 h 67"/>
                <a:gd name="T62" fmla="*/ 7 w 34"/>
                <a:gd name="T63" fmla="*/ 0 h 6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4"/>
                <a:gd name="T97" fmla="*/ 0 h 67"/>
                <a:gd name="T98" fmla="*/ 34 w 34"/>
                <a:gd name="T99" fmla="*/ 67 h 6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4" h="67">
                  <a:moveTo>
                    <a:pt x="7" y="0"/>
                  </a:moveTo>
                  <a:lnTo>
                    <a:pt x="11" y="6"/>
                  </a:lnTo>
                  <a:lnTo>
                    <a:pt x="19" y="13"/>
                  </a:lnTo>
                  <a:lnTo>
                    <a:pt x="21" y="17"/>
                  </a:lnTo>
                  <a:lnTo>
                    <a:pt x="23" y="21"/>
                  </a:lnTo>
                  <a:lnTo>
                    <a:pt x="26" y="25"/>
                  </a:lnTo>
                  <a:lnTo>
                    <a:pt x="28" y="30"/>
                  </a:lnTo>
                  <a:lnTo>
                    <a:pt x="30" y="34"/>
                  </a:lnTo>
                  <a:lnTo>
                    <a:pt x="32" y="40"/>
                  </a:lnTo>
                  <a:lnTo>
                    <a:pt x="34" y="44"/>
                  </a:lnTo>
                  <a:lnTo>
                    <a:pt x="34" y="49"/>
                  </a:lnTo>
                  <a:lnTo>
                    <a:pt x="34" y="53"/>
                  </a:lnTo>
                  <a:lnTo>
                    <a:pt x="34" y="57"/>
                  </a:lnTo>
                  <a:lnTo>
                    <a:pt x="34" y="61"/>
                  </a:lnTo>
                  <a:lnTo>
                    <a:pt x="34" y="67"/>
                  </a:lnTo>
                  <a:lnTo>
                    <a:pt x="28" y="63"/>
                  </a:lnTo>
                  <a:lnTo>
                    <a:pt x="23" y="61"/>
                  </a:lnTo>
                  <a:lnTo>
                    <a:pt x="19" y="57"/>
                  </a:lnTo>
                  <a:lnTo>
                    <a:pt x="15" y="55"/>
                  </a:lnTo>
                  <a:lnTo>
                    <a:pt x="11" y="49"/>
                  </a:lnTo>
                  <a:lnTo>
                    <a:pt x="9" y="46"/>
                  </a:lnTo>
                  <a:lnTo>
                    <a:pt x="5" y="42"/>
                  </a:lnTo>
                  <a:lnTo>
                    <a:pt x="5" y="36"/>
                  </a:lnTo>
                  <a:lnTo>
                    <a:pt x="2" y="32"/>
                  </a:lnTo>
                  <a:lnTo>
                    <a:pt x="2" y="27"/>
                  </a:lnTo>
                  <a:lnTo>
                    <a:pt x="0" y="21"/>
                  </a:lnTo>
                  <a:lnTo>
                    <a:pt x="2" y="17"/>
                  </a:lnTo>
                  <a:lnTo>
                    <a:pt x="2" y="13"/>
                  </a:lnTo>
                  <a:lnTo>
                    <a:pt x="2" y="8"/>
                  </a:lnTo>
                  <a:lnTo>
                    <a:pt x="4" y="4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2" name="Freeform 56"/>
            <p:cNvSpPr>
              <a:spLocks/>
            </p:cNvSpPr>
            <p:nvPr/>
          </p:nvSpPr>
          <p:spPr bwMode="auto">
            <a:xfrm>
              <a:off x="974" y="1462"/>
              <a:ext cx="29" cy="13"/>
            </a:xfrm>
            <a:custGeom>
              <a:avLst/>
              <a:gdLst>
                <a:gd name="T0" fmla="*/ 5 w 59"/>
                <a:gd name="T1" fmla="*/ 0 h 27"/>
                <a:gd name="T2" fmla="*/ 7 w 59"/>
                <a:gd name="T3" fmla="*/ 0 h 27"/>
                <a:gd name="T4" fmla="*/ 13 w 59"/>
                <a:gd name="T5" fmla="*/ 0 h 27"/>
                <a:gd name="T6" fmla="*/ 17 w 59"/>
                <a:gd name="T7" fmla="*/ 0 h 27"/>
                <a:gd name="T8" fmla="*/ 21 w 59"/>
                <a:gd name="T9" fmla="*/ 2 h 27"/>
                <a:gd name="T10" fmla="*/ 24 w 59"/>
                <a:gd name="T11" fmla="*/ 2 h 27"/>
                <a:gd name="T12" fmla="*/ 30 w 59"/>
                <a:gd name="T13" fmla="*/ 2 h 27"/>
                <a:gd name="T14" fmla="*/ 34 w 59"/>
                <a:gd name="T15" fmla="*/ 2 h 27"/>
                <a:gd name="T16" fmla="*/ 38 w 59"/>
                <a:gd name="T17" fmla="*/ 2 h 27"/>
                <a:gd name="T18" fmla="*/ 45 w 59"/>
                <a:gd name="T19" fmla="*/ 4 h 27"/>
                <a:gd name="T20" fmla="*/ 51 w 59"/>
                <a:gd name="T21" fmla="*/ 9 h 27"/>
                <a:gd name="T22" fmla="*/ 53 w 59"/>
                <a:gd name="T23" fmla="*/ 11 h 27"/>
                <a:gd name="T24" fmla="*/ 55 w 59"/>
                <a:gd name="T25" fmla="*/ 15 h 27"/>
                <a:gd name="T26" fmla="*/ 57 w 59"/>
                <a:gd name="T27" fmla="*/ 19 h 27"/>
                <a:gd name="T28" fmla="*/ 59 w 59"/>
                <a:gd name="T29" fmla="*/ 27 h 27"/>
                <a:gd name="T30" fmla="*/ 53 w 59"/>
                <a:gd name="T31" fmla="*/ 27 h 27"/>
                <a:gd name="T32" fmla="*/ 49 w 59"/>
                <a:gd name="T33" fmla="*/ 27 h 27"/>
                <a:gd name="T34" fmla="*/ 43 w 59"/>
                <a:gd name="T35" fmla="*/ 27 h 27"/>
                <a:gd name="T36" fmla="*/ 38 w 59"/>
                <a:gd name="T37" fmla="*/ 27 h 27"/>
                <a:gd name="T38" fmla="*/ 32 w 59"/>
                <a:gd name="T39" fmla="*/ 27 h 27"/>
                <a:gd name="T40" fmla="*/ 26 w 59"/>
                <a:gd name="T41" fmla="*/ 27 h 27"/>
                <a:gd name="T42" fmla="*/ 21 w 59"/>
                <a:gd name="T43" fmla="*/ 27 h 27"/>
                <a:gd name="T44" fmla="*/ 17 w 59"/>
                <a:gd name="T45" fmla="*/ 27 h 27"/>
                <a:gd name="T46" fmla="*/ 11 w 59"/>
                <a:gd name="T47" fmla="*/ 25 h 27"/>
                <a:gd name="T48" fmla="*/ 7 w 59"/>
                <a:gd name="T49" fmla="*/ 23 h 27"/>
                <a:gd name="T50" fmla="*/ 3 w 59"/>
                <a:gd name="T51" fmla="*/ 21 h 27"/>
                <a:gd name="T52" fmla="*/ 2 w 59"/>
                <a:gd name="T53" fmla="*/ 19 h 27"/>
                <a:gd name="T54" fmla="*/ 0 w 59"/>
                <a:gd name="T55" fmla="*/ 13 h 27"/>
                <a:gd name="T56" fmla="*/ 0 w 59"/>
                <a:gd name="T57" fmla="*/ 11 h 27"/>
                <a:gd name="T58" fmla="*/ 2 w 59"/>
                <a:gd name="T59" fmla="*/ 6 h 27"/>
                <a:gd name="T60" fmla="*/ 5 w 59"/>
                <a:gd name="T61" fmla="*/ 0 h 27"/>
                <a:gd name="T62" fmla="*/ 5 w 59"/>
                <a:gd name="T63" fmla="*/ 0 h 2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9"/>
                <a:gd name="T97" fmla="*/ 0 h 27"/>
                <a:gd name="T98" fmla="*/ 59 w 59"/>
                <a:gd name="T99" fmla="*/ 27 h 2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9" h="27">
                  <a:moveTo>
                    <a:pt x="5" y="0"/>
                  </a:moveTo>
                  <a:lnTo>
                    <a:pt x="7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4" y="2"/>
                  </a:lnTo>
                  <a:lnTo>
                    <a:pt x="30" y="2"/>
                  </a:lnTo>
                  <a:lnTo>
                    <a:pt x="34" y="2"/>
                  </a:lnTo>
                  <a:lnTo>
                    <a:pt x="38" y="2"/>
                  </a:lnTo>
                  <a:lnTo>
                    <a:pt x="45" y="4"/>
                  </a:lnTo>
                  <a:lnTo>
                    <a:pt x="51" y="9"/>
                  </a:lnTo>
                  <a:lnTo>
                    <a:pt x="53" y="11"/>
                  </a:lnTo>
                  <a:lnTo>
                    <a:pt x="55" y="15"/>
                  </a:lnTo>
                  <a:lnTo>
                    <a:pt x="57" y="19"/>
                  </a:lnTo>
                  <a:lnTo>
                    <a:pt x="59" y="27"/>
                  </a:lnTo>
                  <a:lnTo>
                    <a:pt x="53" y="27"/>
                  </a:lnTo>
                  <a:lnTo>
                    <a:pt x="49" y="27"/>
                  </a:lnTo>
                  <a:lnTo>
                    <a:pt x="43" y="27"/>
                  </a:lnTo>
                  <a:lnTo>
                    <a:pt x="38" y="27"/>
                  </a:lnTo>
                  <a:lnTo>
                    <a:pt x="32" y="27"/>
                  </a:lnTo>
                  <a:lnTo>
                    <a:pt x="26" y="27"/>
                  </a:lnTo>
                  <a:lnTo>
                    <a:pt x="21" y="27"/>
                  </a:lnTo>
                  <a:lnTo>
                    <a:pt x="17" y="27"/>
                  </a:lnTo>
                  <a:lnTo>
                    <a:pt x="11" y="25"/>
                  </a:lnTo>
                  <a:lnTo>
                    <a:pt x="7" y="23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6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3" name="Freeform 57"/>
            <p:cNvSpPr>
              <a:spLocks/>
            </p:cNvSpPr>
            <p:nvPr/>
          </p:nvSpPr>
          <p:spPr bwMode="auto">
            <a:xfrm>
              <a:off x="963" y="1417"/>
              <a:ext cx="21" cy="26"/>
            </a:xfrm>
            <a:custGeom>
              <a:avLst/>
              <a:gdLst>
                <a:gd name="T0" fmla="*/ 36 w 42"/>
                <a:gd name="T1" fmla="*/ 0 h 51"/>
                <a:gd name="T2" fmla="*/ 38 w 42"/>
                <a:gd name="T3" fmla="*/ 1 h 51"/>
                <a:gd name="T4" fmla="*/ 40 w 42"/>
                <a:gd name="T5" fmla="*/ 5 h 51"/>
                <a:gd name="T6" fmla="*/ 40 w 42"/>
                <a:gd name="T7" fmla="*/ 7 h 51"/>
                <a:gd name="T8" fmla="*/ 42 w 42"/>
                <a:gd name="T9" fmla="*/ 13 h 51"/>
                <a:gd name="T10" fmla="*/ 40 w 42"/>
                <a:gd name="T11" fmla="*/ 17 h 51"/>
                <a:gd name="T12" fmla="*/ 38 w 42"/>
                <a:gd name="T13" fmla="*/ 22 h 51"/>
                <a:gd name="T14" fmla="*/ 36 w 42"/>
                <a:gd name="T15" fmla="*/ 28 h 51"/>
                <a:gd name="T16" fmla="*/ 34 w 42"/>
                <a:gd name="T17" fmla="*/ 34 h 51"/>
                <a:gd name="T18" fmla="*/ 28 w 42"/>
                <a:gd name="T19" fmla="*/ 38 h 51"/>
                <a:gd name="T20" fmla="*/ 26 w 42"/>
                <a:gd name="T21" fmla="*/ 43 h 51"/>
                <a:gd name="T22" fmla="*/ 21 w 42"/>
                <a:gd name="T23" fmla="*/ 47 h 51"/>
                <a:gd name="T24" fmla="*/ 17 w 42"/>
                <a:gd name="T25" fmla="*/ 49 h 51"/>
                <a:gd name="T26" fmla="*/ 13 w 42"/>
                <a:gd name="T27" fmla="*/ 51 h 51"/>
                <a:gd name="T28" fmla="*/ 7 w 42"/>
                <a:gd name="T29" fmla="*/ 51 h 51"/>
                <a:gd name="T30" fmla="*/ 4 w 42"/>
                <a:gd name="T31" fmla="*/ 49 h 51"/>
                <a:gd name="T32" fmla="*/ 0 w 42"/>
                <a:gd name="T33" fmla="*/ 47 h 51"/>
                <a:gd name="T34" fmla="*/ 2 w 42"/>
                <a:gd name="T35" fmla="*/ 39 h 51"/>
                <a:gd name="T36" fmla="*/ 5 w 42"/>
                <a:gd name="T37" fmla="*/ 32 h 51"/>
                <a:gd name="T38" fmla="*/ 7 w 42"/>
                <a:gd name="T39" fmla="*/ 26 h 51"/>
                <a:gd name="T40" fmla="*/ 13 w 42"/>
                <a:gd name="T41" fmla="*/ 20 h 51"/>
                <a:gd name="T42" fmla="*/ 17 w 42"/>
                <a:gd name="T43" fmla="*/ 15 h 51"/>
                <a:gd name="T44" fmla="*/ 23 w 42"/>
                <a:gd name="T45" fmla="*/ 9 h 51"/>
                <a:gd name="T46" fmla="*/ 28 w 42"/>
                <a:gd name="T47" fmla="*/ 5 h 51"/>
                <a:gd name="T48" fmla="*/ 36 w 42"/>
                <a:gd name="T49" fmla="*/ 0 h 51"/>
                <a:gd name="T50" fmla="*/ 36 w 42"/>
                <a:gd name="T51" fmla="*/ 0 h 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42"/>
                <a:gd name="T79" fmla="*/ 0 h 51"/>
                <a:gd name="T80" fmla="*/ 42 w 42"/>
                <a:gd name="T81" fmla="*/ 51 h 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42" h="51">
                  <a:moveTo>
                    <a:pt x="36" y="0"/>
                  </a:moveTo>
                  <a:lnTo>
                    <a:pt x="38" y="1"/>
                  </a:lnTo>
                  <a:lnTo>
                    <a:pt x="40" y="5"/>
                  </a:lnTo>
                  <a:lnTo>
                    <a:pt x="40" y="7"/>
                  </a:lnTo>
                  <a:lnTo>
                    <a:pt x="42" y="13"/>
                  </a:lnTo>
                  <a:lnTo>
                    <a:pt x="40" y="17"/>
                  </a:lnTo>
                  <a:lnTo>
                    <a:pt x="38" y="22"/>
                  </a:lnTo>
                  <a:lnTo>
                    <a:pt x="36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6" y="43"/>
                  </a:lnTo>
                  <a:lnTo>
                    <a:pt x="21" y="47"/>
                  </a:lnTo>
                  <a:lnTo>
                    <a:pt x="17" y="49"/>
                  </a:lnTo>
                  <a:lnTo>
                    <a:pt x="13" y="51"/>
                  </a:lnTo>
                  <a:lnTo>
                    <a:pt x="7" y="51"/>
                  </a:lnTo>
                  <a:lnTo>
                    <a:pt x="4" y="49"/>
                  </a:lnTo>
                  <a:lnTo>
                    <a:pt x="0" y="47"/>
                  </a:lnTo>
                  <a:lnTo>
                    <a:pt x="2" y="39"/>
                  </a:lnTo>
                  <a:lnTo>
                    <a:pt x="5" y="32"/>
                  </a:lnTo>
                  <a:lnTo>
                    <a:pt x="7" y="26"/>
                  </a:lnTo>
                  <a:lnTo>
                    <a:pt x="13" y="20"/>
                  </a:lnTo>
                  <a:lnTo>
                    <a:pt x="17" y="15"/>
                  </a:lnTo>
                  <a:lnTo>
                    <a:pt x="23" y="9"/>
                  </a:lnTo>
                  <a:lnTo>
                    <a:pt x="28" y="5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4" name="Freeform 58"/>
            <p:cNvSpPr>
              <a:spLocks/>
            </p:cNvSpPr>
            <p:nvPr/>
          </p:nvSpPr>
          <p:spPr bwMode="auto">
            <a:xfrm>
              <a:off x="923" y="1398"/>
              <a:ext cx="22" cy="39"/>
            </a:xfrm>
            <a:custGeom>
              <a:avLst/>
              <a:gdLst>
                <a:gd name="T0" fmla="*/ 6 w 44"/>
                <a:gd name="T1" fmla="*/ 0 h 78"/>
                <a:gd name="T2" fmla="*/ 9 w 44"/>
                <a:gd name="T3" fmla="*/ 2 h 78"/>
                <a:gd name="T4" fmla="*/ 13 w 44"/>
                <a:gd name="T5" fmla="*/ 6 h 78"/>
                <a:gd name="T6" fmla="*/ 17 w 44"/>
                <a:gd name="T7" fmla="*/ 10 h 78"/>
                <a:gd name="T8" fmla="*/ 23 w 44"/>
                <a:gd name="T9" fmla="*/ 14 h 78"/>
                <a:gd name="T10" fmla="*/ 26 w 44"/>
                <a:gd name="T11" fmla="*/ 19 h 78"/>
                <a:gd name="T12" fmla="*/ 28 w 44"/>
                <a:gd name="T13" fmla="*/ 23 h 78"/>
                <a:gd name="T14" fmla="*/ 32 w 44"/>
                <a:gd name="T15" fmla="*/ 29 h 78"/>
                <a:gd name="T16" fmla="*/ 36 w 44"/>
                <a:gd name="T17" fmla="*/ 35 h 78"/>
                <a:gd name="T18" fmla="*/ 38 w 44"/>
                <a:gd name="T19" fmla="*/ 39 h 78"/>
                <a:gd name="T20" fmla="*/ 40 w 44"/>
                <a:gd name="T21" fmla="*/ 44 h 78"/>
                <a:gd name="T22" fmla="*/ 42 w 44"/>
                <a:gd name="T23" fmla="*/ 50 h 78"/>
                <a:gd name="T24" fmla="*/ 44 w 44"/>
                <a:gd name="T25" fmla="*/ 56 h 78"/>
                <a:gd name="T26" fmla="*/ 44 w 44"/>
                <a:gd name="T27" fmla="*/ 61 h 78"/>
                <a:gd name="T28" fmla="*/ 44 w 44"/>
                <a:gd name="T29" fmla="*/ 67 h 78"/>
                <a:gd name="T30" fmla="*/ 44 w 44"/>
                <a:gd name="T31" fmla="*/ 73 h 78"/>
                <a:gd name="T32" fmla="*/ 44 w 44"/>
                <a:gd name="T33" fmla="*/ 78 h 78"/>
                <a:gd name="T34" fmla="*/ 40 w 44"/>
                <a:gd name="T35" fmla="*/ 78 h 78"/>
                <a:gd name="T36" fmla="*/ 36 w 44"/>
                <a:gd name="T37" fmla="*/ 78 h 78"/>
                <a:gd name="T38" fmla="*/ 32 w 44"/>
                <a:gd name="T39" fmla="*/ 78 h 78"/>
                <a:gd name="T40" fmla="*/ 28 w 44"/>
                <a:gd name="T41" fmla="*/ 78 h 78"/>
                <a:gd name="T42" fmla="*/ 26 w 44"/>
                <a:gd name="T43" fmla="*/ 73 h 78"/>
                <a:gd name="T44" fmla="*/ 26 w 44"/>
                <a:gd name="T45" fmla="*/ 69 h 78"/>
                <a:gd name="T46" fmla="*/ 25 w 44"/>
                <a:gd name="T47" fmla="*/ 63 h 78"/>
                <a:gd name="T48" fmla="*/ 23 w 44"/>
                <a:gd name="T49" fmla="*/ 58 h 78"/>
                <a:gd name="T50" fmla="*/ 19 w 44"/>
                <a:gd name="T51" fmla="*/ 54 h 78"/>
                <a:gd name="T52" fmla="*/ 15 w 44"/>
                <a:gd name="T53" fmla="*/ 48 h 78"/>
                <a:gd name="T54" fmla="*/ 13 w 44"/>
                <a:gd name="T55" fmla="*/ 44 h 78"/>
                <a:gd name="T56" fmla="*/ 9 w 44"/>
                <a:gd name="T57" fmla="*/ 39 h 78"/>
                <a:gd name="T58" fmla="*/ 6 w 44"/>
                <a:gd name="T59" fmla="*/ 35 h 78"/>
                <a:gd name="T60" fmla="*/ 4 w 44"/>
                <a:gd name="T61" fmla="*/ 29 h 78"/>
                <a:gd name="T62" fmla="*/ 2 w 44"/>
                <a:gd name="T63" fmla="*/ 23 h 78"/>
                <a:gd name="T64" fmla="*/ 0 w 44"/>
                <a:gd name="T65" fmla="*/ 19 h 78"/>
                <a:gd name="T66" fmla="*/ 0 w 44"/>
                <a:gd name="T67" fmla="*/ 14 h 78"/>
                <a:gd name="T68" fmla="*/ 0 w 44"/>
                <a:gd name="T69" fmla="*/ 10 h 78"/>
                <a:gd name="T70" fmla="*/ 2 w 44"/>
                <a:gd name="T71" fmla="*/ 4 h 78"/>
                <a:gd name="T72" fmla="*/ 6 w 44"/>
                <a:gd name="T73" fmla="*/ 0 h 78"/>
                <a:gd name="T74" fmla="*/ 6 w 44"/>
                <a:gd name="T75" fmla="*/ 0 h 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4"/>
                <a:gd name="T115" fmla="*/ 0 h 78"/>
                <a:gd name="T116" fmla="*/ 44 w 44"/>
                <a:gd name="T117" fmla="*/ 78 h 7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4" h="78">
                  <a:moveTo>
                    <a:pt x="6" y="0"/>
                  </a:moveTo>
                  <a:lnTo>
                    <a:pt x="9" y="2"/>
                  </a:lnTo>
                  <a:lnTo>
                    <a:pt x="13" y="6"/>
                  </a:lnTo>
                  <a:lnTo>
                    <a:pt x="17" y="10"/>
                  </a:lnTo>
                  <a:lnTo>
                    <a:pt x="23" y="14"/>
                  </a:lnTo>
                  <a:lnTo>
                    <a:pt x="26" y="19"/>
                  </a:lnTo>
                  <a:lnTo>
                    <a:pt x="28" y="23"/>
                  </a:lnTo>
                  <a:lnTo>
                    <a:pt x="32" y="29"/>
                  </a:lnTo>
                  <a:lnTo>
                    <a:pt x="36" y="35"/>
                  </a:lnTo>
                  <a:lnTo>
                    <a:pt x="38" y="39"/>
                  </a:lnTo>
                  <a:lnTo>
                    <a:pt x="40" y="44"/>
                  </a:lnTo>
                  <a:lnTo>
                    <a:pt x="42" y="50"/>
                  </a:lnTo>
                  <a:lnTo>
                    <a:pt x="44" y="56"/>
                  </a:lnTo>
                  <a:lnTo>
                    <a:pt x="44" y="61"/>
                  </a:lnTo>
                  <a:lnTo>
                    <a:pt x="44" y="67"/>
                  </a:lnTo>
                  <a:lnTo>
                    <a:pt x="44" y="73"/>
                  </a:lnTo>
                  <a:lnTo>
                    <a:pt x="44" y="78"/>
                  </a:lnTo>
                  <a:lnTo>
                    <a:pt x="40" y="78"/>
                  </a:lnTo>
                  <a:lnTo>
                    <a:pt x="36" y="78"/>
                  </a:lnTo>
                  <a:lnTo>
                    <a:pt x="32" y="78"/>
                  </a:lnTo>
                  <a:lnTo>
                    <a:pt x="28" y="78"/>
                  </a:lnTo>
                  <a:lnTo>
                    <a:pt x="26" y="73"/>
                  </a:lnTo>
                  <a:lnTo>
                    <a:pt x="26" y="69"/>
                  </a:lnTo>
                  <a:lnTo>
                    <a:pt x="25" y="63"/>
                  </a:lnTo>
                  <a:lnTo>
                    <a:pt x="23" y="58"/>
                  </a:lnTo>
                  <a:lnTo>
                    <a:pt x="19" y="54"/>
                  </a:lnTo>
                  <a:lnTo>
                    <a:pt x="15" y="48"/>
                  </a:lnTo>
                  <a:lnTo>
                    <a:pt x="13" y="44"/>
                  </a:lnTo>
                  <a:lnTo>
                    <a:pt x="9" y="39"/>
                  </a:lnTo>
                  <a:lnTo>
                    <a:pt x="6" y="35"/>
                  </a:lnTo>
                  <a:lnTo>
                    <a:pt x="4" y="29"/>
                  </a:lnTo>
                  <a:lnTo>
                    <a:pt x="2" y="23"/>
                  </a:lnTo>
                  <a:lnTo>
                    <a:pt x="0" y="19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2" y="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5" name="Freeform 59"/>
            <p:cNvSpPr>
              <a:spLocks/>
            </p:cNvSpPr>
            <p:nvPr/>
          </p:nvSpPr>
          <p:spPr bwMode="auto">
            <a:xfrm>
              <a:off x="883" y="1432"/>
              <a:ext cx="34" cy="19"/>
            </a:xfrm>
            <a:custGeom>
              <a:avLst/>
              <a:gdLst>
                <a:gd name="T0" fmla="*/ 4 w 67"/>
                <a:gd name="T1" fmla="*/ 0 h 36"/>
                <a:gd name="T2" fmla="*/ 8 w 67"/>
                <a:gd name="T3" fmla="*/ 0 h 36"/>
                <a:gd name="T4" fmla="*/ 11 w 67"/>
                <a:gd name="T5" fmla="*/ 0 h 36"/>
                <a:gd name="T6" fmla="*/ 17 w 67"/>
                <a:gd name="T7" fmla="*/ 2 h 36"/>
                <a:gd name="T8" fmla="*/ 21 w 67"/>
                <a:gd name="T9" fmla="*/ 2 h 36"/>
                <a:gd name="T10" fmla="*/ 25 w 67"/>
                <a:gd name="T11" fmla="*/ 2 h 36"/>
                <a:gd name="T12" fmla="*/ 29 w 67"/>
                <a:gd name="T13" fmla="*/ 4 h 36"/>
                <a:gd name="T14" fmla="*/ 32 w 67"/>
                <a:gd name="T15" fmla="*/ 6 h 36"/>
                <a:gd name="T16" fmla="*/ 36 w 67"/>
                <a:gd name="T17" fmla="*/ 8 h 36"/>
                <a:gd name="T18" fmla="*/ 44 w 67"/>
                <a:gd name="T19" fmla="*/ 9 h 36"/>
                <a:gd name="T20" fmla="*/ 51 w 67"/>
                <a:gd name="T21" fmla="*/ 13 h 36"/>
                <a:gd name="T22" fmla="*/ 55 w 67"/>
                <a:gd name="T23" fmla="*/ 15 h 36"/>
                <a:gd name="T24" fmla="*/ 59 w 67"/>
                <a:gd name="T25" fmla="*/ 17 h 36"/>
                <a:gd name="T26" fmla="*/ 63 w 67"/>
                <a:gd name="T27" fmla="*/ 19 h 36"/>
                <a:gd name="T28" fmla="*/ 67 w 67"/>
                <a:gd name="T29" fmla="*/ 21 h 36"/>
                <a:gd name="T30" fmla="*/ 65 w 67"/>
                <a:gd name="T31" fmla="*/ 27 h 36"/>
                <a:gd name="T32" fmla="*/ 61 w 67"/>
                <a:gd name="T33" fmla="*/ 30 h 36"/>
                <a:gd name="T34" fmla="*/ 57 w 67"/>
                <a:gd name="T35" fmla="*/ 34 h 36"/>
                <a:gd name="T36" fmla="*/ 53 w 67"/>
                <a:gd name="T37" fmla="*/ 36 h 36"/>
                <a:gd name="T38" fmla="*/ 49 w 67"/>
                <a:gd name="T39" fmla="*/ 36 h 36"/>
                <a:gd name="T40" fmla="*/ 46 w 67"/>
                <a:gd name="T41" fmla="*/ 34 h 36"/>
                <a:gd name="T42" fmla="*/ 42 w 67"/>
                <a:gd name="T43" fmla="*/ 34 h 36"/>
                <a:gd name="T44" fmla="*/ 38 w 67"/>
                <a:gd name="T45" fmla="*/ 32 h 36"/>
                <a:gd name="T46" fmla="*/ 32 w 67"/>
                <a:gd name="T47" fmla="*/ 30 h 36"/>
                <a:gd name="T48" fmla="*/ 29 w 67"/>
                <a:gd name="T49" fmla="*/ 28 h 36"/>
                <a:gd name="T50" fmla="*/ 25 w 67"/>
                <a:gd name="T51" fmla="*/ 25 h 36"/>
                <a:gd name="T52" fmla="*/ 19 w 67"/>
                <a:gd name="T53" fmla="*/ 23 h 36"/>
                <a:gd name="T54" fmla="*/ 15 w 67"/>
                <a:gd name="T55" fmla="*/ 21 h 36"/>
                <a:gd name="T56" fmla="*/ 11 w 67"/>
                <a:gd name="T57" fmla="*/ 21 h 36"/>
                <a:gd name="T58" fmla="*/ 6 w 67"/>
                <a:gd name="T59" fmla="*/ 21 h 36"/>
                <a:gd name="T60" fmla="*/ 2 w 67"/>
                <a:gd name="T61" fmla="*/ 23 h 36"/>
                <a:gd name="T62" fmla="*/ 0 w 67"/>
                <a:gd name="T63" fmla="*/ 17 h 36"/>
                <a:gd name="T64" fmla="*/ 0 w 67"/>
                <a:gd name="T65" fmla="*/ 9 h 36"/>
                <a:gd name="T66" fmla="*/ 2 w 67"/>
                <a:gd name="T67" fmla="*/ 4 h 36"/>
                <a:gd name="T68" fmla="*/ 4 w 67"/>
                <a:gd name="T69" fmla="*/ 0 h 36"/>
                <a:gd name="T70" fmla="*/ 4 w 67"/>
                <a:gd name="T71" fmla="*/ 0 h 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67"/>
                <a:gd name="T109" fmla="*/ 0 h 36"/>
                <a:gd name="T110" fmla="*/ 67 w 67"/>
                <a:gd name="T111" fmla="*/ 36 h 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67" h="36">
                  <a:moveTo>
                    <a:pt x="4" y="0"/>
                  </a:moveTo>
                  <a:lnTo>
                    <a:pt x="8" y="0"/>
                  </a:lnTo>
                  <a:lnTo>
                    <a:pt x="11" y="0"/>
                  </a:lnTo>
                  <a:lnTo>
                    <a:pt x="17" y="2"/>
                  </a:lnTo>
                  <a:lnTo>
                    <a:pt x="21" y="2"/>
                  </a:lnTo>
                  <a:lnTo>
                    <a:pt x="25" y="2"/>
                  </a:lnTo>
                  <a:lnTo>
                    <a:pt x="29" y="4"/>
                  </a:lnTo>
                  <a:lnTo>
                    <a:pt x="32" y="6"/>
                  </a:lnTo>
                  <a:lnTo>
                    <a:pt x="36" y="8"/>
                  </a:lnTo>
                  <a:lnTo>
                    <a:pt x="44" y="9"/>
                  </a:lnTo>
                  <a:lnTo>
                    <a:pt x="51" y="13"/>
                  </a:lnTo>
                  <a:lnTo>
                    <a:pt x="55" y="15"/>
                  </a:lnTo>
                  <a:lnTo>
                    <a:pt x="59" y="17"/>
                  </a:lnTo>
                  <a:lnTo>
                    <a:pt x="63" y="19"/>
                  </a:lnTo>
                  <a:lnTo>
                    <a:pt x="67" y="21"/>
                  </a:lnTo>
                  <a:lnTo>
                    <a:pt x="65" y="27"/>
                  </a:lnTo>
                  <a:lnTo>
                    <a:pt x="61" y="30"/>
                  </a:lnTo>
                  <a:lnTo>
                    <a:pt x="57" y="34"/>
                  </a:lnTo>
                  <a:lnTo>
                    <a:pt x="53" y="36"/>
                  </a:lnTo>
                  <a:lnTo>
                    <a:pt x="49" y="36"/>
                  </a:lnTo>
                  <a:lnTo>
                    <a:pt x="46" y="34"/>
                  </a:lnTo>
                  <a:lnTo>
                    <a:pt x="42" y="34"/>
                  </a:lnTo>
                  <a:lnTo>
                    <a:pt x="38" y="32"/>
                  </a:lnTo>
                  <a:lnTo>
                    <a:pt x="32" y="30"/>
                  </a:lnTo>
                  <a:lnTo>
                    <a:pt x="29" y="28"/>
                  </a:lnTo>
                  <a:lnTo>
                    <a:pt x="25" y="25"/>
                  </a:lnTo>
                  <a:lnTo>
                    <a:pt x="19" y="23"/>
                  </a:lnTo>
                  <a:lnTo>
                    <a:pt x="15" y="21"/>
                  </a:lnTo>
                  <a:lnTo>
                    <a:pt x="11" y="21"/>
                  </a:lnTo>
                  <a:lnTo>
                    <a:pt x="6" y="21"/>
                  </a:lnTo>
                  <a:lnTo>
                    <a:pt x="2" y="23"/>
                  </a:lnTo>
                  <a:lnTo>
                    <a:pt x="0" y="17"/>
                  </a:lnTo>
                  <a:lnTo>
                    <a:pt x="0" y="9"/>
                  </a:lnTo>
                  <a:lnTo>
                    <a:pt x="2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6" name="Freeform 60"/>
            <p:cNvSpPr>
              <a:spLocks/>
            </p:cNvSpPr>
            <p:nvPr/>
          </p:nvSpPr>
          <p:spPr bwMode="auto">
            <a:xfrm>
              <a:off x="1070" y="1500"/>
              <a:ext cx="102" cy="71"/>
            </a:xfrm>
            <a:custGeom>
              <a:avLst/>
              <a:gdLst>
                <a:gd name="T0" fmla="*/ 0 w 203"/>
                <a:gd name="T1" fmla="*/ 59 h 143"/>
                <a:gd name="T2" fmla="*/ 64 w 203"/>
                <a:gd name="T3" fmla="*/ 13 h 143"/>
                <a:gd name="T4" fmla="*/ 156 w 203"/>
                <a:gd name="T5" fmla="*/ 0 h 143"/>
                <a:gd name="T6" fmla="*/ 184 w 203"/>
                <a:gd name="T7" fmla="*/ 11 h 143"/>
                <a:gd name="T8" fmla="*/ 203 w 203"/>
                <a:gd name="T9" fmla="*/ 84 h 143"/>
                <a:gd name="T10" fmla="*/ 118 w 203"/>
                <a:gd name="T11" fmla="*/ 101 h 143"/>
                <a:gd name="T12" fmla="*/ 49 w 203"/>
                <a:gd name="T13" fmla="*/ 137 h 143"/>
                <a:gd name="T14" fmla="*/ 40 w 203"/>
                <a:gd name="T15" fmla="*/ 143 h 143"/>
                <a:gd name="T16" fmla="*/ 21 w 203"/>
                <a:gd name="T17" fmla="*/ 116 h 143"/>
                <a:gd name="T18" fmla="*/ 9 w 203"/>
                <a:gd name="T19" fmla="*/ 101 h 143"/>
                <a:gd name="T20" fmla="*/ 0 w 203"/>
                <a:gd name="T21" fmla="*/ 59 h 143"/>
                <a:gd name="T22" fmla="*/ 0 w 203"/>
                <a:gd name="T23" fmla="*/ 59 h 14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03"/>
                <a:gd name="T37" fmla="*/ 0 h 143"/>
                <a:gd name="T38" fmla="*/ 203 w 203"/>
                <a:gd name="T39" fmla="*/ 143 h 14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03" h="143">
                  <a:moveTo>
                    <a:pt x="0" y="59"/>
                  </a:moveTo>
                  <a:lnTo>
                    <a:pt x="64" y="13"/>
                  </a:lnTo>
                  <a:lnTo>
                    <a:pt x="156" y="0"/>
                  </a:lnTo>
                  <a:lnTo>
                    <a:pt x="184" y="11"/>
                  </a:lnTo>
                  <a:lnTo>
                    <a:pt x="203" y="84"/>
                  </a:lnTo>
                  <a:lnTo>
                    <a:pt x="118" y="101"/>
                  </a:lnTo>
                  <a:lnTo>
                    <a:pt x="49" y="137"/>
                  </a:lnTo>
                  <a:lnTo>
                    <a:pt x="40" y="143"/>
                  </a:lnTo>
                  <a:lnTo>
                    <a:pt x="21" y="116"/>
                  </a:lnTo>
                  <a:lnTo>
                    <a:pt x="9" y="101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7" name="Freeform 61"/>
            <p:cNvSpPr>
              <a:spLocks/>
            </p:cNvSpPr>
            <p:nvPr/>
          </p:nvSpPr>
          <p:spPr bwMode="auto">
            <a:xfrm>
              <a:off x="1090" y="1503"/>
              <a:ext cx="51" cy="50"/>
            </a:xfrm>
            <a:custGeom>
              <a:avLst/>
              <a:gdLst>
                <a:gd name="T0" fmla="*/ 79 w 102"/>
                <a:gd name="T1" fmla="*/ 0 h 101"/>
                <a:gd name="T2" fmla="*/ 83 w 102"/>
                <a:gd name="T3" fmla="*/ 2 h 101"/>
                <a:gd name="T4" fmla="*/ 89 w 102"/>
                <a:gd name="T5" fmla="*/ 7 h 101"/>
                <a:gd name="T6" fmla="*/ 97 w 102"/>
                <a:gd name="T7" fmla="*/ 13 h 101"/>
                <a:gd name="T8" fmla="*/ 102 w 102"/>
                <a:gd name="T9" fmla="*/ 19 h 101"/>
                <a:gd name="T10" fmla="*/ 97 w 102"/>
                <a:gd name="T11" fmla="*/ 21 h 101"/>
                <a:gd name="T12" fmla="*/ 91 w 102"/>
                <a:gd name="T13" fmla="*/ 23 h 101"/>
                <a:gd name="T14" fmla="*/ 83 w 102"/>
                <a:gd name="T15" fmla="*/ 24 h 101"/>
                <a:gd name="T16" fmla="*/ 78 w 102"/>
                <a:gd name="T17" fmla="*/ 26 h 101"/>
                <a:gd name="T18" fmla="*/ 70 w 102"/>
                <a:gd name="T19" fmla="*/ 28 h 101"/>
                <a:gd name="T20" fmla="*/ 62 w 102"/>
                <a:gd name="T21" fmla="*/ 30 h 101"/>
                <a:gd name="T22" fmla="*/ 55 w 102"/>
                <a:gd name="T23" fmla="*/ 32 h 101"/>
                <a:gd name="T24" fmla="*/ 49 w 102"/>
                <a:gd name="T25" fmla="*/ 36 h 101"/>
                <a:gd name="T26" fmla="*/ 41 w 102"/>
                <a:gd name="T27" fmla="*/ 38 h 101"/>
                <a:gd name="T28" fmla="*/ 38 w 102"/>
                <a:gd name="T29" fmla="*/ 42 h 101"/>
                <a:gd name="T30" fmla="*/ 32 w 102"/>
                <a:gd name="T31" fmla="*/ 45 h 101"/>
                <a:gd name="T32" fmla="*/ 30 w 102"/>
                <a:gd name="T33" fmla="*/ 51 h 101"/>
                <a:gd name="T34" fmla="*/ 28 w 102"/>
                <a:gd name="T35" fmla="*/ 55 h 101"/>
                <a:gd name="T36" fmla="*/ 28 w 102"/>
                <a:gd name="T37" fmla="*/ 63 h 101"/>
                <a:gd name="T38" fmla="*/ 28 w 102"/>
                <a:gd name="T39" fmla="*/ 64 h 101"/>
                <a:gd name="T40" fmla="*/ 30 w 102"/>
                <a:gd name="T41" fmla="*/ 68 h 101"/>
                <a:gd name="T42" fmla="*/ 32 w 102"/>
                <a:gd name="T43" fmla="*/ 72 h 101"/>
                <a:gd name="T44" fmla="*/ 36 w 102"/>
                <a:gd name="T45" fmla="*/ 78 h 101"/>
                <a:gd name="T46" fmla="*/ 38 w 102"/>
                <a:gd name="T47" fmla="*/ 82 h 101"/>
                <a:gd name="T48" fmla="*/ 41 w 102"/>
                <a:gd name="T49" fmla="*/ 87 h 101"/>
                <a:gd name="T50" fmla="*/ 43 w 102"/>
                <a:gd name="T51" fmla="*/ 91 h 101"/>
                <a:gd name="T52" fmla="*/ 45 w 102"/>
                <a:gd name="T53" fmla="*/ 99 h 101"/>
                <a:gd name="T54" fmla="*/ 39 w 102"/>
                <a:gd name="T55" fmla="*/ 101 h 101"/>
                <a:gd name="T56" fmla="*/ 34 w 102"/>
                <a:gd name="T57" fmla="*/ 101 h 101"/>
                <a:gd name="T58" fmla="*/ 28 w 102"/>
                <a:gd name="T59" fmla="*/ 99 h 101"/>
                <a:gd name="T60" fmla="*/ 24 w 102"/>
                <a:gd name="T61" fmla="*/ 95 h 101"/>
                <a:gd name="T62" fmla="*/ 19 w 102"/>
                <a:gd name="T63" fmla="*/ 91 h 101"/>
                <a:gd name="T64" fmla="*/ 13 w 102"/>
                <a:gd name="T65" fmla="*/ 87 h 101"/>
                <a:gd name="T66" fmla="*/ 9 w 102"/>
                <a:gd name="T67" fmla="*/ 80 h 101"/>
                <a:gd name="T68" fmla="*/ 7 w 102"/>
                <a:gd name="T69" fmla="*/ 74 h 101"/>
                <a:gd name="T70" fmla="*/ 3 w 102"/>
                <a:gd name="T71" fmla="*/ 68 h 101"/>
                <a:gd name="T72" fmla="*/ 1 w 102"/>
                <a:gd name="T73" fmla="*/ 61 h 101"/>
                <a:gd name="T74" fmla="*/ 0 w 102"/>
                <a:gd name="T75" fmla="*/ 55 h 101"/>
                <a:gd name="T76" fmla="*/ 1 w 102"/>
                <a:gd name="T77" fmla="*/ 47 h 101"/>
                <a:gd name="T78" fmla="*/ 3 w 102"/>
                <a:gd name="T79" fmla="*/ 42 h 101"/>
                <a:gd name="T80" fmla="*/ 5 w 102"/>
                <a:gd name="T81" fmla="*/ 38 h 101"/>
                <a:gd name="T82" fmla="*/ 9 w 102"/>
                <a:gd name="T83" fmla="*/ 32 h 101"/>
                <a:gd name="T84" fmla="*/ 17 w 102"/>
                <a:gd name="T85" fmla="*/ 30 h 101"/>
                <a:gd name="T86" fmla="*/ 24 w 102"/>
                <a:gd name="T87" fmla="*/ 24 h 101"/>
                <a:gd name="T88" fmla="*/ 32 w 102"/>
                <a:gd name="T89" fmla="*/ 19 h 101"/>
                <a:gd name="T90" fmla="*/ 36 w 102"/>
                <a:gd name="T91" fmla="*/ 17 h 101"/>
                <a:gd name="T92" fmla="*/ 39 w 102"/>
                <a:gd name="T93" fmla="*/ 15 h 101"/>
                <a:gd name="T94" fmla="*/ 43 w 102"/>
                <a:gd name="T95" fmla="*/ 15 h 101"/>
                <a:gd name="T96" fmla="*/ 49 w 102"/>
                <a:gd name="T97" fmla="*/ 13 h 101"/>
                <a:gd name="T98" fmla="*/ 51 w 102"/>
                <a:gd name="T99" fmla="*/ 11 h 101"/>
                <a:gd name="T100" fmla="*/ 57 w 102"/>
                <a:gd name="T101" fmla="*/ 11 h 101"/>
                <a:gd name="T102" fmla="*/ 60 w 102"/>
                <a:gd name="T103" fmla="*/ 9 h 101"/>
                <a:gd name="T104" fmla="*/ 64 w 102"/>
                <a:gd name="T105" fmla="*/ 9 h 101"/>
                <a:gd name="T106" fmla="*/ 72 w 102"/>
                <a:gd name="T107" fmla="*/ 5 h 101"/>
                <a:gd name="T108" fmla="*/ 79 w 102"/>
                <a:gd name="T109" fmla="*/ 0 h 101"/>
                <a:gd name="T110" fmla="*/ 79 w 102"/>
                <a:gd name="T111" fmla="*/ 0 h 10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02"/>
                <a:gd name="T169" fmla="*/ 0 h 101"/>
                <a:gd name="T170" fmla="*/ 102 w 102"/>
                <a:gd name="T171" fmla="*/ 101 h 10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02" h="101">
                  <a:moveTo>
                    <a:pt x="79" y="0"/>
                  </a:moveTo>
                  <a:lnTo>
                    <a:pt x="83" y="2"/>
                  </a:lnTo>
                  <a:lnTo>
                    <a:pt x="89" y="7"/>
                  </a:lnTo>
                  <a:lnTo>
                    <a:pt x="97" y="13"/>
                  </a:lnTo>
                  <a:lnTo>
                    <a:pt x="102" y="19"/>
                  </a:lnTo>
                  <a:lnTo>
                    <a:pt x="97" y="21"/>
                  </a:lnTo>
                  <a:lnTo>
                    <a:pt x="91" y="23"/>
                  </a:lnTo>
                  <a:lnTo>
                    <a:pt x="83" y="24"/>
                  </a:lnTo>
                  <a:lnTo>
                    <a:pt x="78" y="26"/>
                  </a:lnTo>
                  <a:lnTo>
                    <a:pt x="70" y="28"/>
                  </a:lnTo>
                  <a:lnTo>
                    <a:pt x="62" y="30"/>
                  </a:lnTo>
                  <a:lnTo>
                    <a:pt x="55" y="32"/>
                  </a:lnTo>
                  <a:lnTo>
                    <a:pt x="49" y="36"/>
                  </a:lnTo>
                  <a:lnTo>
                    <a:pt x="41" y="38"/>
                  </a:lnTo>
                  <a:lnTo>
                    <a:pt x="38" y="42"/>
                  </a:lnTo>
                  <a:lnTo>
                    <a:pt x="32" y="45"/>
                  </a:lnTo>
                  <a:lnTo>
                    <a:pt x="30" y="51"/>
                  </a:lnTo>
                  <a:lnTo>
                    <a:pt x="28" y="55"/>
                  </a:lnTo>
                  <a:lnTo>
                    <a:pt x="28" y="63"/>
                  </a:lnTo>
                  <a:lnTo>
                    <a:pt x="28" y="64"/>
                  </a:lnTo>
                  <a:lnTo>
                    <a:pt x="30" y="68"/>
                  </a:lnTo>
                  <a:lnTo>
                    <a:pt x="32" y="72"/>
                  </a:lnTo>
                  <a:lnTo>
                    <a:pt x="36" y="78"/>
                  </a:lnTo>
                  <a:lnTo>
                    <a:pt x="38" y="82"/>
                  </a:lnTo>
                  <a:lnTo>
                    <a:pt x="41" y="87"/>
                  </a:lnTo>
                  <a:lnTo>
                    <a:pt x="43" y="91"/>
                  </a:lnTo>
                  <a:lnTo>
                    <a:pt x="45" y="99"/>
                  </a:lnTo>
                  <a:lnTo>
                    <a:pt x="39" y="101"/>
                  </a:lnTo>
                  <a:lnTo>
                    <a:pt x="34" y="101"/>
                  </a:lnTo>
                  <a:lnTo>
                    <a:pt x="28" y="99"/>
                  </a:lnTo>
                  <a:lnTo>
                    <a:pt x="24" y="95"/>
                  </a:lnTo>
                  <a:lnTo>
                    <a:pt x="19" y="91"/>
                  </a:lnTo>
                  <a:lnTo>
                    <a:pt x="13" y="87"/>
                  </a:lnTo>
                  <a:lnTo>
                    <a:pt x="9" y="80"/>
                  </a:lnTo>
                  <a:lnTo>
                    <a:pt x="7" y="74"/>
                  </a:lnTo>
                  <a:lnTo>
                    <a:pt x="3" y="68"/>
                  </a:lnTo>
                  <a:lnTo>
                    <a:pt x="1" y="61"/>
                  </a:lnTo>
                  <a:lnTo>
                    <a:pt x="0" y="55"/>
                  </a:lnTo>
                  <a:lnTo>
                    <a:pt x="1" y="47"/>
                  </a:lnTo>
                  <a:lnTo>
                    <a:pt x="3" y="42"/>
                  </a:lnTo>
                  <a:lnTo>
                    <a:pt x="5" y="38"/>
                  </a:lnTo>
                  <a:lnTo>
                    <a:pt x="9" y="32"/>
                  </a:lnTo>
                  <a:lnTo>
                    <a:pt x="17" y="30"/>
                  </a:lnTo>
                  <a:lnTo>
                    <a:pt x="24" y="24"/>
                  </a:lnTo>
                  <a:lnTo>
                    <a:pt x="32" y="19"/>
                  </a:lnTo>
                  <a:lnTo>
                    <a:pt x="36" y="17"/>
                  </a:lnTo>
                  <a:lnTo>
                    <a:pt x="39" y="15"/>
                  </a:lnTo>
                  <a:lnTo>
                    <a:pt x="43" y="15"/>
                  </a:lnTo>
                  <a:lnTo>
                    <a:pt x="49" y="13"/>
                  </a:lnTo>
                  <a:lnTo>
                    <a:pt x="51" y="11"/>
                  </a:lnTo>
                  <a:lnTo>
                    <a:pt x="57" y="11"/>
                  </a:lnTo>
                  <a:lnTo>
                    <a:pt x="60" y="9"/>
                  </a:lnTo>
                  <a:lnTo>
                    <a:pt x="64" y="9"/>
                  </a:lnTo>
                  <a:lnTo>
                    <a:pt x="72" y="5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8" name="Freeform 62"/>
            <p:cNvSpPr>
              <a:spLocks/>
            </p:cNvSpPr>
            <p:nvPr/>
          </p:nvSpPr>
          <p:spPr bwMode="auto">
            <a:xfrm>
              <a:off x="1159" y="1648"/>
              <a:ext cx="114" cy="112"/>
            </a:xfrm>
            <a:custGeom>
              <a:avLst/>
              <a:gdLst>
                <a:gd name="T0" fmla="*/ 63 w 229"/>
                <a:gd name="T1" fmla="*/ 162 h 222"/>
                <a:gd name="T2" fmla="*/ 59 w 229"/>
                <a:gd name="T3" fmla="*/ 165 h 222"/>
                <a:gd name="T4" fmla="*/ 44 w 229"/>
                <a:gd name="T5" fmla="*/ 167 h 222"/>
                <a:gd name="T6" fmla="*/ 23 w 229"/>
                <a:gd name="T7" fmla="*/ 158 h 222"/>
                <a:gd name="T8" fmla="*/ 33 w 229"/>
                <a:gd name="T9" fmla="*/ 167 h 222"/>
                <a:gd name="T10" fmla="*/ 46 w 229"/>
                <a:gd name="T11" fmla="*/ 177 h 222"/>
                <a:gd name="T12" fmla="*/ 57 w 229"/>
                <a:gd name="T13" fmla="*/ 173 h 222"/>
                <a:gd name="T14" fmla="*/ 42 w 229"/>
                <a:gd name="T15" fmla="*/ 179 h 222"/>
                <a:gd name="T16" fmla="*/ 27 w 229"/>
                <a:gd name="T17" fmla="*/ 177 h 222"/>
                <a:gd name="T18" fmla="*/ 14 w 229"/>
                <a:gd name="T19" fmla="*/ 169 h 222"/>
                <a:gd name="T20" fmla="*/ 0 w 229"/>
                <a:gd name="T21" fmla="*/ 171 h 222"/>
                <a:gd name="T22" fmla="*/ 17 w 229"/>
                <a:gd name="T23" fmla="*/ 184 h 222"/>
                <a:gd name="T24" fmla="*/ 42 w 229"/>
                <a:gd name="T25" fmla="*/ 202 h 222"/>
                <a:gd name="T26" fmla="*/ 36 w 229"/>
                <a:gd name="T27" fmla="*/ 209 h 222"/>
                <a:gd name="T28" fmla="*/ 76 w 229"/>
                <a:gd name="T29" fmla="*/ 203 h 222"/>
                <a:gd name="T30" fmla="*/ 105 w 229"/>
                <a:gd name="T31" fmla="*/ 198 h 222"/>
                <a:gd name="T32" fmla="*/ 76 w 229"/>
                <a:gd name="T33" fmla="*/ 211 h 222"/>
                <a:gd name="T34" fmla="*/ 55 w 229"/>
                <a:gd name="T35" fmla="*/ 215 h 222"/>
                <a:gd name="T36" fmla="*/ 57 w 229"/>
                <a:gd name="T37" fmla="*/ 222 h 222"/>
                <a:gd name="T38" fmla="*/ 73 w 229"/>
                <a:gd name="T39" fmla="*/ 219 h 222"/>
                <a:gd name="T40" fmla="*/ 95 w 229"/>
                <a:gd name="T41" fmla="*/ 213 h 222"/>
                <a:gd name="T42" fmla="*/ 114 w 229"/>
                <a:gd name="T43" fmla="*/ 205 h 222"/>
                <a:gd name="T44" fmla="*/ 154 w 229"/>
                <a:gd name="T45" fmla="*/ 181 h 222"/>
                <a:gd name="T46" fmla="*/ 189 w 229"/>
                <a:gd name="T47" fmla="*/ 148 h 222"/>
                <a:gd name="T48" fmla="*/ 204 w 229"/>
                <a:gd name="T49" fmla="*/ 125 h 222"/>
                <a:gd name="T50" fmla="*/ 223 w 229"/>
                <a:gd name="T51" fmla="*/ 89 h 222"/>
                <a:gd name="T52" fmla="*/ 229 w 229"/>
                <a:gd name="T53" fmla="*/ 66 h 222"/>
                <a:gd name="T54" fmla="*/ 229 w 229"/>
                <a:gd name="T55" fmla="*/ 42 h 222"/>
                <a:gd name="T56" fmla="*/ 223 w 229"/>
                <a:gd name="T57" fmla="*/ 21 h 222"/>
                <a:gd name="T58" fmla="*/ 217 w 229"/>
                <a:gd name="T59" fmla="*/ 6 h 222"/>
                <a:gd name="T60" fmla="*/ 215 w 229"/>
                <a:gd name="T61" fmla="*/ 7 h 222"/>
                <a:gd name="T62" fmla="*/ 223 w 229"/>
                <a:gd name="T63" fmla="*/ 38 h 222"/>
                <a:gd name="T64" fmla="*/ 221 w 229"/>
                <a:gd name="T65" fmla="*/ 40 h 222"/>
                <a:gd name="T66" fmla="*/ 219 w 229"/>
                <a:gd name="T67" fmla="*/ 25 h 222"/>
                <a:gd name="T68" fmla="*/ 213 w 229"/>
                <a:gd name="T69" fmla="*/ 28 h 222"/>
                <a:gd name="T70" fmla="*/ 215 w 229"/>
                <a:gd name="T71" fmla="*/ 36 h 222"/>
                <a:gd name="T72" fmla="*/ 217 w 229"/>
                <a:gd name="T73" fmla="*/ 46 h 222"/>
                <a:gd name="T74" fmla="*/ 211 w 229"/>
                <a:gd name="T75" fmla="*/ 55 h 222"/>
                <a:gd name="T76" fmla="*/ 211 w 229"/>
                <a:gd name="T77" fmla="*/ 46 h 222"/>
                <a:gd name="T78" fmla="*/ 210 w 229"/>
                <a:gd name="T79" fmla="*/ 36 h 222"/>
                <a:gd name="T80" fmla="*/ 202 w 229"/>
                <a:gd name="T81" fmla="*/ 13 h 222"/>
                <a:gd name="T82" fmla="*/ 190 w 229"/>
                <a:gd name="T83" fmla="*/ 2 h 222"/>
                <a:gd name="T84" fmla="*/ 192 w 229"/>
                <a:gd name="T85" fmla="*/ 13 h 222"/>
                <a:gd name="T86" fmla="*/ 190 w 229"/>
                <a:gd name="T87" fmla="*/ 23 h 222"/>
                <a:gd name="T88" fmla="*/ 194 w 229"/>
                <a:gd name="T89" fmla="*/ 38 h 222"/>
                <a:gd name="T90" fmla="*/ 194 w 229"/>
                <a:gd name="T91" fmla="*/ 59 h 222"/>
                <a:gd name="T92" fmla="*/ 187 w 229"/>
                <a:gd name="T93" fmla="*/ 59 h 222"/>
                <a:gd name="T94" fmla="*/ 189 w 229"/>
                <a:gd name="T95" fmla="*/ 42 h 222"/>
                <a:gd name="T96" fmla="*/ 181 w 229"/>
                <a:gd name="T97" fmla="*/ 17 h 222"/>
                <a:gd name="T98" fmla="*/ 175 w 229"/>
                <a:gd name="T99" fmla="*/ 25 h 222"/>
                <a:gd name="T100" fmla="*/ 175 w 229"/>
                <a:gd name="T101" fmla="*/ 40 h 222"/>
                <a:gd name="T102" fmla="*/ 177 w 229"/>
                <a:gd name="T103" fmla="*/ 46 h 222"/>
                <a:gd name="T104" fmla="*/ 168 w 229"/>
                <a:gd name="T105" fmla="*/ 80 h 222"/>
                <a:gd name="T106" fmla="*/ 149 w 229"/>
                <a:gd name="T107" fmla="*/ 108 h 222"/>
                <a:gd name="T108" fmla="*/ 132 w 229"/>
                <a:gd name="T109" fmla="*/ 124 h 222"/>
                <a:gd name="T110" fmla="*/ 109 w 229"/>
                <a:gd name="T111" fmla="*/ 148 h 222"/>
                <a:gd name="T112" fmla="*/ 109 w 229"/>
                <a:gd name="T113" fmla="*/ 143 h 222"/>
                <a:gd name="T114" fmla="*/ 80 w 229"/>
                <a:gd name="T115" fmla="*/ 150 h 222"/>
                <a:gd name="T116" fmla="*/ 52 w 229"/>
                <a:gd name="T117" fmla="*/ 156 h 22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29"/>
                <a:gd name="T178" fmla="*/ 0 h 222"/>
                <a:gd name="T179" fmla="*/ 229 w 229"/>
                <a:gd name="T180" fmla="*/ 222 h 22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29" h="222">
                  <a:moveTo>
                    <a:pt x="52" y="156"/>
                  </a:moveTo>
                  <a:lnTo>
                    <a:pt x="63" y="162"/>
                  </a:lnTo>
                  <a:lnTo>
                    <a:pt x="63" y="164"/>
                  </a:lnTo>
                  <a:lnTo>
                    <a:pt x="59" y="165"/>
                  </a:lnTo>
                  <a:lnTo>
                    <a:pt x="54" y="165"/>
                  </a:lnTo>
                  <a:lnTo>
                    <a:pt x="44" y="167"/>
                  </a:lnTo>
                  <a:lnTo>
                    <a:pt x="35" y="162"/>
                  </a:lnTo>
                  <a:lnTo>
                    <a:pt x="23" y="158"/>
                  </a:lnTo>
                  <a:lnTo>
                    <a:pt x="23" y="165"/>
                  </a:lnTo>
                  <a:lnTo>
                    <a:pt x="33" y="167"/>
                  </a:lnTo>
                  <a:lnTo>
                    <a:pt x="42" y="177"/>
                  </a:lnTo>
                  <a:lnTo>
                    <a:pt x="46" y="177"/>
                  </a:lnTo>
                  <a:lnTo>
                    <a:pt x="54" y="173"/>
                  </a:lnTo>
                  <a:lnTo>
                    <a:pt x="57" y="173"/>
                  </a:lnTo>
                  <a:lnTo>
                    <a:pt x="52" y="179"/>
                  </a:lnTo>
                  <a:lnTo>
                    <a:pt x="42" y="179"/>
                  </a:lnTo>
                  <a:lnTo>
                    <a:pt x="38" y="179"/>
                  </a:lnTo>
                  <a:lnTo>
                    <a:pt x="27" y="177"/>
                  </a:lnTo>
                  <a:lnTo>
                    <a:pt x="17" y="175"/>
                  </a:lnTo>
                  <a:lnTo>
                    <a:pt x="14" y="169"/>
                  </a:lnTo>
                  <a:lnTo>
                    <a:pt x="10" y="169"/>
                  </a:lnTo>
                  <a:lnTo>
                    <a:pt x="0" y="171"/>
                  </a:lnTo>
                  <a:lnTo>
                    <a:pt x="8" y="179"/>
                  </a:lnTo>
                  <a:lnTo>
                    <a:pt x="17" y="184"/>
                  </a:lnTo>
                  <a:lnTo>
                    <a:pt x="33" y="198"/>
                  </a:lnTo>
                  <a:lnTo>
                    <a:pt x="42" y="202"/>
                  </a:lnTo>
                  <a:lnTo>
                    <a:pt x="35" y="205"/>
                  </a:lnTo>
                  <a:lnTo>
                    <a:pt x="36" y="209"/>
                  </a:lnTo>
                  <a:lnTo>
                    <a:pt x="57" y="207"/>
                  </a:lnTo>
                  <a:lnTo>
                    <a:pt x="76" y="203"/>
                  </a:lnTo>
                  <a:lnTo>
                    <a:pt x="99" y="198"/>
                  </a:lnTo>
                  <a:lnTo>
                    <a:pt x="105" y="198"/>
                  </a:lnTo>
                  <a:lnTo>
                    <a:pt x="97" y="203"/>
                  </a:lnTo>
                  <a:lnTo>
                    <a:pt x="76" y="211"/>
                  </a:lnTo>
                  <a:lnTo>
                    <a:pt x="69" y="211"/>
                  </a:lnTo>
                  <a:lnTo>
                    <a:pt x="55" y="215"/>
                  </a:lnTo>
                  <a:lnTo>
                    <a:pt x="50" y="219"/>
                  </a:lnTo>
                  <a:lnTo>
                    <a:pt x="57" y="222"/>
                  </a:lnTo>
                  <a:lnTo>
                    <a:pt x="65" y="219"/>
                  </a:lnTo>
                  <a:lnTo>
                    <a:pt x="73" y="219"/>
                  </a:lnTo>
                  <a:lnTo>
                    <a:pt x="78" y="217"/>
                  </a:lnTo>
                  <a:lnTo>
                    <a:pt x="95" y="213"/>
                  </a:lnTo>
                  <a:lnTo>
                    <a:pt x="103" y="209"/>
                  </a:lnTo>
                  <a:lnTo>
                    <a:pt x="114" y="205"/>
                  </a:lnTo>
                  <a:lnTo>
                    <a:pt x="135" y="194"/>
                  </a:lnTo>
                  <a:lnTo>
                    <a:pt x="154" y="181"/>
                  </a:lnTo>
                  <a:lnTo>
                    <a:pt x="173" y="164"/>
                  </a:lnTo>
                  <a:lnTo>
                    <a:pt x="189" y="148"/>
                  </a:lnTo>
                  <a:lnTo>
                    <a:pt x="202" y="129"/>
                  </a:lnTo>
                  <a:lnTo>
                    <a:pt x="204" y="125"/>
                  </a:lnTo>
                  <a:lnTo>
                    <a:pt x="213" y="110"/>
                  </a:lnTo>
                  <a:lnTo>
                    <a:pt x="223" y="89"/>
                  </a:lnTo>
                  <a:lnTo>
                    <a:pt x="223" y="85"/>
                  </a:lnTo>
                  <a:lnTo>
                    <a:pt x="229" y="66"/>
                  </a:lnTo>
                  <a:lnTo>
                    <a:pt x="229" y="55"/>
                  </a:lnTo>
                  <a:lnTo>
                    <a:pt x="229" y="42"/>
                  </a:lnTo>
                  <a:lnTo>
                    <a:pt x="227" y="30"/>
                  </a:lnTo>
                  <a:lnTo>
                    <a:pt x="223" y="21"/>
                  </a:lnTo>
                  <a:lnTo>
                    <a:pt x="221" y="15"/>
                  </a:lnTo>
                  <a:lnTo>
                    <a:pt x="217" y="6"/>
                  </a:lnTo>
                  <a:lnTo>
                    <a:pt x="215" y="0"/>
                  </a:lnTo>
                  <a:lnTo>
                    <a:pt x="215" y="7"/>
                  </a:lnTo>
                  <a:lnTo>
                    <a:pt x="225" y="38"/>
                  </a:lnTo>
                  <a:lnTo>
                    <a:pt x="223" y="38"/>
                  </a:lnTo>
                  <a:lnTo>
                    <a:pt x="221" y="38"/>
                  </a:lnTo>
                  <a:lnTo>
                    <a:pt x="221" y="40"/>
                  </a:lnTo>
                  <a:lnTo>
                    <a:pt x="221" y="36"/>
                  </a:lnTo>
                  <a:lnTo>
                    <a:pt x="219" y="25"/>
                  </a:lnTo>
                  <a:lnTo>
                    <a:pt x="215" y="25"/>
                  </a:lnTo>
                  <a:lnTo>
                    <a:pt x="213" y="28"/>
                  </a:lnTo>
                  <a:lnTo>
                    <a:pt x="215" y="32"/>
                  </a:lnTo>
                  <a:lnTo>
                    <a:pt x="215" y="36"/>
                  </a:lnTo>
                  <a:lnTo>
                    <a:pt x="215" y="42"/>
                  </a:lnTo>
                  <a:lnTo>
                    <a:pt x="217" y="46"/>
                  </a:lnTo>
                  <a:lnTo>
                    <a:pt x="215" y="55"/>
                  </a:lnTo>
                  <a:lnTo>
                    <a:pt x="211" y="55"/>
                  </a:lnTo>
                  <a:lnTo>
                    <a:pt x="210" y="51"/>
                  </a:lnTo>
                  <a:lnTo>
                    <a:pt x="211" y="46"/>
                  </a:lnTo>
                  <a:lnTo>
                    <a:pt x="211" y="42"/>
                  </a:lnTo>
                  <a:lnTo>
                    <a:pt x="210" y="36"/>
                  </a:lnTo>
                  <a:lnTo>
                    <a:pt x="210" y="21"/>
                  </a:lnTo>
                  <a:lnTo>
                    <a:pt x="202" y="13"/>
                  </a:lnTo>
                  <a:lnTo>
                    <a:pt x="196" y="4"/>
                  </a:lnTo>
                  <a:lnTo>
                    <a:pt x="190" y="2"/>
                  </a:lnTo>
                  <a:lnTo>
                    <a:pt x="189" y="4"/>
                  </a:lnTo>
                  <a:lnTo>
                    <a:pt x="192" y="13"/>
                  </a:lnTo>
                  <a:lnTo>
                    <a:pt x="190" y="19"/>
                  </a:lnTo>
                  <a:lnTo>
                    <a:pt x="190" y="23"/>
                  </a:lnTo>
                  <a:lnTo>
                    <a:pt x="190" y="27"/>
                  </a:lnTo>
                  <a:lnTo>
                    <a:pt x="194" y="38"/>
                  </a:lnTo>
                  <a:lnTo>
                    <a:pt x="196" y="49"/>
                  </a:lnTo>
                  <a:lnTo>
                    <a:pt x="194" y="59"/>
                  </a:lnTo>
                  <a:lnTo>
                    <a:pt x="189" y="61"/>
                  </a:lnTo>
                  <a:lnTo>
                    <a:pt x="187" y="59"/>
                  </a:lnTo>
                  <a:lnTo>
                    <a:pt x="187" y="47"/>
                  </a:lnTo>
                  <a:lnTo>
                    <a:pt x="189" y="42"/>
                  </a:lnTo>
                  <a:lnTo>
                    <a:pt x="187" y="30"/>
                  </a:lnTo>
                  <a:lnTo>
                    <a:pt x="181" y="17"/>
                  </a:lnTo>
                  <a:lnTo>
                    <a:pt x="177" y="15"/>
                  </a:lnTo>
                  <a:lnTo>
                    <a:pt x="175" y="25"/>
                  </a:lnTo>
                  <a:lnTo>
                    <a:pt x="179" y="36"/>
                  </a:lnTo>
                  <a:lnTo>
                    <a:pt x="175" y="40"/>
                  </a:lnTo>
                  <a:lnTo>
                    <a:pt x="173" y="44"/>
                  </a:lnTo>
                  <a:lnTo>
                    <a:pt x="177" y="46"/>
                  </a:lnTo>
                  <a:lnTo>
                    <a:pt x="177" y="57"/>
                  </a:lnTo>
                  <a:lnTo>
                    <a:pt x="168" y="80"/>
                  </a:lnTo>
                  <a:lnTo>
                    <a:pt x="162" y="89"/>
                  </a:lnTo>
                  <a:lnTo>
                    <a:pt x="149" y="108"/>
                  </a:lnTo>
                  <a:lnTo>
                    <a:pt x="143" y="114"/>
                  </a:lnTo>
                  <a:lnTo>
                    <a:pt x="132" y="124"/>
                  </a:lnTo>
                  <a:lnTo>
                    <a:pt x="113" y="143"/>
                  </a:lnTo>
                  <a:lnTo>
                    <a:pt x="109" y="148"/>
                  </a:lnTo>
                  <a:lnTo>
                    <a:pt x="103" y="150"/>
                  </a:lnTo>
                  <a:lnTo>
                    <a:pt x="109" y="143"/>
                  </a:lnTo>
                  <a:lnTo>
                    <a:pt x="95" y="144"/>
                  </a:lnTo>
                  <a:lnTo>
                    <a:pt x="80" y="150"/>
                  </a:lnTo>
                  <a:lnTo>
                    <a:pt x="67" y="154"/>
                  </a:lnTo>
                  <a:lnTo>
                    <a:pt x="52" y="1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9" name="Freeform 63"/>
            <p:cNvSpPr>
              <a:spLocks/>
            </p:cNvSpPr>
            <p:nvPr/>
          </p:nvSpPr>
          <p:spPr bwMode="auto">
            <a:xfrm>
              <a:off x="898" y="1433"/>
              <a:ext cx="82" cy="78"/>
            </a:xfrm>
            <a:custGeom>
              <a:avLst/>
              <a:gdLst>
                <a:gd name="T0" fmla="*/ 55 w 163"/>
                <a:gd name="T1" fmla="*/ 6 h 156"/>
                <a:gd name="T2" fmla="*/ 55 w 163"/>
                <a:gd name="T3" fmla="*/ 44 h 156"/>
                <a:gd name="T4" fmla="*/ 0 w 163"/>
                <a:gd name="T5" fmla="*/ 72 h 156"/>
                <a:gd name="T6" fmla="*/ 51 w 163"/>
                <a:gd name="T7" fmla="*/ 97 h 156"/>
                <a:gd name="T8" fmla="*/ 57 w 163"/>
                <a:gd name="T9" fmla="*/ 156 h 156"/>
                <a:gd name="T10" fmla="*/ 102 w 163"/>
                <a:gd name="T11" fmla="*/ 110 h 156"/>
                <a:gd name="T12" fmla="*/ 163 w 163"/>
                <a:gd name="T13" fmla="*/ 133 h 156"/>
                <a:gd name="T14" fmla="*/ 127 w 163"/>
                <a:gd name="T15" fmla="*/ 65 h 156"/>
                <a:gd name="T16" fmla="*/ 135 w 163"/>
                <a:gd name="T17" fmla="*/ 34 h 156"/>
                <a:gd name="T18" fmla="*/ 110 w 163"/>
                <a:gd name="T19" fmla="*/ 0 h 156"/>
                <a:gd name="T20" fmla="*/ 85 w 163"/>
                <a:gd name="T21" fmla="*/ 19 h 156"/>
                <a:gd name="T22" fmla="*/ 55 w 163"/>
                <a:gd name="T23" fmla="*/ 6 h 156"/>
                <a:gd name="T24" fmla="*/ 55 w 163"/>
                <a:gd name="T25" fmla="*/ 6 h 15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3"/>
                <a:gd name="T40" fmla="*/ 0 h 156"/>
                <a:gd name="T41" fmla="*/ 163 w 163"/>
                <a:gd name="T42" fmla="*/ 156 h 15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3" h="156">
                  <a:moveTo>
                    <a:pt x="55" y="6"/>
                  </a:moveTo>
                  <a:lnTo>
                    <a:pt x="55" y="44"/>
                  </a:lnTo>
                  <a:lnTo>
                    <a:pt x="0" y="72"/>
                  </a:lnTo>
                  <a:lnTo>
                    <a:pt x="51" y="97"/>
                  </a:lnTo>
                  <a:lnTo>
                    <a:pt x="57" y="156"/>
                  </a:lnTo>
                  <a:lnTo>
                    <a:pt x="102" y="110"/>
                  </a:lnTo>
                  <a:lnTo>
                    <a:pt x="163" y="133"/>
                  </a:lnTo>
                  <a:lnTo>
                    <a:pt x="127" y="65"/>
                  </a:lnTo>
                  <a:lnTo>
                    <a:pt x="135" y="34"/>
                  </a:lnTo>
                  <a:lnTo>
                    <a:pt x="110" y="0"/>
                  </a:lnTo>
                  <a:lnTo>
                    <a:pt x="85" y="19"/>
                  </a:lnTo>
                  <a:lnTo>
                    <a:pt x="55" y="6"/>
                  </a:lnTo>
                  <a:close/>
                </a:path>
              </a:pathLst>
            </a:custGeom>
            <a:solidFill>
              <a:srgbClr val="FFB3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Freeform 64"/>
            <p:cNvSpPr>
              <a:spLocks/>
            </p:cNvSpPr>
            <p:nvPr/>
          </p:nvSpPr>
          <p:spPr bwMode="auto">
            <a:xfrm>
              <a:off x="1041" y="1541"/>
              <a:ext cx="170" cy="239"/>
            </a:xfrm>
            <a:custGeom>
              <a:avLst/>
              <a:gdLst>
                <a:gd name="T0" fmla="*/ 110 w 340"/>
                <a:gd name="T1" fmla="*/ 405 h 477"/>
                <a:gd name="T2" fmla="*/ 78 w 340"/>
                <a:gd name="T3" fmla="*/ 365 h 477"/>
                <a:gd name="T4" fmla="*/ 55 w 340"/>
                <a:gd name="T5" fmla="*/ 321 h 477"/>
                <a:gd name="T6" fmla="*/ 47 w 340"/>
                <a:gd name="T7" fmla="*/ 276 h 477"/>
                <a:gd name="T8" fmla="*/ 49 w 340"/>
                <a:gd name="T9" fmla="*/ 257 h 477"/>
                <a:gd name="T10" fmla="*/ 55 w 340"/>
                <a:gd name="T11" fmla="*/ 280 h 477"/>
                <a:gd name="T12" fmla="*/ 55 w 340"/>
                <a:gd name="T13" fmla="*/ 236 h 477"/>
                <a:gd name="T14" fmla="*/ 60 w 340"/>
                <a:gd name="T15" fmla="*/ 198 h 477"/>
                <a:gd name="T16" fmla="*/ 74 w 340"/>
                <a:gd name="T17" fmla="*/ 162 h 477"/>
                <a:gd name="T18" fmla="*/ 98 w 340"/>
                <a:gd name="T19" fmla="*/ 127 h 477"/>
                <a:gd name="T20" fmla="*/ 131 w 340"/>
                <a:gd name="T21" fmla="*/ 97 h 477"/>
                <a:gd name="T22" fmla="*/ 161 w 340"/>
                <a:gd name="T23" fmla="*/ 76 h 477"/>
                <a:gd name="T24" fmla="*/ 199 w 340"/>
                <a:gd name="T25" fmla="*/ 61 h 477"/>
                <a:gd name="T26" fmla="*/ 237 w 340"/>
                <a:gd name="T27" fmla="*/ 49 h 477"/>
                <a:gd name="T28" fmla="*/ 281 w 340"/>
                <a:gd name="T29" fmla="*/ 46 h 477"/>
                <a:gd name="T30" fmla="*/ 264 w 340"/>
                <a:gd name="T31" fmla="*/ 38 h 477"/>
                <a:gd name="T32" fmla="*/ 232 w 340"/>
                <a:gd name="T33" fmla="*/ 46 h 477"/>
                <a:gd name="T34" fmla="*/ 201 w 340"/>
                <a:gd name="T35" fmla="*/ 55 h 477"/>
                <a:gd name="T36" fmla="*/ 163 w 340"/>
                <a:gd name="T37" fmla="*/ 68 h 477"/>
                <a:gd name="T38" fmla="*/ 180 w 340"/>
                <a:gd name="T39" fmla="*/ 57 h 477"/>
                <a:gd name="T40" fmla="*/ 195 w 340"/>
                <a:gd name="T41" fmla="*/ 46 h 477"/>
                <a:gd name="T42" fmla="*/ 165 w 340"/>
                <a:gd name="T43" fmla="*/ 57 h 477"/>
                <a:gd name="T44" fmla="*/ 110 w 340"/>
                <a:gd name="T45" fmla="*/ 93 h 477"/>
                <a:gd name="T46" fmla="*/ 142 w 340"/>
                <a:gd name="T47" fmla="*/ 65 h 477"/>
                <a:gd name="T48" fmla="*/ 188 w 340"/>
                <a:gd name="T49" fmla="*/ 44 h 477"/>
                <a:gd name="T50" fmla="*/ 233 w 340"/>
                <a:gd name="T51" fmla="*/ 30 h 477"/>
                <a:gd name="T52" fmla="*/ 264 w 340"/>
                <a:gd name="T53" fmla="*/ 25 h 477"/>
                <a:gd name="T54" fmla="*/ 338 w 340"/>
                <a:gd name="T55" fmla="*/ 38 h 477"/>
                <a:gd name="T56" fmla="*/ 315 w 340"/>
                <a:gd name="T57" fmla="*/ 28 h 477"/>
                <a:gd name="T58" fmla="*/ 287 w 340"/>
                <a:gd name="T59" fmla="*/ 21 h 477"/>
                <a:gd name="T60" fmla="*/ 254 w 340"/>
                <a:gd name="T61" fmla="*/ 17 h 477"/>
                <a:gd name="T62" fmla="*/ 203 w 340"/>
                <a:gd name="T63" fmla="*/ 23 h 477"/>
                <a:gd name="T64" fmla="*/ 159 w 340"/>
                <a:gd name="T65" fmla="*/ 38 h 477"/>
                <a:gd name="T66" fmla="*/ 106 w 340"/>
                <a:gd name="T67" fmla="*/ 76 h 477"/>
                <a:gd name="T68" fmla="*/ 76 w 340"/>
                <a:gd name="T69" fmla="*/ 103 h 477"/>
                <a:gd name="T70" fmla="*/ 95 w 340"/>
                <a:gd name="T71" fmla="*/ 76 h 477"/>
                <a:gd name="T72" fmla="*/ 133 w 340"/>
                <a:gd name="T73" fmla="*/ 47 h 477"/>
                <a:gd name="T74" fmla="*/ 176 w 340"/>
                <a:gd name="T75" fmla="*/ 25 h 477"/>
                <a:gd name="T76" fmla="*/ 226 w 340"/>
                <a:gd name="T77" fmla="*/ 11 h 477"/>
                <a:gd name="T78" fmla="*/ 273 w 340"/>
                <a:gd name="T79" fmla="*/ 6 h 477"/>
                <a:gd name="T80" fmla="*/ 300 w 340"/>
                <a:gd name="T81" fmla="*/ 2 h 477"/>
                <a:gd name="T82" fmla="*/ 271 w 340"/>
                <a:gd name="T83" fmla="*/ 2 h 477"/>
                <a:gd name="T84" fmla="*/ 228 w 340"/>
                <a:gd name="T85" fmla="*/ 4 h 477"/>
                <a:gd name="T86" fmla="*/ 184 w 340"/>
                <a:gd name="T87" fmla="*/ 11 h 477"/>
                <a:gd name="T88" fmla="*/ 144 w 340"/>
                <a:gd name="T89" fmla="*/ 23 h 477"/>
                <a:gd name="T90" fmla="*/ 93 w 340"/>
                <a:gd name="T91" fmla="*/ 55 h 477"/>
                <a:gd name="T92" fmla="*/ 57 w 340"/>
                <a:gd name="T93" fmla="*/ 99 h 477"/>
                <a:gd name="T94" fmla="*/ 38 w 340"/>
                <a:gd name="T95" fmla="*/ 129 h 477"/>
                <a:gd name="T96" fmla="*/ 22 w 340"/>
                <a:gd name="T97" fmla="*/ 160 h 477"/>
                <a:gd name="T98" fmla="*/ 11 w 340"/>
                <a:gd name="T99" fmla="*/ 188 h 477"/>
                <a:gd name="T100" fmla="*/ 3 w 340"/>
                <a:gd name="T101" fmla="*/ 219 h 477"/>
                <a:gd name="T102" fmla="*/ 0 w 340"/>
                <a:gd name="T103" fmla="*/ 255 h 477"/>
                <a:gd name="T104" fmla="*/ 2 w 340"/>
                <a:gd name="T105" fmla="*/ 287 h 477"/>
                <a:gd name="T106" fmla="*/ 5 w 340"/>
                <a:gd name="T107" fmla="*/ 318 h 477"/>
                <a:gd name="T108" fmla="*/ 15 w 340"/>
                <a:gd name="T109" fmla="*/ 346 h 477"/>
                <a:gd name="T110" fmla="*/ 28 w 340"/>
                <a:gd name="T111" fmla="*/ 373 h 477"/>
                <a:gd name="T112" fmla="*/ 57 w 340"/>
                <a:gd name="T113" fmla="*/ 418 h 477"/>
                <a:gd name="T114" fmla="*/ 97 w 340"/>
                <a:gd name="T115" fmla="*/ 460 h 47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40"/>
                <a:gd name="T175" fmla="*/ 0 h 477"/>
                <a:gd name="T176" fmla="*/ 340 w 340"/>
                <a:gd name="T177" fmla="*/ 477 h 47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40" h="477">
                  <a:moveTo>
                    <a:pt x="144" y="436"/>
                  </a:moveTo>
                  <a:lnTo>
                    <a:pt x="138" y="430"/>
                  </a:lnTo>
                  <a:lnTo>
                    <a:pt x="133" y="424"/>
                  </a:lnTo>
                  <a:lnTo>
                    <a:pt x="127" y="420"/>
                  </a:lnTo>
                  <a:lnTo>
                    <a:pt x="121" y="415"/>
                  </a:lnTo>
                  <a:lnTo>
                    <a:pt x="116" y="409"/>
                  </a:lnTo>
                  <a:lnTo>
                    <a:pt x="110" y="405"/>
                  </a:lnTo>
                  <a:lnTo>
                    <a:pt x="104" y="399"/>
                  </a:lnTo>
                  <a:lnTo>
                    <a:pt x="100" y="394"/>
                  </a:lnTo>
                  <a:lnTo>
                    <a:pt x="95" y="388"/>
                  </a:lnTo>
                  <a:lnTo>
                    <a:pt x="91" y="382"/>
                  </a:lnTo>
                  <a:lnTo>
                    <a:pt x="85" y="377"/>
                  </a:lnTo>
                  <a:lnTo>
                    <a:pt x="81" y="371"/>
                  </a:lnTo>
                  <a:lnTo>
                    <a:pt x="78" y="365"/>
                  </a:lnTo>
                  <a:lnTo>
                    <a:pt x="74" y="358"/>
                  </a:lnTo>
                  <a:lnTo>
                    <a:pt x="70" y="354"/>
                  </a:lnTo>
                  <a:lnTo>
                    <a:pt x="68" y="346"/>
                  </a:lnTo>
                  <a:lnTo>
                    <a:pt x="62" y="340"/>
                  </a:lnTo>
                  <a:lnTo>
                    <a:pt x="60" y="335"/>
                  </a:lnTo>
                  <a:lnTo>
                    <a:pt x="57" y="327"/>
                  </a:lnTo>
                  <a:lnTo>
                    <a:pt x="55" y="321"/>
                  </a:lnTo>
                  <a:lnTo>
                    <a:pt x="53" y="314"/>
                  </a:lnTo>
                  <a:lnTo>
                    <a:pt x="51" y="308"/>
                  </a:lnTo>
                  <a:lnTo>
                    <a:pt x="49" y="302"/>
                  </a:lnTo>
                  <a:lnTo>
                    <a:pt x="49" y="297"/>
                  </a:lnTo>
                  <a:lnTo>
                    <a:pt x="47" y="289"/>
                  </a:lnTo>
                  <a:lnTo>
                    <a:pt x="47" y="283"/>
                  </a:lnTo>
                  <a:lnTo>
                    <a:pt x="47" y="276"/>
                  </a:lnTo>
                  <a:lnTo>
                    <a:pt x="47" y="270"/>
                  </a:lnTo>
                  <a:lnTo>
                    <a:pt x="47" y="262"/>
                  </a:lnTo>
                  <a:lnTo>
                    <a:pt x="47" y="257"/>
                  </a:lnTo>
                  <a:lnTo>
                    <a:pt x="49" y="251"/>
                  </a:lnTo>
                  <a:lnTo>
                    <a:pt x="51" y="245"/>
                  </a:lnTo>
                  <a:lnTo>
                    <a:pt x="49" y="251"/>
                  </a:lnTo>
                  <a:lnTo>
                    <a:pt x="49" y="257"/>
                  </a:lnTo>
                  <a:lnTo>
                    <a:pt x="49" y="262"/>
                  </a:lnTo>
                  <a:lnTo>
                    <a:pt x="51" y="268"/>
                  </a:lnTo>
                  <a:lnTo>
                    <a:pt x="51" y="272"/>
                  </a:lnTo>
                  <a:lnTo>
                    <a:pt x="53" y="278"/>
                  </a:lnTo>
                  <a:lnTo>
                    <a:pt x="55" y="281"/>
                  </a:lnTo>
                  <a:lnTo>
                    <a:pt x="57" y="287"/>
                  </a:lnTo>
                  <a:lnTo>
                    <a:pt x="55" y="280"/>
                  </a:lnTo>
                  <a:lnTo>
                    <a:pt x="55" y="274"/>
                  </a:lnTo>
                  <a:lnTo>
                    <a:pt x="53" y="266"/>
                  </a:lnTo>
                  <a:lnTo>
                    <a:pt x="53" y="261"/>
                  </a:lnTo>
                  <a:lnTo>
                    <a:pt x="53" y="255"/>
                  </a:lnTo>
                  <a:lnTo>
                    <a:pt x="53" y="249"/>
                  </a:lnTo>
                  <a:lnTo>
                    <a:pt x="53" y="242"/>
                  </a:lnTo>
                  <a:lnTo>
                    <a:pt x="55" y="236"/>
                  </a:lnTo>
                  <a:lnTo>
                    <a:pt x="55" y="230"/>
                  </a:lnTo>
                  <a:lnTo>
                    <a:pt x="55" y="224"/>
                  </a:lnTo>
                  <a:lnTo>
                    <a:pt x="57" y="219"/>
                  </a:lnTo>
                  <a:lnTo>
                    <a:pt x="57" y="213"/>
                  </a:lnTo>
                  <a:lnTo>
                    <a:pt x="59" y="207"/>
                  </a:lnTo>
                  <a:lnTo>
                    <a:pt x="59" y="203"/>
                  </a:lnTo>
                  <a:lnTo>
                    <a:pt x="60" y="198"/>
                  </a:lnTo>
                  <a:lnTo>
                    <a:pt x="62" y="192"/>
                  </a:lnTo>
                  <a:lnTo>
                    <a:pt x="64" y="186"/>
                  </a:lnTo>
                  <a:lnTo>
                    <a:pt x="66" y="183"/>
                  </a:lnTo>
                  <a:lnTo>
                    <a:pt x="68" y="177"/>
                  </a:lnTo>
                  <a:lnTo>
                    <a:pt x="70" y="171"/>
                  </a:lnTo>
                  <a:lnTo>
                    <a:pt x="72" y="167"/>
                  </a:lnTo>
                  <a:lnTo>
                    <a:pt x="74" y="162"/>
                  </a:lnTo>
                  <a:lnTo>
                    <a:pt x="78" y="158"/>
                  </a:lnTo>
                  <a:lnTo>
                    <a:pt x="79" y="154"/>
                  </a:lnTo>
                  <a:lnTo>
                    <a:pt x="83" y="148"/>
                  </a:lnTo>
                  <a:lnTo>
                    <a:pt x="85" y="144"/>
                  </a:lnTo>
                  <a:lnTo>
                    <a:pt x="89" y="139"/>
                  </a:lnTo>
                  <a:lnTo>
                    <a:pt x="93" y="135"/>
                  </a:lnTo>
                  <a:lnTo>
                    <a:pt x="98" y="127"/>
                  </a:lnTo>
                  <a:lnTo>
                    <a:pt x="106" y="120"/>
                  </a:lnTo>
                  <a:lnTo>
                    <a:pt x="110" y="116"/>
                  </a:lnTo>
                  <a:lnTo>
                    <a:pt x="114" y="112"/>
                  </a:lnTo>
                  <a:lnTo>
                    <a:pt x="117" y="108"/>
                  </a:lnTo>
                  <a:lnTo>
                    <a:pt x="121" y="105"/>
                  </a:lnTo>
                  <a:lnTo>
                    <a:pt x="125" y="101"/>
                  </a:lnTo>
                  <a:lnTo>
                    <a:pt x="131" y="97"/>
                  </a:lnTo>
                  <a:lnTo>
                    <a:pt x="135" y="93"/>
                  </a:lnTo>
                  <a:lnTo>
                    <a:pt x="138" y="91"/>
                  </a:lnTo>
                  <a:lnTo>
                    <a:pt x="144" y="87"/>
                  </a:lnTo>
                  <a:lnTo>
                    <a:pt x="148" y="85"/>
                  </a:lnTo>
                  <a:lnTo>
                    <a:pt x="152" y="82"/>
                  </a:lnTo>
                  <a:lnTo>
                    <a:pt x="157" y="80"/>
                  </a:lnTo>
                  <a:lnTo>
                    <a:pt x="161" y="76"/>
                  </a:lnTo>
                  <a:lnTo>
                    <a:pt x="167" y="74"/>
                  </a:lnTo>
                  <a:lnTo>
                    <a:pt x="173" y="72"/>
                  </a:lnTo>
                  <a:lnTo>
                    <a:pt x="178" y="70"/>
                  </a:lnTo>
                  <a:lnTo>
                    <a:pt x="182" y="66"/>
                  </a:lnTo>
                  <a:lnTo>
                    <a:pt x="188" y="65"/>
                  </a:lnTo>
                  <a:lnTo>
                    <a:pt x="194" y="63"/>
                  </a:lnTo>
                  <a:lnTo>
                    <a:pt x="199" y="61"/>
                  </a:lnTo>
                  <a:lnTo>
                    <a:pt x="205" y="59"/>
                  </a:lnTo>
                  <a:lnTo>
                    <a:pt x="211" y="57"/>
                  </a:lnTo>
                  <a:lnTo>
                    <a:pt x="214" y="55"/>
                  </a:lnTo>
                  <a:lnTo>
                    <a:pt x="222" y="55"/>
                  </a:lnTo>
                  <a:lnTo>
                    <a:pt x="226" y="53"/>
                  </a:lnTo>
                  <a:lnTo>
                    <a:pt x="232" y="51"/>
                  </a:lnTo>
                  <a:lnTo>
                    <a:pt x="237" y="49"/>
                  </a:lnTo>
                  <a:lnTo>
                    <a:pt x="245" y="49"/>
                  </a:lnTo>
                  <a:lnTo>
                    <a:pt x="251" y="49"/>
                  </a:lnTo>
                  <a:lnTo>
                    <a:pt x="256" y="47"/>
                  </a:lnTo>
                  <a:lnTo>
                    <a:pt x="264" y="47"/>
                  </a:lnTo>
                  <a:lnTo>
                    <a:pt x="270" y="47"/>
                  </a:lnTo>
                  <a:lnTo>
                    <a:pt x="275" y="46"/>
                  </a:lnTo>
                  <a:lnTo>
                    <a:pt x="281" y="46"/>
                  </a:lnTo>
                  <a:lnTo>
                    <a:pt x="283" y="44"/>
                  </a:lnTo>
                  <a:lnTo>
                    <a:pt x="285" y="44"/>
                  </a:lnTo>
                  <a:lnTo>
                    <a:pt x="283" y="42"/>
                  </a:lnTo>
                  <a:lnTo>
                    <a:pt x="281" y="40"/>
                  </a:lnTo>
                  <a:lnTo>
                    <a:pt x="275" y="40"/>
                  </a:lnTo>
                  <a:lnTo>
                    <a:pt x="270" y="38"/>
                  </a:lnTo>
                  <a:lnTo>
                    <a:pt x="264" y="38"/>
                  </a:lnTo>
                  <a:lnTo>
                    <a:pt x="260" y="38"/>
                  </a:lnTo>
                  <a:lnTo>
                    <a:pt x="254" y="40"/>
                  </a:lnTo>
                  <a:lnTo>
                    <a:pt x="247" y="42"/>
                  </a:lnTo>
                  <a:lnTo>
                    <a:pt x="241" y="44"/>
                  </a:lnTo>
                  <a:lnTo>
                    <a:pt x="235" y="46"/>
                  </a:lnTo>
                  <a:lnTo>
                    <a:pt x="232" y="46"/>
                  </a:lnTo>
                  <a:lnTo>
                    <a:pt x="228" y="47"/>
                  </a:lnTo>
                  <a:lnTo>
                    <a:pt x="224" y="49"/>
                  </a:lnTo>
                  <a:lnTo>
                    <a:pt x="218" y="49"/>
                  </a:lnTo>
                  <a:lnTo>
                    <a:pt x="214" y="51"/>
                  </a:lnTo>
                  <a:lnTo>
                    <a:pt x="211" y="53"/>
                  </a:lnTo>
                  <a:lnTo>
                    <a:pt x="205" y="55"/>
                  </a:lnTo>
                  <a:lnTo>
                    <a:pt x="201" y="55"/>
                  </a:lnTo>
                  <a:lnTo>
                    <a:pt x="195" y="57"/>
                  </a:lnTo>
                  <a:lnTo>
                    <a:pt x="192" y="59"/>
                  </a:lnTo>
                  <a:lnTo>
                    <a:pt x="188" y="61"/>
                  </a:lnTo>
                  <a:lnTo>
                    <a:pt x="180" y="63"/>
                  </a:lnTo>
                  <a:lnTo>
                    <a:pt x="175" y="65"/>
                  </a:lnTo>
                  <a:lnTo>
                    <a:pt x="167" y="66"/>
                  </a:lnTo>
                  <a:lnTo>
                    <a:pt x="163" y="68"/>
                  </a:lnTo>
                  <a:lnTo>
                    <a:pt x="161" y="70"/>
                  </a:lnTo>
                  <a:lnTo>
                    <a:pt x="159" y="70"/>
                  </a:lnTo>
                  <a:lnTo>
                    <a:pt x="163" y="66"/>
                  </a:lnTo>
                  <a:lnTo>
                    <a:pt x="169" y="63"/>
                  </a:lnTo>
                  <a:lnTo>
                    <a:pt x="173" y="61"/>
                  </a:lnTo>
                  <a:lnTo>
                    <a:pt x="176" y="59"/>
                  </a:lnTo>
                  <a:lnTo>
                    <a:pt x="180" y="57"/>
                  </a:lnTo>
                  <a:lnTo>
                    <a:pt x="184" y="55"/>
                  </a:lnTo>
                  <a:lnTo>
                    <a:pt x="192" y="51"/>
                  </a:lnTo>
                  <a:lnTo>
                    <a:pt x="197" y="49"/>
                  </a:lnTo>
                  <a:lnTo>
                    <a:pt x="203" y="46"/>
                  </a:lnTo>
                  <a:lnTo>
                    <a:pt x="205" y="44"/>
                  </a:lnTo>
                  <a:lnTo>
                    <a:pt x="199" y="44"/>
                  </a:lnTo>
                  <a:lnTo>
                    <a:pt x="195" y="46"/>
                  </a:lnTo>
                  <a:lnTo>
                    <a:pt x="190" y="46"/>
                  </a:lnTo>
                  <a:lnTo>
                    <a:pt x="186" y="47"/>
                  </a:lnTo>
                  <a:lnTo>
                    <a:pt x="182" y="47"/>
                  </a:lnTo>
                  <a:lnTo>
                    <a:pt x="176" y="49"/>
                  </a:lnTo>
                  <a:lnTo>
                    <a:pt x="175" y="51"/>
                  </a:lnTo>
                  <a:lnTo>
                    <a:pt x="171" y="55"/>
                  </a:lnTo>
                  <a:lnTo>
                    <a:pt x="165" y="57"/>
                  </a:lnTo>
                  <a:lnTo>
                    <a:pt x="161" y="59"/>
                  </a:lnTo>
                  <a:lnTo>
                    <a:pt x="157" y="61"/>
                  </a:lnTo>
                  <a:lnTo>
                    <a:pt x="154" y="65"/>
                  </a:lnTo>
                  <a:lnTo>
                    <a:pt x="148" y="70"/>
                  </a:lnTo>
                  <a:lnTo>
                    <a:pt x="140" y="76"/>
                  </a:lnTo>
                  <a:lnTo>
                    <a:pt x="108" y="99"/>
                  </a:lnTo>
                  <a:lnTo>
                    <a:pt x="110" y="93"/>
                  </a:lnTo>
                  <a:lnTo>
                    <a:pt x="112" y="87"/>
                  </a:lnTo>
                  <a:lnTo>
                    <a:pt x="116" y="84"/>
                  </a:lnTo>
                  <a:lnTo>
                    <a:pt x="121" y="80"/>
                  </a:lnTo>
                  <a:lnTo>
                    <a:pt x="125" y="76"/>
                  </a:lnTo>
                  <a:lnTo>
                    <a:pt x="131" y="70"/>
                  </a:lnTo>
                  <a:lnTo>
                    <a:pt x="135" y="66"/>
                  </a:lnTo>
                  <a:lnTo>
                    <a:pt x="142" y="65"/>
                  </a:lnTo>
                  <a:lnTo>
                    <a:pt x="148" y="61"/>
                  </a:lnTo>
                  <a:lnTo>
                    <a:pt x="154" y="57"/>
                  </a:lnTo>
                  <a:lnTo>
                    <a:pt x="159" y="53"/>
                  </a:lnTo>
                  <a:lnTo>
                    <a:pt x="167" y="51"/>
                  </a:lnTo>
                  <a:lnTo>
                    <a:pt x="173" y="47"/>
                  </a:lnTo>
                  <a:lnTo>
                    <a:pt x="180" y="46"/>
                  </a:lnTo>
                  <a:lnTo>
                    <a:pt x="188" y="44"/>
                  </a:lnTo>
                  <a:lnTo>
                    <a:pt x="195" y="40"/>
                  </a:lnTo>
                  <a:lnTo>
                    <a:pt x="201" y="38"/>
                  </a:lnTo>
                  <a:lnTo>
                    <a:pt x="207" y="36"/>
                  </a:lnTo>
                  <a:lnTo>
                    <a:pt x="214" y="34"/>
                  </a:lnTo>
                  <a:lnTo>
                    <a:pt x="220" y="32"/>
                  </a:lnTo>
                  <a:lnTo>
                    <a:pt x="226" y="30"/>
                  </a:lnTo>
                  <a:lnTo>
                    <a:pt x="233" y="30"/>
                  </a:lnTo>
                  <a:lnTo>
                    <a:pt x="237" y="28"/>
                  </a:lnTo>
                  <a:lnTo>
                    <a:pt x="243" y="28"/>
                  </a:lnTo>
                  <a:lnTo>
                    <a:pt x="249" y="27"/>
                  </a:lnTo>
                  <a:lnTo>
                    <a:pt x="252" y="25"/>
                  </a:lnTo>
                  <a:lnTo>
                    <a:pt x="254" y="25"/>
                  </a:lnTo>
                  <a:lnTo>
                    <a:pt x="258" y="25"/>
                  </a:lnTo>
                  <a:lnTo>
                    <a:pt x="264" y="25"/>
                  </a:lnTo>
                  <a:lnTo>
                    <a:pt x="266" y="25"/>
                  </a:lnTo>
                  <a:lnTo>
                    <a:pt x="317" y="36"/>
                  </a:lnTo>
                  <a:lnTo>
                    <a:pt x="323" y="36"/>
                  </a:lnTo>
                  <a:lnTo>
                    <a:pt x="327" y="38"/>
                  </a:lnTo>
                  <a:lnTo>
                    <a:pt x="330" y="38"/>
                  </a:lnTo>
                  <a:lnTo>
                    <a:pt x="334" y="38"/>
                  </a:lnTo>
                  <a:lnTo>
                    <a:pt x="338" y="38"/>
                  </a:lnTo>
                  <a:lnTo>
                    <a:pt x="340" y="38"/>
                  </a:lnTo>
                  <a:lnTo>
                    <a:pt x="336" y="36"/>
                  </a:lnTo>
                  <a:lnTo>
                    <a:pt x="334" y="36"/>
                  </a:lnTo>
                  <a:lnTo>
                    <a:pt x="329" y="34"/>
                  </a:lnTo>
                  <a:lnTo>
                    <a:pt x="323" y="32"/>
                  </a:lnTo>
                  <a:lnTo>
                    <a:pt x="319" y="30"/>
                  </a:lnTo>
                  <a:lnTo>
                    <a:pt x="315" y="28"/>
                  </a:lnTo>
                  <a:lnTo>
                    <a:pt x="310" y="28"/>
                  </a:lnTo>
                  <a:lnTo>
                    <a:pt x="308" y="27"/>
                  </a:lnTo>
                  <a:lnTo>
                    <a:pt x="302" y="25"/>
                  </a:lnTo>
                  <a:lnTo>
                    <a:pt x="298" y="25"/>
                  </a:lnTo>
                  <a:lnTo>
                    <a:pt x="294" y="23"/>
                  </a:lnTo>
                  <a:lnTo>
                    <a:pt x="290" y="23"/>
                  </a:lnTo>
                  <a:lnTo>
                    <a:pt x="287" y="21"/>
                  </a:lnTo>
                  <a:lnTo>
                    <a:pt x="283" y="21"/>
                  </a:lnTo>
                  <a:lnTo>
                    <a:pt x="279" y="19"/>
                  </a:lnTo>
                  <a:lnTo>
                    <a:pt x="277" y="19"/>
                  </a:lnTo>
                  <a:lnTo>
                    <a:pt x="271" y="17"/>
                  </a:lnTo>
                  <a:lnTo>
                    <a:pt x="268" y="17"/>
                  </a:lnTo>
                  <a:lnTo>
                    <a:pt x="262" y="17"/>
                  </a:lnTo>
                  <a:lnTo>
                    <a:pt x="254" y="17"/>
                  </a:lnTo>
                  <a:lnTo>
                    <a:pt x="249" y="17"/>
                  </a:lnTo>
                  <a:lnTo>
                    <a:pt x="241" y="17"/>
                  </a:lnTo>
                  <a:lnTo>
                    <a:pt x="233" y="17"/>
                  </a:lnTo>
                  <a:lnTo>
                    <a:pt x="226" y="19"/>
                  </a:lnTo>
                  <a:lnTo>
                    <a:pt x="218" y="19"/>
                  </a:lnTo>
                  <a:lnTo>
                    <a:pt x="211" y="21"/>
                  </a:lnTo>
                  <a:lnTo>
                    <a:pt x="203" y="23"/>
                  </a:lnTo>
                  <a:lnTo>
                    <a:pt x="195" y="23"/>
                  </a:lnTo>
                  <a:lnTo>
                    <a:pt x="190" y="25"/>
                  </a:lnTo>
                  <a:lnTo>
                    <a:pt x="182" y="28"/>
                  </a:lnTo>
                  <a:lnTo>
                    <a:pt x="176" y="30"/>
                  </a:lnTo>
                  <a:lnTo>
                    <a:pt x="169" y="32"/>
                  </a:lnTo>
                  <a:lnTo>
                    <a:pt x="163" y="34"/>
                  </a:lnTo>
                  <a:lnTo>
                    <a:pt x="159" y="38"/>
                  </a:lnTo>
                  <a:lnTo>
                    <a:pt x="150" y="44"/>
                  </a:lnTo>
                  <a:lnTo>
                    <a:pt x="144" y="47"/>
                  </a:lnTo>
                  <a:lnTo>
                    <a:pt x="136" y="53"/>
                  </a:lnTo>
                  <a:lnTo>
                    <a:pt x="129" y="59"/>
                  </a:lnTo>
                  <a:lnTo>
                    <a:pt x="121" y="65"/>
                  </a:lnTo>
                  <a:lnTo>
                    <a:pt x="114" y="70"/>
                  </a:lnTo>
                  <a:lnTo>
                    <a:pt x="106" y="76"/>
                  </a:lnTo>
                  <a:lnTo>
                    <a:pt x="100" y="82"/>
                  </a:lnTo>
                  <a:lnTo>
                    <a:pt x="97" y="84"/>
                  </a:lnTo>
                  <a:lnTo>
                    <a:pt x="95" y="87"/>
                  </a:lnTo>
                  <a:lnTo>
                    <a:pt x="89" y="91"/>
                  </a:lnTo>
                  <a:lnTo>
                    <a:pt x="85" y="95"/>
                  </a:lnTo>
                  <a:lnTo>
                    <a:pt x="79" y="99"/>
                  </a:lnTo>
                  <a:lnTo>
                    <a:pt x="76" y="103"/>
                  </a:lnTo>
                  <a:lnTo>
                    <a:pt x="72" y="105"/>
                  </a:lnTo>
                  <a:lnTo>
                    <a:pt x="76" y="99"/>
                  </a:lnTo>
                  <a:lnTo>
                    <a:pt x="79" y="93"/>
                  </a:lnTo>
                  <a:lnTo>
                    <a:pt x="83" y="87"/>
                  </a:lnTo>
                  <a:lnTo>
                    <a:pt x="89" y="82"/>
                  </a:lnTo>
                  <a:lnTo>
                    <a:pt x="95" y="76"/>
                  </a:lnTo>
                  <a:lnTo>
                    <a:pt x="100" y="72"/>
                  </a:lnTo>
                  <a:lnTo>
                    <a:pt x="104" y="66"/>
                  </a:lnTo>
                  <a:lnTo>
                    <a:pt x="110" y="63"/>
                  </a:lnTo>
                  <a:lnTo>
                    <a:pt x="116" y="59"/>
                  </a:lnTo>
                  <a:lnTo>
                    <a:pt x="121" y="55"/>
                  </a:lnTo>
                  <a:lnTo>
                    <a:pt x="127" y="49"/>
                  </a:lnTo>
                  <a:lnTo>
                    <a:pt x="133" y="47"/>
                  </a:lnTo>
                  <a:lnTo>
                    <a:pt x="138" y="44"/>
                  </a:lnTo>
                  <a:lnTo>
                    <a:pt x="146" y="40"/>
                  </a:lnTo>
                  <a:lnTo>
                    <a:pt x="152" y="36"/>
                  </a:lnTo>
                  <a:lnTo>
                    <a:pt x="159" y="34"/>
                  </a:lnTo>
                  <a:lnTo>
                    <a:pt x="165" y="30"/>
                  </a:lnTo>
                  <a:lnTo>
                    <a:pt x="171" y="28"/>
                  </a:lnTo>
                  <a:lnTo>
                    <a:pt x="176" y="25"/>
                  </a:lnTo>
                  <a:lnTo>
                    <a:pt x="184" y="23"/>
                  </a:lnTo>
                  <a:lnTo>
                    <a:pt x="190" y="21"/>
                  </a:lnTo>
                  <a:lnTo>
                    <a:pt x="197" y="19"/>
                  </a:lnTo>
                  <a:lnTo>
                    <a:pt x="205" y="17"/>
                  </a:lnTo>
                  <a:lnTo>
                    <a:pt x="213" y="15"/>
                  </a:lnTo>
                  <a:lnTo>
                    <a:pt x="218" y="13"/>
                  </a:lnTo>
                  <a:lnTo>
                    <a:pt x="226" y="11"/>
                  </a:lnTo>
                  <a:lnTo>
                    <a:pt x="233" y="11"/>
                  </a:lnTo>
                  <a:lnTo>
                    <a:pt x="239" y="9"/>
                  </a:lnTo>
                  <a:lnTo>
                    <a:pt x="247" y="7"/>
                  </a:lnTo>
                  <a:lnTo>
                    <a:pt x="254" y="7"/>
                  </a:lnTo>
                  <a:lnTo>
                    <a:pt x="262" y="7"/>
                  </a:lnTo>
                  <a:lnTo>
                    <a:pt x="270" y="7"/>
                  </a:lnTo>
                  <a:lnTo>
                    <a:pt x="273" y="6"/>
                  </a:lnTo>
                  <a:lnTo>
                    <a:pt x="277" y="6"/>
                  </a:lnTo>
                  <a:lnTo>
                    <a:pt x="281" y="4"/>
                  </a:lnTo>
                  <a:lnTo>
                    <a:pt x="285" y="4"/>
                  </a:lnTo>
                  <a:lnTo>
                    <a:pt x="290" y="4"/>
                  </a:lnTo>
                  <a:lnTo>
                    <a:pt x="296" y="2"/>
                  </a:lnTo>
                  <a:lnTo>
                    <a:pt x="300" y="2"/>
                  </a:lnTo>
                  <a:lnTo>
                    <a:pt x="298" y="0"/>
                  </a:lnTo>
                  <a:lnTo>
                    <a:pt x="296" y="0"/>
                  </a:lnTo>
                  <a:lnTo>
                    <a:pt x="292" y="0"/>
                  </a:lnTo>
                  <a:lnTo>
                    <a:pt x="289" y="0"/>
                  </a:lnTo>
                  <a:lnTo>
                    <a:pt x="283" y="0"/>
                  </a:lnTo>
                  <a:lnTo>
                    <a:pt x="277" y="0"/>
                  </a:lnTo>
                  <a:lnTo>
                    <a:pt x="271" y="2"/>
                  </a:lnTo>
                  <a:lnTo>
                    <a:pt x="266" y="2"/>
                  </a:lnTo>
                  <a:lnTo>
                    <a:pt x="258" y="2"/>
                  </a:lnTo>
                  <a:lnTo>
                    <a:pt x="251" y="2"/>
                  </a:lnTo>
                  <a:lnTo>
                    <a:pt x="243" y="4"/>
                  </a:lnTo>
                  <a:lnTo>
                    <a:pt x="235" y="4"/>
                  </a:lnTo>
                  <a:lnTo>
                    <a:pt x="232" y="4"/>
                  </a:lnTo>
                  <a:lnTo>
                    <a:pt x="228" y="4"/>
                  </a:lnTo>
                  <a:lnTo>
                    <a:pt x="224" y="4"/>
                  </a:lnTo>
                  <a:lnTo>
                    <a:pt x="220" y="6"/>
                  </a:lnTo>
                  <a:lnTo>
                    <a:pt x="213" y="6"/>
                  </a:lnTo>
                  <a:lnTo>
                    <a:pt x="205" y="7"/>
                  </a:lnTo>
                  <a:lnTo>
                    <a:pt x="197" y="7"/>
                  </a:lnTo>
                  <a:lnTo>
                    <a:pt x="190" y="9"/>
                  </a:lnTo>
                  <a:lnTo>
                    <a:pt x="184" y="11"/>
                  </a:lnTo>
                  <a:lnTo>
                    <a:pt x="176" y="11"/>
                  </a:lnTo>
                  <a:lnTo>
                    <a:pt x="171" y="13"/>
                  </a:lnTo>
                  <a:lnTo>
                    <a:pt x="167" y="15"/>
                  </a:lnTo>
                  <a:lnTo>
                    <a:pt x="161" y="15"/>
                  </a:lnTo>
                  <a:lnTo>
                    <a:pt x="159" y="19"/>
                  </a:lnTo>
                  <a:lnTo>
                    <a:pt x="150" y="19"/>
                  </a:lnTo>
                  <a:lnTo>
                    <a:pt x="144" y="23"/>
                  </a:lnTo>
                  <a:lnTo>
                    <a:pt x="136" y="25"/>
                  </a:lnTo>
                  <a:lnTo>
                    <a:pt x="129" y="28"/>
                  </a:lnTo>
                  <a:lnTo>
                    <a:pt x="121" y="32"/>
                  </a:lnTo>
                  <a:lnTo>
                    <a:pt x="114" y="38"/>
                  </a:lnTo>
                  <a:lnTo>
                    <a:pt x="106" y="42"/>
                  </a:lnTo>
                  <a:lnTo>
                    <a:pt x="100" y="49"/>
                  </a:lnTo>
                  <a:lnTo>
                    <a:pt x="93" y="55"/>
                  </a:lnTo>
                  <a:lnTo>
                    <a:pt x="87" y="61"/>
                  </a:lnTo>
                  <a:lnTo>
                    <a:pt x="79" y="66"/>
                  </a:lnTo>
                  <a:lnTo>
                    <a:pt x="74" y="76"/>
                  </a:lnTo>
                  <a:lnTo>
                    <a:pt x="68" y="82"/>
                  </a:lnTo>
                  <a:lnTo>
                    <a:pt x="62" y="91"/>
                  </a:lnTo>
                  <a:lnTo>
                    <a:pt x="59" y="95"/>
                  </a:lnTo>
                  <a:lnTo>
                    <a:pt x="57" y="99"/>
                  </a:lnTo>
                  <a:lnTo>
                    <a:pt x="53" y="103"/>
                  </a:lnTo>
                  <a:lnTo>
                    <a:pt x="51" y="108"/>
                  </a:lnTo>
                  <a:lnTo>
                    <a:pt x="47" y="112"/>
                  </a:lnTo>
                  <a:lnTo>
                    <a:pt x="45" y="116"/>
                  </a:lnTo>
                  <a:lnTo>
                    <a:pt x="41" y="120"/>
                  </a:lnTo>
                  <a:lnTo>
                    <a:pt x="40" y="124"/>
                  </a:lnTo>
                  <a:lnTo>
                    <a:pt x="38" y="129"/>
                  </a:lnTo>
                  <a:lnTo>
                    <a:pt x="36" y="133"/>
                  </a:lnTo>
                  <a:lnTo>
                    <a:pt x="32" y="137"/>
                  </a:lnTo>
                  <a:lnTo>
                    <a:pt x="30" y="141"/>
                  </a:lnTo>
                  <a:lnTo>
                    <a:pt x="28" y="146"/>
                  </a:lnTo>
                  <a:lnTo>
                    <a:pt x="26" y="150"/>
                  </a:lnTo>
                  <a:lnTo>
                    <a:pt x="24" y="154"/>
                  </a:lnTo>
                  <a:lnTo>
                    <a:pt x="22" y="160"/>
                  </a:lnTo>
                  <a:lnTo>
                    <a:pt x="21" y="163"/>
                  </a:lnTo>
                  <a:lnTo>
                    <a:pt x="19" y="167"/>
                  </a:lnTo>
                  <a:lnTo>
                    <a:pt x="17" y="171"/>
                  </a:lnTo>
                  <a:lnTo>
                    <a:pt x="15" y="177"/>
                  </a:lnTo>
                  <a:lnTo>
                    <a:pt x="13" y="181"/>
                  </a:lnTo>
                  <a:lnTo>
                    <a:pt x="11" y="184"/>
                  </a:lnTo>
                  <a:lnTo>
                    <a:pt x="11" y="188"/>
                  </a:lnTo>
                  <a:lnTo>
                    <a:pt x="9" y="194"/>
                  </a:lnTo>
                  <a:lnTo>
                    <a:pt x="7" y="198"/>
                  </a:lnTo>
                  <a:lnTo>
                    <a:pt x="7" y="202"/>
                  </a:lnTo>
                  <a:lnTo>
                    <a:pt x="5" y="207"/>
                  </a:lnTo>
                  <a:lnTo>
                    <a:pt x="5" y="211"/>
                  </a:lnTo>
                  <a:lnTo>
                    <a:pt x="3" y="215"/>
                  </a:lnTo>
                  <a:lnTo>
                    <a:pt x="3" y="219"/>
                  </a:lnTo>
                  <a:lnTo>
                    <a:pt x="2" y="222"/>
                  </a:lnTo>
                  <a:lnTo>
                    <a:pt x="2" y="226"/>
                  </a:lnTo>
                  <a:lnTo>
                    <a:pt x="0" y="234"/>
                  </a:lnTo>
                  <a:lnTo>
                    <a:pt x="0" y="242"/>
                  </a:lnTo>
                  <a:lnTo>
                    <a:pt x="0" y="245"/>
                  </a:lnTo>
                  <a:lnTo>
                    <a:pt x="0" y="251"/>
                  </a:lnTo>
                  <a:lnTo>
                    <a:pt x="0" y="255"/>
                  </a:lnTo>
                  <a:lnTo>
                    <a:pt x="0" y="261"/>
                  </a:lnTo>
                  <a:lnTo>
                    <a:pt x="0" y="264"/>
                  </a:lnTo>
                  <a:lnTo>
                    <a:pt x="0" y="270"/>
                  </a:lnTo>
                  <a:lnTo>
                    <a:pt x="0" y="274"/>
                  </a:lnTo>
                  <a:lnTo>
                    <a:pt x="0" y="278"/>
                  </a:lnTo>
                  <a:lnTo>
                    <a:pt x="0" y="283"/>
                  </a:lnTo>
                  <a:lnTo>
                    <a:pt x="2" y="287"/>
                  </a:lnTo>
                  <a:lnTo>
                    <a:pt x="2" y="291"/>
                  </a:lnTo>
                  <a:lnTo>
                    <a:pt x="3" y="297"/>
                  </a:lnTo>
                  <a:lnTo>
                    <a:pt x="3" y="300"/>
                  </a:lnTo>
                  <a:lnTo>
                    <a:pt x="3" y="304"/>
                  </a:lnTo>
                  <a:lnTo>
                    <a:pt x="5" y="308"/>
                  </a:lnTo>
                  <a:lnTo>
                    <a:pt x="5" y="314"/>
                  </a:lnTo>
                  <a:lnTo>
                    <a:pt x="5" y="318"/>
                  </a:lnTo>
                  <a:lnTo>
                    <a:pt x="7" y="321"/>
                  </a:lnTo>
                  <a:lnTo>
                    <a:pt x="9" y="325"/>
                  </a:lnTo>
                  <a:lnTo>
                    <a:pt x="9" y="329"/>
                  </a:lnTo>
                  <a:lnTo>
                    <a:pt x="11" y="333"/>
                  </a:lnTo>
                  <a:lnTo>
                    <a:pt x="13" y="339"/>
                  </a:lnTo>
                  <a:lnTo>
                    <a:pt x="13" y="342"/>
                  </a:lnTo>
                  <a:lnTo>
                    <a:pt x="15" y="346"/>
                  </a:lnTo>
                  <a:lnTo>
                    <a:pt x="17" y="350"/>
                  </a:lnTo>
                  <a:lnTo>
                    <a:pt x="19" y="354"/>
                  </a:lnTo>
                  <a:lnTo>
                    <a:pt x="21" y="358"/>
                  </a:lnTo>
                  <a:lnTo>
                    <a:pt x="22" y="361"/>
                  </a:lnTo>
                  <a:lnTo>
                    <a:pt x="24" y="365"/>
                  </a:lnTo>
                  <a:lnTo>
                    <a:pt x="26" y="371"/>
                  </a:lnTo>
                  <a:lnTo>
                    <a:pt x="28" y="373"/>
                  </a:lnTo>
                  <a:lnTo>
                    <a:pt x="30" y="379"/>
                  </a:lnTo>
                  <a:lnTo>
                    <a:pt x="34" y="384"/>
                  </a:lnTo>
                  <a:lnTo>
                    <a:pt x="38" y="392"/>
                  </a:lnTo>
                  <a:lnTo>
                    <a:pt x="41" y="399"/>
                  </a:lnTo>
                  <a:lnTo>
                    <a:pt x="47" y="407"/>
                  </a:lnTo>
                  <a:lnTo>
                    <a:pt x="51" y="413"/>
                  </a:lnTo>
                  <a:lnTo>
                    <a:pt x="57" y="418"/>
                  </a:lnTo>
                  <a:lnTo>
                    <a:pt x="62" y="426"/>
                  </a:lnTo>
                  <a:lnTo>
                    <a:pt x="68" y="434"/>
                  </a:lnTo>
                  <a:lnTo>
                    <a:pt x="72" y="439"/>
                  </a:lnTo>
                  <a:lnTo>
                    <a:pt x="78" y="445"/>
                  </a:lnTo>
                  <a:lnTo>
                    <a:pt x="85" y="451"/>
                  </a:lnTo>
                  <a:lnTo>
                    <a:pt x="91" y="457"/>
                  </a:lnTo>
                  <a:lnTo>
                    <a:pt x="97" y="460"/>
                  </a:lnTo>
                  <a:lnTo>
                    <a:pt x="104" y="466"/>
                  </a:lnTo>
                  <a:lnTo>
                    <a:pt x="110" y="472"/>
                  </a:lnTo>
                  <a:lnTo>
                    <a:pt x="117" y="477"/>
                  </a:lnTo>
                  <a:lnTo>
                    <a:pt x="156" y="468"/>
                  </a:lnTo>
                  <a:lnTo>
                    <a:pt x="144" y="4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1" name="Freeform 65"/>
            <p:cNvSpPr>
              <a:spLocks/>
            </p:cNvSpPr>
            <p:nvPr/>
          </p:nvSpPr>
          <p:spPr bwMode="auto">
            <a:xfrm>
              <a:off x="1100" y="1536"/>
              <a:ext cx="217" cy="268"/>
            </a:xfrm>
            <a:custGeom>
              <a:avLst/>
              <a:gdLst>
                <a:gd name="T0" fmla="*/ 42 w 434"/>
                <a:gd name="T1" fmla="*/ 512 h 537"/>
                <a:gd name="T2" fmla="*/ 99 w 434"/>
                <a:gd name="T3" fmla="*/ 529 h 537"/>
                <a:gd name="T4" fmla="*/ 154 w 434"/>
                <a:gd name="T5" fmla="*/ 537 h 537"/>
                <a:gd name="T6" fmla="*/ 194 w 434"/>
                <a:gd name="T7" fmla="*/ 535 h 537"/>
                <a:gd name="T8" fmla="*/ 227 w 434"/>
                <a:gd name="T9" fmla="*/ 529 h 537"/>
                <a:gd name="T10" fmla="*/ 278 w 434"/>
                <a:gd name="T11" fmla="*/ 512 h 537"/>
                <a:gd name="T12" fmla="*/ 348 w 434"/>
                <a:gd name="T13" fmla="*/ 463 h 537"/>
                <a:gd name="T14" fmla="*/ 409 w 434"/>
                <a:gd name="T15" fmla="*/ 381 h 537"/>
                <a:gd name="T16" fmla="*/ 432 w 434"/>
                <a:gd name="T17" fmla="*/ 290 h 537"/>
                <a:gd name="T18" fmla="*/ 423 w 434"/>
                <a:gd name="T19" fmla="*/ 196 h 537"/>
                <a:gd name="T20" fmla="*/ 383 w 434"/>
                <a:gd name="T21" fmla="*/ 113 h 537"/>
                <a:gd name="T22" fmla="*/ 320 w 434"/>
                <a:gd name="T23" fmla="*/ 46 h 537"/>
                <a:gd name="T24" fmla="*/ 238 w 434"/>
                <a:gd name="T25" fmla="*/ 8 h 537"/>
                <a:gd name="T26" fmla="*/ 139 w 434"/>
                <a:gd name="T27" fmla="*/ 6 h 537"/>
                <a:gd name="T28" fmla="*/ 132 w 434"/>
                <a:gd name="T29" fmla="*/ 14 h 537"/>
                <a:gd name="T30" fmla="*/ 175 w 434"/>
                <a:gd name="T31" fmla="*/ 10 h 537"/>
                <a:gd name="T32" fmla="*/ 210 w 434"/>
                <a:gd name="T33" fmla="*/ 12 h 537"/>
                <a:gd name="T34" fmla="*/ 250 w 434"/>
                <a:gd name="T35" fmla="*/ 21 h 537"/>
                <a:gd name="T36" fmla="*/ 299 w 434"/>
                <a:gd name="T37" fmla="*/ 40 h 537"/>
                <a:gd name="T38" fmla="*/ 350 w 434"/>
                <a:gd name="T39" fmla="*/ 75 h 537"/>
                <a:gd name="T40" fmla="*/ 339 w 434"/>
                <a:gd name="T41" fmla="*/ 67 h 537"/>
                <a:gd name="T42" fmla="*/ 293 w 434"/>
                <a:gd name="T43" fmla="*/ 40 h 537"/>
                <a:gd name="T44" fmla="*/ 244 w 434"/>
                <a:gd name="T45" fmla="*/ 23 h 537"/>
                <a:gd name="T46" fmla="*/ 193 w 434"/>
                <a:gd name="T47" fmla="*/ 17 h 537"/>
                <a:gd name="T48" fmla="*/ 153 w 434"/>
                <a:gd name="T49" fmla="*/ 17 h 537"/>
                <a:gd name="T50" fmla="*/ 116 w 434"/>
                <a:gd name="T51" fmla="*/ 25 h 537"/>
                <a:gd name="T52" fmla="*/ 80 w 434"/>
                <a:gd name="T53" fmla="*/ 35 h 537"/>
                <a:gd name="T54" fmla="*/ 90 w 434"/>
                <a:gd name="T55" fmla="*/ 38 h 537"/>
                <a:gd name="T56" fmla="*/ 139 w 434"/>
                <a:gd name="T57" fmla="*/ 33 h 537"/>
                <a:gd name="T58" fmla="*/ 194 w 434"/>
                <a:gd name="T59" fmla="*/ 29 h 537"/>
                <a:gd name="T60" fmla="*/ 250 w 434"/>
                <a:gd name="T61" fmla="*/ 38 h 537"/>
                <a:gd name="T62" fmla="*/ 293 w 434"/>
                <a:gd name="T63" fmla="*/ 56 h 537"/>
                <a:gd name="T64" fmla="*/ 253 w 434"/>
                <a:gd name="T65" fmla="*/ 48 h 537"/>
                <a:gd name="T66" fmla="*/ 213 w 434"/>
                <a:gd name="T67" fmla="*/ 40 h 537"/>
                <a:gd name="T68" fmla="*/ 179 w 434"/>
                <a:gd name="T69" fmla="*/ 38 h 537"/>
                <a:gd name="T70" fmla="*/ 145 w 434"/>
                <a:gd name="T71" fmla="*/ 38 h 537"/>
                <a:gd name="T72" fmla="*/ 105 w 434"/>
                <a:gd name="T73" fmla="*/ 44 h 537"/>
                <a:gd name="T74" fmla="*/ 59 w 434"/>
                <a:gd name="T75" fmla="*/ 65 h 537"/>
                <a:gd name="T76" fmla="*/ 101 w 434"/>
                <a:gd name="T77" fmla="*/ 61 h 537"/>
                <a:gd name="T78" fmla="*/ 141 w 434"/>
                <a:gd name="T79" fmla="*/ 57 h 537"/>
                <a:gd name="T80" fmla="*/ 181 w 434"/>
                <a:gd name="T81" fmla="*/ 56 h 537"/>
                <a:gd name="T82" fmla="*/ 227 w 434"/>
                <a:gd name="T83" fmla="*/ 61 h 537"/>
                <a:gd name="T84" fmla="*/ 257 w 434"/>
                <a:gd name="T85" fmla="*/ 86 h 537"/>
                <a:gd name="T86" fmla="*/ 293 w 434"/>
                <a:gd name="T87" fmla="*/ 105 h 537"/>
                <a:gd name="T88" fmla="*/ 329 w 434"/>
                <a:gd name="T89" fmla="*/ 132 h 537"/>
                <a:gd name="T90" fmla="*/ 362 w 434"/>
                <a:gd name="T91" fmla="*/ 166 h 537"/>
                <a:gd name="T92" fmla="*/ 385 w 434"/>
                <a:gd name="T93" fmla="*/ 206 h 537"/>
                <a:gd name="T94" fmla="*/ 390 w 434"/>
                <a:gd name="T95" fmla="*/ 253 h 537"/>
                <a:gd name="T96" fmla="*/ 383 w 434"/>
                <a:gd name="T97" fmla="*/ 282 h 537"/>
                <a:gd name="T98" fmla="*/ 381 w 434"/>
                <a:gd name="T99" fmla="*/ 234 h 537"/>
                <a:gd name="T100" fmla="*/ 364 w 434"/>
                <a:gd name="T101" fmla="*/ 183 h 537"/>
                <a:gd name="T102" fmla="*/ 328 w 434"/>
                <a:gd name="T103" fmla="*/ 135 h 537"/>
                <a:gd name="T104" fmla="*/ 293 w 434"/>
                <a:gd name="T105" fmla="*/ 116 h 537"/>
                <a:gd name="T106" fmla="*/ 337 w 434"/>
                <a:gd name="T107" fmla="*/ 156 h 537"/>
                <a:gd name="T108" fmla="*/ 369 w 434"/>
                <a:gd name="T109" fmla="*/ 213 h 537"/>
                <a:gd name="T110" fmla="*/ 379 w 434"/>
                <a:gd name="T111" fmla="*/ 276 h 537"/>
                <a:gd name="T112" fmla="*/ 366 w 434"/>
                <a:gd name="T113" fmla="*/ 341 h 537"/>
                <a:gd name="T114" fmla="*/ 331 w 434"/>
                <a:gd name="T115" fmla="*/ 400 h 537"/>
                <a:gd name="T116" fmla="*/ 280 w 434"/>
                <a:gd name="T117" fmla="*/ 449 h 537"/>
                <a:gd name="T118" fmla="*/ 213 w 434"/>
                <a:gd name="T119" fmla="*/ 482 h 537"/>
                <a:gd name="T120" fmla="*/ 132 w 434"/>
                <a:gd name="T121" fmla="*/ 491 h 537"/>
                <a:gd name="T122" fmla="*/ 78 w 434"/>
                <a:gd name="T123" fmla="*/ 478 h 537"/>
                <a:gd name="T124" fmla="*/ 37 w 434"/>
                <a:gd name="T125" fmla="*/ 451 h 53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34"/>
                <a:gd name="T190" fmla="*/ 0 h 537"/>
                <a:gd name="T191" fmla="*/ 434 w 434"/>
                <a:gd name="T192" fmla="*/ 537 h 53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34" h="537">
                  <a:moveTo>
                    <a:pt x="0" y="487"/>
                  </a:moveTo>
                  <a:lnTo>
                    <a:pt x="6" y="491"/>
                  </a:lnTo>
                  <a:lnTo>
                    <a:pt x="12" y="493"/>
                  </a:lnTo>
                  <a:lnTo>
                    <a:pt x="18" y="497"/>
                  </a:lnTo>
                  <a:lnTo>
                    <a:pt x="23" y="503"/>
                  </a:lnTo>
                  <a:lnTo>
                    <a:pt x="31" y="505"/>
                  </a:lnTo>
                  <a:lnTo>
                    <a:pt x="37" y="508"/>
                  </a:lnTo>
                  <a:lnTo>
                    <a:pt x="42" y="512"/>
                  </a:lnTo>
                  <a:lnTo>
                    <a:pt x="50" y="514"/>
                  </a:lnTo>
                  <a:lnTo>
                    <a:pt x="58" y="518"/>
                  </a:lnTo>
                  <a:lnTo>
                    <a:pt x="63" y="520"/>
                  </a:lnTo>
                  <a:lnTo>
                    <a:pt x="71" y="522"/>
                  </a:lnTo>
                  <a:lnTo>
                    <a:pt x="78" y="526"/>
                  </a:lnTo>
                  <a:lnTo>
                    <a:pt x="84" y="526"/>
                  </a:lnTo>
                  <a:lnTo>
                    <a:pt x="92" y="529"/>
                  </a:lnTo>
                  <a:lnTo>
                    <a:pt x="99" y="529"/>
                  </a:lnTo>
                  <a:lnTo>
                    <a:pt x="107" y="533"/>
                  </a:lnTo>
                  <a:lnTo>
                    <a:pt x="115" y="533"/>
                  </a:lnTo>
                  <a:lnTo>
                    <a:pt x="122" y="533"/>
                  </a:lnTo>
                  <a:lnTo>
                    <a:pt x="128" y="535"/>
                  </a:lnTo>
                  <a:lnTo>
                    <a:pt x="137" y="535"/>
                  </a:lnTo>
                  <a:lnTo>
                    <a:pt x="143" y="535"/>
                  </a:lnTo>
                  <a:lnTo>
                    <a:pt x="153" y="537"/>
                  </a:lnTo>
                  <a:lnTo>
                    <a:pt x="154" y="537"/>
                  </a:lnTo>
                  <a:lnTo>
                    <a:pt x="158" y="537"/>
                  </a:lnTo>
                  <a:lnTo>
                    <a:pt x="164" y="537"/>
                  </a:lnTo>
                  <a:lnTo>
                    <a:pt x="168" y="537"/>
                  </a:lnTo>
                  <a:lnTo>
                    <a:pt x="175" y="537"/>
                  </a:lnTo>
                  <a:lnTo>
                    <a:pt x="183" y="537"/>
                  </a:lnTo>
                  <a:lnTo>
                    <a:pt x="187" y="535"/>
                  </a:lnTo>
                  <a:lnTo>
                    <a:pt x="191" y="535"/>
                  </a:lnTo>
                  <a:lnTo>
                    <a:pt x="194" y="535"/>
                  </a:lnTo>
                  <a:lnTo>
                    <a:pt x="198" y="535"/>
                  </a:lnTo>
                  <a:lnTo>
                    <a:pt x="202" y="535"/>
                  </a:lnTo>
                  <a:lnTo>
                    <a:pt x="206" y="533"/>
                  </a:lnTo>
                  <a:lnTo>
                    <a:pt x="210" y="533"/>
                  </a:lnTo>
                  <a:lnTo>
                    <a:pt x="215" y="533"/>
                  </a:lnTo>
                  <a:lnTo>
                    <a:pt x="217" y="531"/>
                  </a:lnTo>
                  <a:lnTo>
                    <a:pt x="221" y="531"/>
                  </a:lnTo>
                  <a:lnTo>
                    <a:pt x="227" y="529"/>
                  </a:lnTo>
                  <a:lnTo>
                    <a:pt x="231" y="529"/>
                  </a:lnTo>
                  <a:lnTo>
                    <a:pt x="238" y="527"/>
                  </a:lnTo>
                  <a:lnTo>
                    <a:pt x="244" y="526"/>
                  </a:lnTo>
                  <a:lnTo>
                    <a:pt x="251" y="524"/>
                  </a:lnTo>
                  <a:lnTo>
                    <a:pt x="259" y="522"/>
                  </a:lnTo>
                  <a:lnTo>
                    <a:pt x="267" y="518"/>
                  </a:lnTo>
                  <a:lnTo>
                    <a:pt x="274" y="514"/>
                  </a:lnTo>
                  <a:lnTo>
                    <a:pt x="278" y="512"/>
                  </a:lnTo>
                  <a:lnTo>
                    <a:pt x="282" y="510"/>
                  </a:lnTo>
                  <a:lnTo>
                    <a:pt x="288" y="508"/>
                  </a:lnTo>
                  <a:lnTo>
                    <a:pt x="291" y="506"/>
                  </a:lnTo>
                  <a:lnTo>
                    <a:pt x="305" y="497"/>
                  </a:lnTo>
                  <a:lnTo>
                    <a:pt x="316" y="489"/>
                  </a:lnTo>
                  <a:lnTo>
                    <a:pt x="328" y="480"/>
                  </a:lnTo>
                  <a:lnTo>
                    <a:pt x="339" y="472"/>
                  </a:lnTo>
                  <a:lnTo>
                    <a:pt x="348" y="463"/>
                  </a:lnTo>
                  <a:lnTo>
                    <a:pt x="360" y="453"/>
                  </a:lnTo>
                  <a:lnTo>
                    <a:pt x="367" y="444"/>
                  </a:lnTo>
                  <a:lnTo>
                    <a:pt x="377" y="434"/>
                  </a:lnTo>
                  <a:lnTo>
                    <a:pt x="385" y="425"/>
                  </a:lnTo>
                  <a:lnTo>
                    <a:pt x="392" y="413"/>
                  </a:lnTo>
                  <a:lnTo>
                    <a:pt x="398" y="404"/>
                  </a:lnTo>
                  <a:lnTo>
                    <a:pt x="404" y="392"/>
                  </a:lnTo>
                  <a:lnTo>
                    <a:pt x="409" y="381"/>
                  </a:lnTo>
                  <a:lnTo>
                    <a:pt x="415" y="369"/>
                  </a:lnTo>
                  <a:lnTo>
                    <a:pt x="419" y="360"/>
                  </a:lnTo>
                  <a:lnTo>
                    <a:pt x="423" y="349"/>
                  </a:lnTo>
                  <a:lnTo>
                    <a:pt x="424" y="335"/>
                  </a:lnTo>
                  <a:lnTo>
                    <a:pt x="428" y="324"/>
                  </a:lnTo>
                  <a:lnTo>
                    <a:pt x="430" y="312"/>
                  </a:lnTo>
                  <a:lnTo>
                    <a:pt x="432" y="301"/>
                  </a:lnTo>
                  <a:lnTo>
                    <a:pt x="432" y="290"/>
                  </a:lnTo>
                  <a:lnTo>
                    <a:pt x="434" y="278"/>
                  </a:lnTo>
                  <a:lnTo>
                    <a:pt x="434" y="265"/>
                  </a:lnTo>
                  <a:lnTo>
                    <a:pt x="434" y="255"/>
                  </a:lnTo>
                  <a:lnTo>
                    <a:pt x="432" y="242"/>
                  </a:lnTo>
                  <a:lnTo>
                    <a:pt x="430" y="231"/>
                  </a:lnTo>
                  <a:lnTo>
                    <a:pt x="428" y="219"/>
                  </a:lnTo>
                  <a:lnTo>
                    <a:pt x="426" y="208"/>
                  </a:lnTo>
                  <a:lnTo>
                    <a:pt x="423" y="196"/>
                  </a:lnTo>
                  <a:lnTo>
                    <a:pt x="419" y="185"/>
                  </a:lnTo>
                  <a:lnTo>
                    <a:pt x="415" y="175"/>
                  </a:lnTo>
                  <a:lnTo>
                    <a:pt x="413" y="164"/>
                  </a:lnTo>
                  <a:lnTo>
                    <a:pt x="407" y="154"/>
                  </a:lnTo>
                  <a:lnTo>
                    <a:pt x="402" y="143"/>
                  </a:lnTo>
                  <a:lnTo>
                    <a:pt x="396" y="132"/>
                  </a:lnTo>
                  <a:lnTo>
                    <a:pt x="390" y="122"/>
                  </a:lnTo>
                  <a:lnTo>
                    <a:pt x="383" y="113"/>
                  </a:lnTo>
                  <a:lnTo>
                    <a:pt x="377" y="103"/>
                  </a:lnTo>
                  <a:lnTo>
                    <a:pt x="369" y="94"/>
                  </a:lnTo>
                  <a:lnTo>
                    <a:pt x="364" y="86"/>
                  </a:lnTo>
                  <a:lnTo>
                    <a:pt x="354" y="76"/>
                  </a:lnTo>
                  <a:lnTo>
                    <a:pt x="347" y="67"/>
                  </a:lnTo>
                  <a:lnTo>
                    <a:pt x="339" y="59"/>
                  </a:lnTo>
                  <a:lnTo>
                    <a:pt x="329" y="54"/>
                  </a:lnTo>
                  <a:lnTo>
                    <a:pt x="320" y="46"/>
                  </a:lnTo>
                  <a:lnTo>
                    <a:pt x="312" y="40"/>
                  </a:lnTo>
                  <a:lnTo>
                    <a:pt x="303" y="33"/>
                  </a:lnTo>
                  <a:lnTo>
                    <a:pt x="293" y="29"/>
                  </a:lnTo>
                  <a:lnTo>
                    <a:pt x="282" y="23"/>
                  </a:lnTo>
                  <a:lnTo>
                    <a:pt x="270" y="17"/>
                  </a:lnTo>
                  <a:lnTo>
                    <a:pt x="261" y="14"/>
                  </a:lnTo>
                  <a:lnTo>
                    <a:pt x="250" y="12"/>
                  </a:lnTo>
                  <a:lnTo>
                    <a:pt x="238" y="8"/>
                  </a:lnTo>
                  <a:lnTo>
                    <a:pt x="227" y="6"/>
                  </a:lnTo>
                  <a:lnTo>
                    <a:pt x="215" y="2"/>
                  </a:lnTo>
                  <a:lnTo>
                    <a:pt x="202" y="2"/>
                  </a:lnTo>
                  <a:lnTo>
                    <a:pt x="191" y="0"/>
                  </a:lnTo>
                  <a:lnTo>
                    <a:pt x="177" y="2"/>
                  </a:lnTo>
                  <a:lnTo>
                    <a:pt x="164" y="2"/>
                  </a:lnTo>
                  <a:lnTo>
                    <a:pt x="153" y="4"/>
                  </a:lnTo>
                  <a:lnTo>
                    <a:pt x="139" y="6"/>
                  </a:lnTo>
                  <a:lnTo>
                    <a:pt x="126" y="10"/>
                  </a:lnTo>
                  <a:lnTo>
                    <a:pt x="113" y="14"/>
                  </a:lnTo>
                  <a:lnTo>
                    <a:pt x="99" y="17"/>
                  </a:lnTo>
                  <a:lnTo>
                    <a:pt x="105" y="17"/>
                  </a:lnTo>
                  <a:lnTo>
                    <a:pt x="113" y="16"/>
                  </a:lnTo>
                  <a:lnTo>
                    <a:pt x="118" y="16"/>
                  </a:lnTo>
                  <a:lnTo>
                    <a:pt x="126" y="14"/>
                  </a:lnTo>
                  <a:lnTo>
                    <a:pt x="132" y="14"/>
                  </a:lnTo>
                  <a:lnTo>
                    <a:pt x="139" y="14"/>
                  </a:lnTo>
                  <a:lnTo>
                    <a:pt x="145" y="12"/>
                  </a:lnTo>
                  <a:lnTo>
                    <a:pt x="151" y="12"/>
                  </a:lnTo>
                  <a:lnTo>
                    <a:pt x="154" y="12"/>
                  </a:lnTo>
                  <a:lnTo>
                    <a:pt x="160" y="12"/>
                  </a:lnTo>
                  <a:lnTo>
                    <a:pt x="166" y="10"/>
                  </a:lnTo>
                  <a:lnTo>
                    <a:pt x="170" y="10"/>
                  </a:lnTo>
                  <a:lnTo>
                    <a:pt x="175" y="10"/>
                  </a:lnTo>
                  <a:lnTo>
                    <a:pt x="179" y="10"/>
                  </a:lnTo>
                  <a:lnTo>
                    <a:pt x="183" y="10"/>
                  </a:lnTo>
                  <a:lnTo>
                    <a:pt x="189" y="10"/>
                  </a:lnTo>
                  <a:lnTo>
                    <a:pt x="193" y="10"/>
                  </a:lnTo>
                  <a:lnTo>
                    <a:pt x="196" y="10"/>
                  </a:lnTo>
                  <a:lnTo>
                    <a:pt x="202" y="10"/>
                  </a:lnTo>
                  <a:lnTo>
                    <a:pt x="206" y="12"/>
                  </a:lnTo>
                  <a:lnTo>
                    <a:pt x="210" y="12"/>
                  </a:lnTo>
                  <a:lnTo>
                    <a:pt x="215" y="12"/>
                  </a:lnTo>
                  <a:lnTo>
                    <a:pt x="219" y="12"/>
                  </a:lnTo>
                  <a:lnTo>
                    <a:pt x="225" y="14"/>
                  </a:lnTo>
                  <a:lnTo>
                    <a:pt x="229" y="14"/>
                  </a:lnTo>
                  <a:lnTo>
                    <a:pt x="234" y="16"/>
                  </a:lnTo>
                  <a:lnTo>
                    <a:pt x="238" y="17"/>
                  </a:lnTo>
                  <a:lnTo>
                    <a:pt x="244" y="19"/>
                  </a:lnTo>
                  <a:lnTo>
                    <a:pt x="250" y="21"/>
                  </a:lnTo>
                  <a:lnTo>
                    <a:pt x="255" y="23"/>
                  </a:lnTo>
                  <a:lnTo>
                    <a:pt x="263" y="25"/>
                  </a:lnTo>
                  <a:lnTo>
                    <a:pt x="269" y="29"/>
                  </a:lnTo>
                  <a:lnTo>
                    <a:pt x="274" y="29"/>
                  </a:lnTo>
                  <a:lnTo>
                    <a:pt x="280" y="31"/>
                  </a:lnTo>
                  <a:lnTo>
                    <a:pt x="286" y="35"/>
                  </a:lnTo>
                  <a:lnTo>
                    <a:pt x="293" y="37"/>
                  </a:lnTo>
                  <a:lnTo>
                    <a:pt x="299" y="40"/>
                  </a:lnTo>
                  <a:lnTo>
                    <a:pt x="307" y="44"/>
                  </a:lnTo>
                  <a:lnTo>
                    <a:pt x="312" y="48"/>
                  </a:lnTo>
                  <a:lnTo>
                    <a:pt x="320" y="52"/>
                  </a:lnTo>
                  <a:lnTo>
                    <a:pt x="328" y="56"/>
                  </a:lnTo>
                  <a:lnTo>
                    <a:pt x="333" y="61"/>
                  </a:lnTo>
                  <a:lnTo>
                    <a:pt x="339" y="65"/>
                  </a:lnTo>
                  <a:lnTo>
                    <a:pt x="345" y="71"/>
                  </a:lnTo>
                  <a:lnTo>
                    <a:pt x="350" y="75"/>
                  </a:lnTo>
                  <a:lnTo>
                    <a:pt x="354" y="80"/>
                  </a:lnTo>
                  <a:lnTo>
                    <a:pt x="356" y="84"/>
                  </a:lnTo>
                  <a:lnTo>
                    <a:pt x="360" y="88"/>
                  </a:lnTo>
                  <a:lnTo>
                    <a:pt x="356" y="84"/>
                  </a:lnTo>
                  <a:lnTo>
                    <a:pt x="350" y="80"/>
                  </a:lnTo>
                  <a:lnTo>
                    <a:pt x="347" y="76"/>
                  </a:lnTo>
                  <a:lnTo>
                    <a:pt x="343" y="73"/>
                  </a:lnTo>
                  <a:lnTo>
                    <a:pt x="339" y="67"/>
                  </a:lnTo>
                  <a:lnTo>
                    <a:pt x="333" y="65"/>
                  </a:lnTo>
                  <a:lnTo>
                    <a:pt x="328" y="61"/>
                  </a:lnTo>
                  <a:lnTo>
                    <a:pt x="324" y="57"/>
                  </a:lnTo>
                  <a:lnTo>
                    <a:pt x="318" y="54"/>
                  </a:lnTo>
                  <a:lnTo>
                    <a:pt x="312" y="50"/>
                  </a:lnTo>
                  <a:lnTo>
                    <a:pt x="307" y="48"/>
                  </a:lnTo>
                  <a:lnTo>
                    <a:pt x="301" y="44"/>
                  </a:lnTo>
                  <a:lnTo>
                    <a:pt x="293" y="40"/>
                  </a:lnTo>
                  <a:lnTo>
                    <a:pt x="288" y="38"/>
                  </a:lnTo>
                  <a:lnTo>
                    <a:pt x="282" y="37"/>
                  </a:lnTo>
                  <a:lnTo>
                    <a:pt x="276" y="35"/>
                  </a:lnTo>
                  <a:lnTo>
                    <a:pt x="270" y="31"/>
                  </a:lnTo>
                  <a:lnTo>
                    <a:pt x="263" y="29"/>
                  </a:lnTo>
                  <a:lnTo>
                    <a:pt x="257" y="27"/>
                  </a:lnTo>
                  <a:lnTo>
                    <a:pt x="250" y="25"/>
                  </a:lnTo>
                  <a:lnTo>
                    <a:pt x="244" y="23"/>
                  </a:lnTo>
                  <a:lnTo>
                    <a:pt x="238" y="23"/>
                  </a:lnTo>
                  <a:lnTo>
                    <a:pt x="231" y="21"/>
                  </a:lnTo>
                  <a:lnTo>
                    <a:pt x="225" y="21"/>
                  </a:lnTo>
                  <a:lnTo>
                    <a:pt x="217" y="19"/>
                  </a:lnTo>
                  <a:lnTo>
                    <a:pt x="212" y="17"/>
                  </a:lnTo>
                  <a:lnTo>
                    <a:pt x="206" y="17"/>
                  </a:lnTo>
                  <a:lnTo>
                    <a:pt x="200" y="17"/>
                  </a:lnTo>
                  <a:lnTo>
                    <a:pt x="193" y="17"/>
                  </a:lnTo>
                  <a:lnTo>
                    <a:pt x="189" y="17"/>
                  </a:lnTo>
                  <a:lnTo>
                    <a:pt x="181" y="17"/>
                  </a:lnTo>
                  <a:lnTo>
                    <a:pt x="177" y="17"/>
                  </a:lnTo>
                  <a:lnTo>
                    <a:pt x="173" y="17"/>
                  </a:lnTo>
                  <a:lnTo>
                    <a:pt x="170" y="17"/>
                  </a:lnTo>
                  <a:lnTo>
                    <a:pt x="164" y="17"/>
                  </a:lnTo>
                  <a:lnTo>
                    <a:pt x="156" y="17"/>
                  </a:lnTo>
                  <a:lnTo>
                    <a:pt x="153" y="17"/>
                  </a:lnTo>
                  <a:lnTo>
                    <a:pt x="149" y="19"/>
                  </a:lnTo>
                  <a:lnTo>
                    <a:pt x="143" y="19"/>
                  </a:lnTo>
                  <a:lnTo>
                    <a:pt x="139" y="21"/>
                  </a:lnTo>
                  <a:lnTo>
                    <a:pt x="134" y="21"/>
                  </a:lnTo>
                  <a:lnTo>
                    <a:pt x="130" y="23"/>
                  </a:lnTo>
                  <a:lnTo>
                    <a:pt x="126" y="23"/>
                  </a:lnTo>
                  <a:lnTo>
                    <a:pt x="122" y="25"/>
                  </a:lnTo>
                  <a:lnTo>
                    <a:pt x="116" y="25"/>
                  </a:lnTo>
                  <a:lnTo>
                    <a:pt x="113" y="27"/>
                  </a:lnTo>
                  <a:lnTo>
                    <a:pt x="107" y="27"/>
                  </a:lnTo>
                  <a:lnTo>
                    <a:pt x="103" y="29"/>
                  </a:lnTo>
                  <a:lnTo>
                    <a:pt x="99" y="29"/>
                  </a:lnTo>
                  <a:lnTo>
                    <a:pt x="94" y="31"/>
                  </a:lnTo>
                  <a:lnTo>
                    <a:pt x="90" y="33"/>
                  </a:lnTo>
                  <a:lnTo>
                    <a:pt x="88" y="33"/>
                  </a:lnTo>
                  <a:lnTo>
                    <a:pt x="80" y="35"/>
                  </a:lnTo>
                  <a:lnTo>
                    <a:pt x="75" y="37"/>
                  </a:lnTo>
                  <a:lnTo>
                    <a:pt x="73" y="38"/>
                  </a:lnTo>
                  <a:lnTo>
                    <a:pt x="71" y="40"/>
                  </a:lnTo>
                  <a:lnTo>
                    <a:pt x="75" y="38"/>
                  </a:lnTo>
                  <a:lnTo>
                    <a:pt x="78" y="38"/>
                  </a:lnTo>
                  <a:lnTo>
                    <a:pt x="82" y="38"/>
                  </a:lnTo>
                  <a:lnTo>
                    <a:pt x="86" y="38"/>
                  </a:lnTo>
                  <a:lnTo>
                    <a:pt x="90" y="38"/>
                  </a:lnTo>
                  <a:lnTo>
                    <a:pt x="94" y="38"/>
                  </a:lnTo>
                  <a:lnTo>
                    <a:pt x="97" y="38"/>
                  </a:lnTo>
                  <a:lnTo>
                    <a:pt x="101" y="38"/>
                  </a:lnTo>
                  <a:lnTo>
                    <a:pt x="109" y="37"/>
                  </a:lnTo>
                  <a:lnTo>
                    <a:pt x="116" y="37"/>
                  </a:lnTo>
                  <a:lnTo>
                    <a:pt x="124" y="35"/>
                  </a:lnTo>
                  <a:lnTo>
                    <a:pt x="132" y="35"/>
                  </a:lnTo>
                  <a:lnTo>
                    <a:pt x="139" y="33"/>
                  </a:lnTo>
                  <a:lnTo>
                    <a:pt x="147" y="33"/>
                  </a:lnTo>
                  <a:lnTo>
                    <a:pt x="153" y="33"/>
                  </a:lnTo>
                  <a:lnTo>
                    <a:pt x="160" y="31"/>
                  </a:lnTo>
                  <a:lnTo>
                    <a:pt x="166" y="31"/>
                  </a:lnTo>
                  <a:lnTo>
                    <a:pt x="173" y="31"/>
                  </a:lnTo>
                  <a:lnTo>
                    <a:pt x="181" y="31"/>
                  </a:lnTo>
                  <a:lnTo>
                    <a:pt x="189" y="31"/>
                  </a:lnTo>
                  <a:lnTo>
                    <a:pt x="194" y="29"/>
                  </a:lnTo>
                  <a:lnTo>
                    <a:pt x="202" y="29"/>
                  </a:lnTo>
                  <a:lnTo>
                    <a:pt x="208" y="29"/>
                  </a:lnTo>
                  <a:lnTo>
                    <a:pt x="215" y="31"/>
                  </a:lnTo>
                  <a:lnTo>
                    <a:pt x="221" y="31"/>
                  </a:lnTo>
                  <a:lnTo>
                    <a:pt x="229" y="33"/>
                  </a:lnTo>
                  <a:lnTo>
                    <a:pt x="236" y="35"/>
                  </a:lnTo>
                  <a:lnTo>
                    <a:pt x="244" y="37"/>
                  </a:lnTo>
                  <a:lnTo>
                    <a:pt x="250" y="38"/>
                  </a:lnTo>
                  <a:lnTo>
                    <a:pt x="259" y="40"/>
                  </a:lnTo>
                  <a:lnTo>
                    <a:pt x="265" y="42"/>
                  </a:lnTo>
                  <a:lnTo>
                    <a:pt x="274" y="46"/>
                  </a:lnTo>
                  <a:lnTo>
                    <a:pt x="276" y="48"/>
                  </a:lnTo>
                  <a:lnTo>
                    <a:pt x="282" y="50"/>
                  </a:lnTo>
                  <a:lnTo>
                    <a:pt x="286" y="52"/>
                  </a:lnTo>
                  <a:lnTo>
                    <a:pt x="289" y="54"/>
                  </a:lnTo>
                  <a:lnTo>
                    <a:pt x="293" y="56"/>
                  </a:lnTo>
                  <a:lnTo>
                    <a:pt x="297" y="59"/>
                  </a:lnTo>
                  <a:lnTo>
                    <a:pt x="303" y="61"/>
                  </a:lnTo>
                  <a:lnTo>
                    <a:pt x="307" y="65"/>
                  </a:lnTo>
                  <a:lnTo>
                    <a:pt x="280" y="59"/>
                  </a:lnTo>
                  <a:lnTo>
                    <a:pt x="274" y="56"/>
                  </a:lnTo>
                  <a:lnTo>
                    <a:pt x="267" y="54"/>
                  </a:lnTo>
                  <a:lnTo>
                    <a:pt x="261" y="50"/>
                  </a:lnTo>
                  <a:lnTo>
                    <a:pt x="253" y="48"/>
                  </a:lnTo>
                  <a:lnTo>
                    <a:pt x="246" y="46"/>
                  </a:lnTo>
                  <a:lnTo>
                    <a:pt x="238" y="44"/>
                  </a:lnTo>
                  <a:lnTo>
                    <a:pt x="234" y="44"/>
                  </a:lnTo>
                  <a:lnTo>
                    <a:pt x="231" y="42"/>
                  </a:lnTo>
                  <a:lnTo>
                    <a:pt x="227" y="42"/>
                  </a:lnTo>
                  <a:lnTo>
                    <a:pt x="223" y="42"/>
                  </a:lnTo>
                  <a:lnTo>
                    <a:pt x="217" y="40"/>
                  </a:lnTo>
                  <a:lnTo>
                    <a:pt x="213" y="40"/>
                  </a:lnTo>
                  <a:lnTo>
                    <a:pt x="210" y="40"/>
                  </a:lnTo>
                  <a:lnTo>
                    <a:pt x="206" y="40"/>
                  </a:lnTo>
                  <a:lnTo>
                    <a:pt x="200" y="38"/>
                  </a:lnTo>
                  <a:lnTo>
                    <a:pt x="196" y="38"/>
                  </a:lnTo>
                  <a:lnTo>
                    <a:pt x="193" y="38"/>
                  </a:lnTo>
                  <a:lnTo>
                    <a:pt x="189" y="38"/>
                  </a:lnTo>
                  <a:lnTo>
                    <a:pt x="183" y="38"/>
                  </a:lnTo>
                  <a:lnTo>
                    <a:pt x="179" y="38"/>
                  </a:lnTo>
                  <a:lnTo>
                    <a:pt x="173" y="38"/>
                  </a:lnTo>
                  <a:lnTo>
                    <a:pt x="170" y="38"/>
                  </a:lnTo>
                  <a:lnTo>
                    <a:pt x="166" y="38"/>
                  </a:lnTo>
                  <a:lnTo>
                    <a:pt x="160" y="38"/>
                  </a:lnTo>
                  <a:lnTo>
                    <a:pt x="156" y="38"/>
                  </a:lnTo>
                  <a:lnTo>
                    <a:pt x="153" y="38"/>
                  </a:lnTo>
                  <a:lnTo>
                    <a:pt x="149" y="38"/>
                  </a:lnTo>
                  <a:lnTo>
                    <a:pt x="145" y="38"/>
                  </a:lnTo>
                  <a:lnTo>
                    <a:pt x="141" y="38"/>
                  </a:lnTo>
                  <a:lnTo>
                    <a:pt x="135" y="38"/>
                  </a:lnTo>
                  <a:lnTo>
                    <a:pt x="132" y="38"/>
                  </a:lnTo>
                  <a:lnTo>
                    <a:pt x="128" y="40"/>
                  </a:lnTo>
                  <a:lnTo>
                    <a:pt x="124" y="40"/>
                  </a:lnTo>
                  <a:lnTo>
                    <a:pt x="120" y="40"/>
                  </a:lnTo>
                  <a:lnTo>
                    <a:pt x="113" y="42"/>
                  </a:lnTo>
                  <a:lnTo>
                    <a:pt x="105" y="44"/>
                  </a:lnTo>
                  <a:lnTo>
                    <a:pt x="99" y="44"/>
                  </a:lnTo>
                  <a:lnTo>
                    <a:pt x="94" y="48"/>
                  </a:lnTo>
                  <a:lnTo>
                    <a:pt x="86" y="48"/>
                  </a:lnTo>
                  <a:lnTo>
                    <a:pt x="80" y="50"/>
                  </a:lnTo>
                  <a:lnTo>
                    <a:pt x="75" y="54"/>
                  </a:lnTo>
                  <a:lnTo>
                    <a:pt x="71" y="56"/>
                  </a:lnTo>
                  <a:lnTo>
                    <a:pt x="63" y="59"/>
                  </a:lnTo>
                  <a:lnTo>
                    <a:pt x="59" y="65"/>
                  </a:lnTo>
                  <a:lnTo>
                    <a:pt x="65" y="65"/>
                  </a:lnTo>
                  <a:lnTo>
                    <a:pt x="71" y="65"/>
                  </a:lnTo>
                  <a:lnTo>
                    <a:pt x="77" y="63"/>
                  </a:lnTo>
                  <a:lnTo>
                    <a:pt x="82" y="63"/>
                  </a:lnTo>
                  <a:lnTo>
                    <a:pt x="86" y="63"/>
                  </a:lnTo>
                  <a:lnTo>
                    <a:pt x="92" y="61"/>
                  </a:lnTo>
                  <a:lnTo>
                    <a:pt x="96" y="61"/>
                  </a:lnTo>
                  <a:lnTo>
                    <a:pt x="101" y="61"/>
                  </a:lnTo>
                  <a:lnTo>
                    <a:pt x="107" y="61"/>
                  </a:lnTo>
                  <a:lnTo>
                    <a:pt x="111" y="59"/>
                  </a:lnTo>
                  <a:lnTo>
                    <a:pt x="116" y="59"/>
                  </a:lnTo>
                  <a:lnTo>
                    <a:pt x="122" y="59"/>
                  </a:lnTo>
                  <a:lnTo>
                    <a:pt x="126" y="59"/>
                  </a:lnTo>
                  <a:lnTo>
                    <a:pt x="132" y="57"/>
                  </a:lnTo>
                  <a:lnTo>
                    <a:pt x="137" y="57"/>
                  </a:lnTo>
                  <a:lnTo>
                    <a:pt x="141" y="57"/>
                  </a:lnTo>
                  <a:lnTo>
                    <a:pt x="147" y="57"/>
                  </a:lnTo>
                  <a:lnTo>
                    <a:pt x="151" y="56"/>
                  </a:lnTo>
                  <a:lnTo>
                    <a:pt x="156" y="56"/>
                  </a:lnTo>
                  <a:lnTo>
                    <a:pt x="160" y="56"/>
                  </a:lnTo>
                  <a:lnTo>
                    <a:pt x="166" y="56"/>
                  </a:lnTo>
                  <a:lnTo>
                    <a:pt x="170" y="56"/>
                  </a:lnTo>
                  <a:lnTo>
                    <a:pt x="175" y="56"/>
                  </a:lnTo>
                  <a:lnTo>
                    <a:pt x="181" y="56"/>
                  </a:lnTo>
                  <a:lnTo>
                    <a:pt x="185" y="56"/>
                  </a:lnTo>
                  <a:lnTo>
                    <a:pt x="191" y="56"/>
                  </a:lnTo>
                  <a:lnTo>
                    <a:pt x="196" y="57"/>
                  </a:lnTo>
                  <a:lnTo>
                    <a:pt x="202" y="57"/>
                  </a:lnTo>
                  <a:lnTo>
                    <a:pt x="208" y="57"/>
                  </a:lnTo>
                  <a:lnTo>
                    <a:pt x="213" y="59"/>
                  </a:lnTo>
                  <a:lnTo>
                    <a:pt x="219" y="59"/>
                  </a:lnTo>
                  <a:lnTo>
                    <a:pt x="227" y="61"/>
                  </a:lnTo>
                  <a:lnTo>
                    <a:pt x="250" y="69"/>
                  </a:lnTo>
                  <a:lnTo>
                    <a:pt x="213" y="65"/>
                  </a:lnTo>
                  <a:lnTo>
                    <a:pt x="229" y="73"/>
                  </a:lnTo>
                  <a:lnTo>
                    <a:pt x="234" y="75"/>
                  </a:lnTo>
                  <a:lnTo>
                    <a:pt x="242" y="78"/>
                  </a:lnTo>
                  <a:lnTo>
                    <a:pt x="250" y="82"/>
                  </a:lnTo>
                  <a:lnTo>
                    <a:pt x="253" y="84"/>
                  </a:lnTo>
                  <a:lnTo>
                    <a:pt x="257" y="86"/>
                  </a:lnTo>
                  <a:lnTo>
                    <a:pt x="261" y="88"/>
                  </a:lnTo>
                  <a:lnTo>
                    <a:pt x="265" y="90"/>
                  </a:lnTo>
                  <a:lnTo>
                    <a:pt x="270" y="92"/>
                  </a:lnTo>
                  <a:lnTo>
                    <a:pt x="274" y="95"/>
                  </a:lnTo>
                  <a:lnTo>
                    <a:pt x="280" y="97"/>
                  </a:lnTo>
                  <a:lnTo>
                    <a:pt x="284" y="101"/>
                  </a:lnTo>
                  <a:lnTo>
                    <a:pt x="288" y="103"/>
                  </a:lnTo>
                  <a:lnTo>
                    <a:pt x="293" y="105"/>
                  </a:lnTo>
                  <a:lnTo>
                    <a:pt x="297" y="109"/>
                  </a:lnTo>
                  <a:lnTo>
                    <a:pt x="303" y="113"/>
                  </a:lnTo>
                  <a:lnTo>
                    <a:pt x="307" y="115"/>
                  </a:lnTo>
                  <a:lnTo>
                    <a:pt x="312" y="118"/>
                  </a:lnTo>
                  <a:lnTo>
                    <a:pt x="316" y="122"/>
                  </a:lnTo>
                  <a:lnTo>
                    <a:pt x="322" y="126"/>
                  </a:lnTo>
                  <a:lnTo>
                    <a:pt x="326" y="128"/>
                  </a:lnTo>
                  <a:lnTo>
                    <a:pt x="329" y="132"/>
                  </a:lnTo>
                  <a:lnTo>
                    <a:pt x="333" y="135"/>
                  </a:lnTo>
                  <a:lnTo>
                    <a:pt x="339" y="139"/>
                  </a:lnTo>
                  <a:lnTo>
                    <a:pt x="341" y="143"/>
                  </a:lnTo>
                  <a:lnTo>
                    <a:pt x="347" y="149"/>
                  </a:lnTo>
                  <a:lnTo>
                    <a:pt x="350" y="153"/>
                  </a:lnTo>
                  <a:lnTo>
                    <a:pt x="354" y="156"/>
                  </a:lnTo>
                  <a:lnTo>
                    <a:pt x="358" y="160"/>
                  </a:lnTo>
                  <a:lnTo>
                    <a:pt x="362" y="166"/>
                  </a:lnTo>
                  <a:lnTo>
                    <a:pt x="366" y="170"/>
                  </a:lnTo>
                  <a:lnTo>
                    <a:pt x="367" y="175"/>
                  </a:lnTo>
                  <a:lnTo>
                    <a:pt x="371" y="179"/>
                  </a:lnTo>
                  <a:lnTo>
                    <a:pt x="375" y="185"/>
                  </a:lnTo>
                  <a:lnTo>
                    <a:pt x="377" y="191"/>
                  </a:lnTo>
                  <a:lnTo>
                    <a:pt x="381" y="196"/>
                  </a:lnTo>
                  <a:lnTo>
                    <a:pt x="383" y="200"/>
                  </a:lnTo>
                  <a:lnTo>
                    <a:pt x="385" y="206"/>
                  </a:lnTo>
                  <a:lnTo>
                    <a:pt x="386" y="210"/>
                  </a:lnTo>
                  <a:lnTo>
                    <a:pt x="388" y="217"/>
                  </a:lnTo>
                  <a:lnTo>
                    <a:pt x="388" y="223"/>
                  </a:lnTo>
                  <a:lnTo>
                    <a:pt x="390" y="229"/>
                  </a:lnTo>
                  <a:lnTo>
                    <a:pt x="390" y="234"/>
                  </a:lnTo>
                  <a:lnTo>
                    <a:pt x="392" y="240"/>
                  </a:lnTo>
                  <a:lnTo>
                    <a:pt x="390" y="246"/>
                  </a:lnTo>
                  <a:lnTo>
                    <a:pt x="390" y="253"/>
                  </a:lnTo>
                  <a:lnTo>
                    <a:pt x="390" y="259"/>
                  </a:lnTo>
                  <a:lnTo>
                    <a:pt x="388" y="267"/>
                  </a:lnTo>
                  <a:lnTo>
                    <a:pt x="388" y="272"/>
                  </a:lnTo>
                  <a:lnTo>
                    <a:pt x="386" y="280"/>
                  </a:lnTo>
                  <a:lnTo>
                    <a:pt x="385" y="288"/>
                  </a:lnTo>
                  <a:lnTo>
                    <a:pt x="383" y="295"/>
                  </a:lnTo>
                  <a:lnTo>
                    <a:pt x="383" y="288"/>
                  </a:lnTo>
                  <a:lnTo>
                    <a:pt x="383" y="282"/>
                  </a:lnTo>
                  <a:lnTo>
                    <a:pt x="383" y="276"/>
                  </a:lnTo>
                  <a:lnTo>
                    <a:pt x="385" y="271"/>
                  </a:lnTo>
                  <a:lnTo>
                    <a:pt x="383" y="265"/>
                  </a:lnTo>
                  <a:lnTo>
                    <a:pt x="383" y="259"/>
                  </a:lnTo>
                  <a:lnTo>
                    <a:pt x="383" y="252"/>
                  </a:lnTo>
                  <a:lnTo>
                    <a:pt x="383" y="246"/>
                  </a:lnTo>
                  <a:lnTo>
                    <a:pt x="383" y="240"/>
                  </a:lnTo>
                  <a:lnTo>
                    <a:pt x="381" y="234"/>
                  </a:lnTo>
                  <a:lnTo>
                    <a:pt x="379" y="227"/>
                  </a:lnTo>
                  <a:lnTo>
                    <a:pt x="379" y="221"/>
                  </a:lnTo>
                  <a:lnTo>
                    <a:pt x="377" y="213"/>
                  </a:lnTo>
                  <a:lnTo>
                    <a:pt x="375" y="208"/>
                  </a:lnTo>
                  <a:lnTo>
                    <a:pt x="373" y="202"/>
                  </a:lnTo>
                  <a:lnTo>
                    <a:pt x="371" y="196"/>
                  </a:lnTo>
                  <a:lnTo>
                    <a:pt x="367" y="189"/>
                  </a:lnTo>
                  <a:lnTo>
                    <a:pt x="364" y="183"/>
                  </a:lnTo>
                  <a:lnTo>
                    <a:pt x="360" y="175"/>
                  </a:lnTo>
                  <a:lnTo>
                    <a:pt x="356" y="170"/>
                  </a:lnTo>
                  <a:lnTo>
                    <a:pt x="352" y="164"/>
                  </a:lnTo>
                  <a:lnTo>
                    <a:pt x="348" y="158"/>
                  </a:lnTo>
                  <a:lnTo>
                    <a:pt x="343" y="153"/>
                  </a:lnTo>
                  <a:lnTo>
                    <a:pt x="339" y="147"/>
                  </a:lnTo>
                  <a:lnTo>
                    <a:pt x="333" y="141"/>
                  </a:lnTo>
                  <a:lnTo>
                    <a:pt x="328" y="135"/>
                  </a:lnTo>
                  <a:lnTo>
                    <a:pt x="320" y="130"/>
                  </a:lnTo>
                  <a:lnTo>
                    <a:pt x="314" y="126"/>
                  </a:lnTo>
                  <a:lnTo>
                    <a:pt x="308" y="120"/>
                  </a:lnTo>
                  <a:lnTo>
                    <a:pt x="301" y="116"/>
                  </a:lnTo>
                  <a:lnTo>
                    <a:pt x="293" y="111"/>
                  </a:lnTo>
                  <a:lnTo>
                    <a:pt x="286" y="107"/>
                  </a:lnTo>
                  <a:lnTo>
                    <a:pt x="289" y="111"/>
                  </a:lnTo>
                  <a:lnTo>
                    <a:pt x="293" y="116"/>
                  </a:lnTo>
                  <a:lnTo>
                    <a:pt x="297" y="120"/>
                  </a:lnTo>
                  <a:lnTo>
                    <a:pt x="297" y="122"/>
                  </a:lnTo>
                  <a:lnTo>
                    <a:pt x="305" y="126"/>
                  </a:lnTo>
                  <a:lnTo>
                    <a:pt x="312" y="132"/>
                  </a:lnTo>
                  <a:lnTo>
                    <a:pt x="318" y="137"/>
                  </a:lnTo>
                  <a:lnTo>
                    <a:pt x="326" y="143"/>
                  </a:lnTo>
                  <a:lnTo>
                    <a:pt x="331" y="149"/>
                  </a:lnTo>
                  <a:lnTo>
                    <a:pt x="337" y="156"/>
                  </a:lnTo>
                  <a:lnTo>
                    <a:pt x="343" y="162"/>
                  </a:lnTo>
                  <a:lnTo>
                    <a:pt x="348" y="170"/>
                  </a:lnTo>
                  <a:lnTo>
                    <a:pt x="352" y="175"/>
                  </a:lnTo>
                  <a:lnTo>
                    <a:pt x="356" y="183"/>
                  </a:lnTo>
                  <a:lnTo>
                    <a:pt x="360" y="191"/>
                  </a:lnTo>
                  <a:lnTo>
                    <a:pt x="364" y="198"/>
                  </a:lnTo>
                  <a:lnTo>
                    <a:pt x="367" y="206"/>
                  </a:lnTo>
                  <a:lnTo>
                    <a:pt x="369" y="213"/>
                  </a:lnTo>
                  <a:lnTo>
                    <a:pt x="371" y="219"/>
                  </a:lnTo>
                  <a:lnTo>
                    <a:pt x="375" y="229"/>
                  </a:lnTo>
                  <a:lnTo>
                    <a:pt x="375" y="236"/>
                  </a:lnTo>
                  <a:lnTo>
                    <a:pt x="377" y="244"/>
                  </a:lnTo>
                  <a:lnTo>
                    <a:pt x="377" y="252"/>
                  </a:lnTo>
                  <a:lnTo>
                    <a:pt x="379" y="261"/>
                  </a:lnTo>
                  <a:lnTo>
                    <a:pt x="379" y="269"/>
                  </a:lnTo>
                  <a:lnTo>
                    <a:pt x="379" y="276"/>
                  </a:lnTo>
                  <a:lnTo>
                    <a:pt x="377" y="284"/>
                  </a:lnTo>
                  <a:lnTo>
                    <a:pt x="377" y="293"/>
                  </a:lnTo>
                  <a:lnTo>
                    <a:pt x="377" y="301"/>
                  </a:lnTo>
                  <a:lnTo>
                    <a:pt x="375" y="309"/>
                  </a:lnTo>
                  <a:lnTo>
                    <a:pt x="373" y="316"/>
                  </a:lnTo>
                  <a:lnTo>
                    <a:pt x="371" y="324"/>
                  </a:lnTo>
                  <a:lnTo>
                    <a:pt x="367" y="333"/>
                  </a:lnTo>
                  <a:lnTo>
                    <a:pt x="366" y="341"/>
                  </a:lnTo>
                  <a:lnTo>
                    <a:pt x="362" y="349"/>
                  </a:lnTo>
                  <a:lnTo>
                    <a:pt x="360" y="356"/>
                  </a:lnTo>
                  <a:lnTo>
                    <a:pt x="356" y="364"/>
                  </a:lnTo>
                  <a:lnTo>
                    <a:pt x="350" y="371"/>
                  </a:lnTo>
                  <a:lnTo>
                    <a:pt x="347" y="379"/>
                  </a:lnTo>
                  <a:lnTo>
                    <a:pt x="343" y="387"/>
                  </a:lnTo>
                  <a:lnTo>
                    <a:pt x="337" y="392"/>
                  </a:lnTo>
                  <a:lnTo>
                    <a:pt x="331" y="400"/>
                  </a:lnTo>
                  <a:lnTo>
                    <a:pt x="328" y="408"/>
                  </a:lnTo>
                  <a:lnTo>
                    <a:pt x="322" y="413"/>
                  </a:lnTo>
                  <a:lnTo>
                    <a:pt x="314" y="419"/>
                  </a:lnTo>
                  <a:lnTo>
                    <a:pt x="308" y="427"/>
                  </a:lnTo>
                  <a:lnTo>
                    <a:pt x="303" y="432"/>
                  </a:lnTo>
                  <a:lnTo>
                    <a:pt x="295" y="438"/>
                  </a:lnTo>
                  <a:lnTo>
                    <a:pt x="288" y="444"/>
                  </a:lnTo>
                  <a:lnTo>
                    <a:pt x="280" y="449"/>
                  </a:lnTo>
                  <a:lnTo>
                    <a:pt x="274" y="453"/>
                  </a:lnTo>
                  <a:lnTo>
                    <a:pt x="267" y="459"/>
                  </a:lnTo>
                  <a:lnTo>
                    <a:pt x="257" y="463"/>
                  </a:lnTo>
                  <a:lnTo>
                    <a:pt x="250" y="467"/>
                  </a:lnTo>
                  <a:lnTo>
                    <a:pt x="240" y="470"/>
                  </a:lnTo>
                  <a:lnTo>
                    <a:pt x="232" y="476"/>
                  </a:lnTo>
                  <a:lnTo>
                    <a:pt x="223" y="478"/>
                  </a:lnTo>
                  <a:lnTo>
                    <a:pt x="213" y="482"/>
                  </a:lnTo>
                  <a:lnTo>
                    <a:pt x="204" y="484"/>
                  </a:lnTo>
                  <a:lnTo>
                    <a:pt x="194" y="486"/>
                  </a:lnTo>
                  <a:lnTo>
                    <a:pt x="185" y="487"/>
                  </a:lnTo>
                  <a:lnTo>
                    <a:pt x="175" y="489"/>
                  </a:lnTo>
                  <a:lnTo>
                    <a:pt x="164" y="489"/>
                  </a:lnTo>
                  <a:lnTo>
                    <a:pt x="154" y="491"/>
                  </a:lnTo>
                  <a:lnTo>
                    <a:pt x="143" y="491"/>
                  </a:lnTo>
                  <a:lnTo>
                    <a:pt x="132" y="491"/>
                  </a:lnTo>
                  <a:lnTo>
                    <a:pt x="122" y="491"/>
                  </a:lnTo>
                  <a:lnTo>
                    <a:pt x="111" y="489"/>
                  </a:lnTo>
                  <a:lnTo>
                    <a:pt x="105" y="487"/>
                  </a:lnTo>
                  <a:lnTo>
                    <a:pt x="99" y="486"/>
                  </a:lnTo>
                  <a:lnTo>
                    <a:pt x="96" y="484"/>
                  </a:lnTo>
                  <a:lnTo>
                    <a:pt x="90" y="482"/>
                  </a:lnTo>
                  <a:lnTo>
                    <a:pt x="84" y="480"/>
                  </a:lnTo>
                  <a:lnTo>
                    <a:pt x="78" y="478"/>
                  </a:lnTo>
                  <a:lnTo>
                    <a:pt x="75" y="474"/>
                  </a:lnTo>
                  <a:lnTo>
                    <a:pt x="69" y="472"/>
                  </a:lnTo>
                  <a:lnTo>
                    <a:pt x="63" y="468"/>
                  </a:lnTo>
                  <a:lnTo>
                    <a:pt x="58" y="467"/>
                  </a:lnTo>
                  <a:lnTo>
                    <a:pt x="52" y="463"/>
                  </a:lnTo>
                  <a:lnTo>
                    <a:pt x="48" y="459"/>
                  </a:lnTo>
                  <a:lnTo>
                    <a:pt x="42" y="455"/>
                  </a:lnTo>
                  <a:lnTo>
                    <a:pt x="37" y="451"/>
                  </a:lnTo>
                  <a:lnTo>
                    <a:pt x="31" y="449"/>
                  </a:lnTo>
                  <a:lnTo>
                    <a:pt x="27" y="446"/>
                  </a:lnTo>
                  <a:lnTo>
                    <a:pt x="0" y="48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2" name="Freeform 66"/>
            <p:cNvSpPr>
              <a:spLocks/>
            </p:cNvSpPr>
            <p:nvPr/>
          </p:nvSpPr>
          <p:spPr bwMode="auto">
            <a:xfrm>
              <a:off x="1064" y="1488"/>
              <a:ext cx="108" cy="89"/>
            </a:xfrm>
            <a:custGeom>
              <a:avLst/>
              <a:gdLst>
                <a:gd name="T0" fmla="*/ 69 w 217"/>
                <a:gd name="T1" fmla="*/ 177 h 179"/>
                <a:gd name="T2" fmla="*/ 53 w 217"/>
                <a:gd name="T3" fmla="*/ 162 h 179"/>
                <a:gd name="T4" fmla="*/ 34 w 217"/>
                <a:gd name="T5" fmla="*/ 141 h 179"/>
                <a:gd name="T6" fmla="*/ 38 w 217"/>
                <a:gd name="T7" fmla="*/ 141 h 179"/>
                <a:gd name="T8" fmla="*/ 57 w 217"/>
                <a:gd name="T9" fmla="*/ 160 h 179"/>
                <a:gd name="T10" fmla="*/ 71 w 217"/>
                <a:gd name="T11" fmla="*/ 168 h 179"/>
                <a:gd name="T12" fmla="*/ 78 w 217"/>
                <a:gd name="T13" fmla="*/ 172 h 179"/>
                <a:gd name="T14" fmla="*/ 55 w 217"/>
                <a:gd name="T15" fmla="*/ 145 h 179"/>
                <a:gd name="T16" fmla="*/ 57 w 217"/>
                <a:gd name="T17" fmla="*/ 141 h 179"/>
                <a:gd name="T18" fmla="*/ 69 w 217"/>
                <a:gd name="T19" fmla="*/ 153 h 179"/>
                <a:gd name="T20" fmla="*/ 91 w 217"/>
                <a:gd name="T21" fmla="*/ 168 h 179"/>
                <a:gd name="T22" fmla="*/ 105 w 217"/>
                <a:gd name="T23" fmla="*/ 172 h 179"/>
                <a:gd name="T24" fmla="*/ 91 w 217"/>
                <a:gd name="T25" fmla="*/ 156 h 179"/>
                <a:gd name="T26" fmla="*/ 78 w 217"/>
                <a:gd name="T27" fmla="*/ 137 h 179"/>
                <a:gd name="T28" fmla="*/ 74 w 217"/>
                <a:gd name="T29" fmla="*/ 124 h 179"/>
                <a:gd name="T30" fmla="*/ 53 w 217"/>
                <a:gd name="T31" fmla="*/ 99 h 179"/>
                <a:gd name="T32" fmla="*/ 59 w 217"/>
                <a:gd name="T33" fmla="*/ 95 h 179"/>
                <a:gd name="T34" fmla="*/ 76 w 217"/>
                <a:gd name="T35" fmla="*/ 113 h 179"/>
                <a:gd name="T36" fmla="*/ 80 w 217"/>
                <a:gd name="T37" fmla="*/ 109 h 179"/>
                <a:gd name="T38" fmla="*/ 63 w 217"/>
                <a:gd name="T39" fmla="*/ 94 h 179"/>
                <a:gd name="T40" fmla="*/ 52 w 217"/>
                <a:gd name="T41" fmla="*/ 78 h 179"/>
                <a:gd name="T42" fmla="*/ 71 w 217"/>
                <a:gd name="T43" fmla="*/ 61 h 179"/>
                <a:gd name="T44" fmla="*/ 91 w 217"/>
                <a:gd name="T45" fmla="*/ 52 h 179"/>
                <a:gd name="T46" fmla="*/ 109 w 217"/>
                <a:gd name="T47" fmla="*/ 46 h 179"/>
                <a:gd name="T48" fmla="*/ 130 w 217"/>
                <a:gd name="T49" fmla="*/ 40 h 179"/>
                <a:gd name="T50" fmla="*/ 150 w 217"/>
                <a:gd name="T51" fmla="*/ 40 h 179"/>
                <a:gd name="T52" fmla="*/ 160 w 217"/>
                <a:gd name="T53" fmla="*/ 50 h 179"/>
                <a:gd name="T54" fmla="*/ 168 w 217"/>
                <a:gd name="T55" fmla="*/ 76 h 179"/>
                <a:gd name="T56" fmla="*/ 175 w 217"/>
                <a:gd name="T57" fmla="*/ 103 h 179"/>
                <a:gd name="T58" fmla="*/ 181 w 217"/>
                <a:gd name="T59" fmla="*/ 116 h 179"/>
                <a:gd name="T60" fmla="*/ 175 w 217"/>
                <a:gd name="T61" fmla="*/ 84 h 179"/>
                <a:gd name="T62" fmla="*/ 183 w 217"/>
                <a:gd name="T63" fmla="*/ 92 h 179"/>
                <a:gd name="T64" fmla="*/ 183 w 217"/>
                <a:gd name="T65" fmla="*/ 80 h 179"/>
                <a:gd name="T66" fmla="*/ 188 w 217"/>
                <a:gd name="T67" fmla="*/ 97 h 179"/>
                <a:gd name="T68" fmla="*/ 198 w 217"/>
                <a:gd name="T69" fmla="*/ 114 h 179"/>
                <a:gd name="T70" fmla="*/ 204 w 217"/>
                <a:gd name="T71" fmla="*/ 109 h 179"/>
                <a:gd name="T72" fmla="*/ 198 w 217"/>
                <a:gd name="T73" fmla="*/ 92 h 179"/>
                <a:gd name="T74" fmla="*/ 194 w 217"/>
                <a:gd name="T75" fmla="*/ 75 h 179"/>
                <a:gd name="T76" fmla="*/ 192 w 217"/>
                <a:gd name="T77" fmla="*/ 57 h 179"/>
                <a:gd name="T78" fmla="*/ 200 w 217"/>
                <a:gd name="T79" fmla="*/ 75 h 179"/>
                <a:gd name="T80" fmla="*/ 206 w 217"/>
                <a:gd name="T81" fmla="*/ 92 h 179"/>
                <a:gd name="T82" fmla="*/ 217 w 217"/>
                <a:gd name="T83" fmla="*/ 109 h 179"/>
                <a:gd name="T84" fmla="*/ 209 w 217"/>
                <a:gd name="T85" fmla="*/ 84 h 179"/>
                <a:gd name="T86" fmla="*/ 209 w 217"/>
                <a:gd name="T87" fmla="*/ 73 h 179"/>
                <a:gd name="T88" fmla="*/ 204 w 217"/>
                <a:gd name="T89" fmla="*/ 46 h 179"/>
                <a:gd name="T90" fmla="*/ 196 w 217"/>
                <a:gd name="T91" fmla="*/ 19 h 179"/>
                <a:gd name="T92" fmla="*/ 190 w 217"/>
                <a:gd name="T93" fmla="*/ 0 h 179"/>
                <a:gd name="T94" fmla="*/ 169 w 217"/>
                <a:gd name="T95" fmla="*/ 0 h 179"/>
                <a:gd name="T96" fmla="*/ 147 w 217"/>
                <a:gd name="T97" fmla="*/ 0 h 179"/>
                <a:gd name="T98" fmla="*/ 120 w 217"/>
                <a:gd name="T99" fmla="*/ 4 h 179"/>
                <a:gd name="T100" fmla="*/ 93 w 217"/>
                <a:gd name="T101" fmla="*/ 10 h 179"/>
                <a:gd name="T102" fmla="*/ 67 w 217"/>
                <a:gd name="T103" fmla="*/ 19 h 179"/>
                <a:gd name="T104" fmla="*/ 42 w 217"/>
                <a:gd name="T105" fmla="*/ 33 h 179"/>
                <a:gd name="T106" fmla="*/ 19 w 217"/>
                <a:gd name="T107" fmla="*/ 54 h 179"/>
                <a:gd name="T108" fmla="*/ 4 w 217"/>
                <a:gd name="T109" fmla="*/ 73 h 179"/>
                <a:gd name="T110" fmla="*/ 4 w 217"/>
                <a:gd name="T111" fmla="*/ 92 h 179"/>
                <a:gd name="T112" fmla="*/ 15 w 217"/>
                <a:gd name="T113" fmla="*/ 118 h 179"/>
                <a:gd name="T114" fmla="*/ 33 w 217"/>
                <a:gd name="T115" fmla="*/ 145 h 179"/>
                <a:gd name="T116" fmla="*/ 52 w 217"/>
                <a:gd name="T117" fmla="*/ 168 h 17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7"/>
                <a:gd name="T178" fmla="*/ 0 h 179"/>
                <a:gd name="T179" fmla="*/ 217 w 217"/>
                <a:gd name="T180" fmla="*/ 179 h 179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7" h="179">
                  <a:moveTo>
                    <a:pt x="63" y="177"/>
                  </a:moveTo>
                  <a:lnTo>
                    <a:pt x="65" y="177"/>
                  </a:lnTo>
                  <a:lnTo>
                    <a:pt x="67" y="177"/>
                  </a:lnTo>
                  <a:lnTo>
                    <a:pt x="69" y="177"/>
                  </a:lnTo>
                  <a:lnTo>
                    <a:pt x="69" y="175"/>
                  </a:lnTo>
                  <a:lnTo>
                    <a:pt x="63" y="172"/>
                  </a:lnTo>
                  <a:lnTo>
                    <a:pt x="59" y="166"/>
                  </a:lnTo>
                  <a:lnTo>
                    <a:pt x="53" y="162"/>
                  </a:lnTo>
                  <a:lnTo>
                    <a:pt x="50" y="156"/>
                  </a:lnTo>
                  <a:lnTo>
                    <a:pt x="44" y="153"/>
                  </a:lnTo>
                  <a:lnTo>
                    <a:pt x="40" y="147"/>
                  </a:lnTo>
                  <a:lnTo>
                    <a:pt x="34" y="141"/>
                  </a:lnTo>
                  <a:lnTo>
                    <a:pt x="31" y="137"/>
                  </a:lnTo>
                  <a:lnTo>
                    <a:pt x="31" y="135"/>
                  </a:lnTo>
                  <a:lnTo>
                    <a:pt x="34" y="137"/>
                  </a:lnTo>
                  <a:lnTo>
                    <a:pt x="38" y="141"/>
                  </a:lnTo>
                  <a:lnTo>
                    <a:pt x="44" y="147"/>
                  </a:lnTo>
                  <a:lnTo>
                    <a:pt x="50" y="151"/>
                  </a:lnTo>
                  <a:lnTo>
                    <a:pt x="53" y="156"/>
                  </a:lnTo>
                  <a:lnTo>
                    <a:pt x="57" y="160"/>
                  </a:lnTo>
                  <a:lnTo>
                    <a:pt x="59" y="162"/>
                  </a:lnTo>
                  <a:lnTo>
                    <a:pt x="61" y="162"/>
                  </a:lnTo>
                  <a:lnTo>
                    <a:pt x="67" y="164"/>
                  </a:lnTo>
                  <a:lnTo>
                    <a:pt x="71" y="168"/>
                  </a:lnTo>
                  <a:lnTo>
                    <a:pt x="72" y="173"/>
                  </a:lnTo>
                  <a:lnTo>
                    <a:pt x="84" y="179"/>
                  </a:lnTo>
                  <a:lnTo>
                    <a:pt x="82" y="175"/>
                  </a:lnTo>
                  <a:lnTo>
                    <a:pt x="78" y="172"/>
                  </a:lnTo>
                  <a:lnTo>
                    <a:pt x="72" y="164"/>
                  </a:lnTo>
                  <a:lnTo>
                    <a:pt x="67" y="156"/>
                  </a:lnTo>
                  <a:lnTo>
                    <a:pt x="61" y="151"/>
                  </a:lnTo>
                  <a:lnTo>
                    <a:pt x="55" y="145"/>
                  </a:lnTo>
                  <a:lnTo>
                    <a:pt x="52" y="139"/>
                  </a:lnTo>
                  <a:lnTo>
                    <a:pt x="52" y="137"/>
                  </a:lnTo>
                  <a:lnTo>
                    <a:pt x="55" y="139"/>
                  </a:lnTo>
                  <a:lnTo>
                    <a:pt x="57" y="141"/>
                  </a:lnTo>
                  <a:lnTo>
                    <a:pt x="59" y="141"/>
                  </a:lnTo>
                  <a:lnTo>
                    <a:pt x="61" y="145"/>
                  </a:lnTo>
                  <a:lnTo>
                    <a:pt x="65" y="149"/>
                  </a:lnTo>
                  <a:lnTo>
                    <a:pt x="69" y="153"/>
                  </a:lnTo>
                  <a:lnTo>
                    <a:pt x="74" y="156"/>
                  </a:lnTo>
                  <a:lnTo>
                    <a:pt x="80" y="158"/>
                  </a:lnTo>
                  <a:lnTo>
                    <a:pt x="86" y="162"/>
                  </a:lnTo>
                  <a:lnTo>
                    <a:pt x="91" y="168"/>
                  </a:lnTo>
                  <a:lnTo>
                    <a:pt x="93" y="170"/>
                  </a:lnTo>
                  <a:lnTo>
                    <a:pt x="97" y="172"/>
                  </a:lnTo>
                  <a:lnTo>
                    <a:pt x="101" y="172"/>
                  </a:lnTo>
                  <a:lnTo>
                    <a:pt x="105" y="172"/>
                  </a:lnTo>
                  <a:lnTo>
                    <a:pt x="103" y="170"/>
                  </a:lnTo>
                  <a:lnTo>
                    <a:pt x="101" y="166"/>
                  </a:lnTo>
                  <a:lnTo>
                    <a:pt x="95" y="160"/>
                  </a:lnTo>
                  <a:lnTo>
                    <a:pt x="91" y="156"/>
                  </a:lnTo>
                  <a:lnTo>
                    <a:pt x="86" y="151"/>
                  </a:lnTo>
                  <a:lnTo>
                    <a:pt x="82" y="145"/>
                  </a:lnTo>
                  <a:lnTo>
                    <a:pt x="78" y="139"/>
                  </a:lnTo>
                  <a:lnTo>
                    <a:pt x="78" y="137"/>
                  </a:lnTo>
                  <a:lnTo>
                    <a:pt x="88" y="141"/>
                  </a:lnTo>
                  <a:lnTo>
                    <a:pt x="88" y="135"/>
                  </a:lnTo>
                  <a:lnTo>
                    <a:pt x="80" y="130"/>
                  </a:lnTo>
                  <a:lnTo>
                    <a:pt x="74" y="124"/>
                  </a:lnTo>
                  <a:lnTo>
                    <a:pt x="67" y="118"/>
                  </a:lnTo>
                  <a:lnTo>
                    <a:pt x="63" y="113"/>
                  </a:lnTo>
                  <a:lnTo>
                    <a:pt x="59" y="105"/>
                  </a:lnTo>
                  <a:lnTo>
                    <a:pt x="53" y="99"/>
                  </a:lnTo>
                  <a:lnTo>
                    <a:pt x="50" y="92"/>
                  </a:lnTo>
                  <a:lnTo>
                    <a:pt x="46" y="84"/>
                  </a:lnTo>
                  <a:lnTo>
                    <a:pt x="52" y="88"/>
                  </a:lnTo>
                  <a:lnTo>
                    <a:pt x="59" y="95"/>
                  </a:lnTo>
                  <a:lnTo>
                    <a:pt x="65" y="103"/>
                  </a:lnTo>
                  <a:lnTo>
                    <a:pt x="67" y="107"/>
                  </a:lnTo>
                  <a:lnTo>
                    <a:pt x="71" y="109"/>
                  </a:lnTo>
                  <a:lnTo>
                    <a:pt x="76" y="113"/>
                  </a:lnTo>
                  <a:lnTo>
                    <a:pt x="82" y="118"/>
                  </a:lnTo>
                  <a:lnTo>
                    <a:pt x="86" y="120"/>
                  </a:lnTo>
                  <a:lnTo>
                    <a:pt x="86" y="114"/>
                  </a:lnTo>
                  <a:lnTo>
                    <a:pt x="80" y="109"/>
                  </a:lnTo>
                  <a:lnTo>
                    <a:pt x="76" y="105"/>
                  </a:lnTo>
                  <a:lnTo>
                    <a:pt x="71" y="101"/>
                  </a:lnTo>
                  <a:lnTo>
                    <a:pt x="67" y="97"/>
                  </a:lnTo>
                  <a:lnTo>
                    <a:pt x="63" y="94"/>
                  </a:lnTo>
                  <a:lnTo>
                    <a:pt x="59" y="90"/>
                  </a:lnTo>
                  <a:lnTo>
                    <a:pt x="55" y="84"/>
                  </a:lnTo>
                  <a:lnTo>
                    <a:pt x="52" y="80"/>
                  </a:lnTo>
                  <a:lnTo>
                    <a:pt x="52" y="78"/>
                  </a:lnTo>
                  <a:lnTo>
                    <a:pt x="57" y="73"/>
                  </a:lnTo>
                  <a:lnTo>
                    <a:pt x="61" y="69"/>
                  </a:lnTo>
                  <a:lnTo>
                    <a:pt x="65" y="65"/>
                  </a:lnTo>
                  <a:lnTo>
                    <a:pt x="71" y="61"/>
                  </a:lnTo>
                  <a:lnTo>
                    <a:pt x="78" y="57"/>
                  </a:lnTo>
                  <a:lnTo>
                    <a:pt x="82" y="55"/>
                  </a:lnTo>
                  <a:lnTo>
                    <a:pt x="86" y="54"/>
                  </a:lnTo>
                  <a:lnTo>
                    <a:pt x="91" y="52"/>
                  </a:lnTo>
                  <a:lnTo>
                    <a:pt x="95" y="50"/>
                  </a:lnTo>
                  <a:lnTo>
                    <a:pt x="99" y="48"/>
                  </a:lnTo>
                  <a:lnTo>
                    <a:pt x="103" y="46"/>
                  </a:lnTo>
                  <a:lnTo>
                    <a:pt x="109" y="46"/>
                  </a:lnTo>
                  <a:lnTo>
                    <a:pt x="114" y="44"/>
                  </a:lnTo>
                  <a:lnTo>
                    <a:pt x="118" y="42"/>
                  </a:lnTo>
                  <a:lnTo>
                    <a:pt x="124" y="42"/>
                  </a:lnTo>
                  <a:lnTo>
                    <a:pt x="130" y="40"/>
                  </a:lnTo>
                  <a:lnTo>
                    <a:pt x="135" y="40"/>
                  </a:lnTo>
                  <a:lnTo>
                    <a:pt x="139" y="40"/>
                  </a:lnTo>
                  <a:lnTo>
                    <a:pt x="145" y="40"/>
                  </a:lnTo>
                  <a:lnTo>
                    <a:pt x="150" y="40"/>
                  </a:lnTo>
                  <a:lnTo>
                    <a:pt x="156" y="42"/>
                  </a:lnTo>
                  <a:lnTo>
                    <a:pt x="158" y="46"/>
                  </a:lnTo>
                  <a:lnTo>
                    <a:pt x="160" y="50"/>
                  </a:lnTo>
                  <a:lnTo>
                    <a:pt x="162" y="57"/>
                  </a:lnTo>
                  <a:lnTo>
                    <a:pt x="162" y="63"/>
                  </a:lnTo>
                  <a:lnTo>
                    <a:pt x="166" y="69"/>
                  </a:lnTo>
                  <a:lnTo>
                    <a:pt x="168" y="76"/>
                  </a:lnTo>
                  <a:lnTo>
                    <a:pt x="169" y="84"/>
                  </a:lnTo>
                  <a:lnTo>
                    <a:pt x="171" y="90"/>
                  </a:lnTo>
                  <a:lnTo>
                    <a:pt x="173" y="95"/>
                  </a:lnTo>
                  <a:lnTo>
                    <a:pt x="175" y="103"/>
                  </a:lnTo>
                  <a:lnTo>
                    <a:pt x="177" y="109"/>
                  </a:lnTo>
                  <a:lnTo>
                    <a:pt x="179" y="111"/>
                  </a:lnTo>
                  <a:lnTo>
                    <a:pt x="181" y="114"/>
                  </a:lnTo>
                  <a:lnTo>
                    <a:pt x="181" y="116"/>
                  </a:lnTo>
                  <a:lnTo>
                    <a:pt x="183" y="116"/>
                  </a:lnTo>
                  <a:lnTo>
                    <a:pt x="181" y="105"/>
                  </a:lnTo>
                  <a:lnTo>
                    <a:pt x="173" y="84"/>
                  </a:lnTo>
                  <a:lnTo>
                    <a:pt x="175" y="84"/>
                  </a:lnTo>
                  <a:lnTo>
                    <a:pt x="177" y="88"/>
                  </a:lnTo>
                  <a:lnTo>
                    <a:pt x="179" y="92"/>
                  </a:lnTo>
                  <a:lnTo>
                    <a:pt x="179" y="94"/>
                  </a:lnTo>
                  <a:lnTo>
                    <a:pt x="183" y="92"/>
                  </a:lnTo>
                  <a:lnTo>
                    <a:pt x="177" y="78"/>
                  </a:lnTo>
                  <a:lnTo>
                    <a:pt x="175" y="71"/>
                  </a:lnTo>
                  <a:lnTo>
                    <a:pt x="179" y="73"/>
                  </a:lnTo>
                  <a:lnTo>
                    <a:pt x="183" y="80"/>
                  </a:lnTo>
                  <a:lnTo>
                    <a:pt x="183" y="84"/>
                  </a:lnTo>
                  <a:lnTo>
                    <a:pt x="185" y="88"/>
                  </a:lnTo>
                  <a:lnTo>
                    <a:pt x="187" y="94"/>
                  </a:lnTo>
                  <a:lnTo>
                    <a:pt x="188" y="97"/>
                  </a:lnTo>
                  <a:lnTo>
                    <a:pt x="190" y="103"/>
                  </a:lnTo>
                  <a:lnTo>
                    <a:pt x="192" y="107"/>
                  </a:lnTo>
                  <a:lnTo>
                    <a:pt x="194" y="111"/>
                  </a:lnTo>
                  <a:lnTo>
                    <a:pt x="198" y="114"/>
                  </a:lnTo>
                  <a:lnTo>
                    <a:pt x="202" y="118"/>
                  </a:lnTo>
                  <a:lnTo>
                    <a:pt x="207" y="120"/>
                  </a:lnTo>
                  <a:lnTo>
                    <a:pt x="206" y="114"/>
                  </a:lnTo>
                  <a:lnTo>
                    <a:pt x="204" y="109"/>
                  </a:lnTo>
                  <a:lnTo>
                    <a:pt x="202" y="105"/>
                  </a:lnTo>
                  <a:lnTo>
                    <a:pt x="200" y="99"/>
                  </a:lnTo>
                  <a:lnTo>
                    <a:pt x="200" y="95"/>
                  </a:lnTo>
                  <a:lnTo>
                    <a:pt x="198" y="92"/>
                  </a:lnTo>
                  <a:lnTo>
                    <a:pt x="198" y="86"/>
                  </a:lnTo>
                  <a:lnTo>
                    <a:pt x="196" y="82"/>
                  </a:lnTo>
                  <a:lnTo>
                    <a:pt x="194" y="76"/>
                  </a:lnTo>
                  <a:lnTo>
                    <a:pt x="194" y="75"/>
                  </a:lnTo>
                  <a:lnTo>
                    <a:pt x="190" y="67"/>
                  </a:lnTo>
                  <a:lnTo>
                    <a:pt x="190" y="55"/>
                  </a:lnTo>
                  <a:lnTo>
                    <a:pt x="192" y="57"/>
                  </a:lnTo>
                  <a:lnTo>
                    <a:pt x="196" y="63"/>
                  </a:lnTo>
                  <a:lnTo>
                    <a:pt x="196" y="67"/>
                  </a:lnTo>
                  <a:lnTo>
                    <a:pt x="198" y="71"/>
                  </a:lnTo>
                  <a:lnTo>
                    <a:pt x="200" y="75"/>
                  </a:lnTo>
                  <a:lnTo>
                    <a:pt x="202" y="78"/>
                  </a:lnTo>
                  <a:lnTo>
                    <a:pt x="204" y="84"/>
                  </a:lnTo>
                  <a:lnTo>
                    <a:pt x="206" y="88"/>
                  </a:lnTo>
                  <a:lnTo>
                    <a:pt x="206" y="92"/>
                  </a:lnTo>
                  <a:lnTo>
                    <a:pt x="209" y="95"/>
                  </a:lnTo>
                  <a:lnTo>
                    <a:pt x="211" y="103"/>
                  </a:lnTo>
                  <a:lnTo>
                    <a:pt x="213" y="107"/>
                  </a:lnTo>
                  <a:lnTo>
                    <a:pt x="217" y="109"/>
                  </a:lnTo>
                  <a:lnTo>
                    <a:pt x="217" y="103"/>
                  </a:lnTo>
                  <a:lnTo>
                    <a:pt x="215" y="95"/>
                  </a:lnTo>
                  <a:lnTo>
                    <a:pt x="211" y="90"/>
                  </a:lnTo>
                  <a:lnTo>
                    <a:pt x="209" y="84"/>
                  </a:lnTo>
                  <a:lnTo>
                    <a:pt x="209" y="82"/>
                  </a:lnTo>
                  <a:lnTo>
                    <a:pt x="209" y="80"/>
                  </a:lnTo>
                  <a:lnTo>
                    <a:pt x="209" y="76"/>
                  </a:lnTo>
                  <a:lnTo>
                    <a:pt x="209" y="73"/>
                  </a:lnTo>
                  <a:lnTo>
                    <a:pt x="207" y="65"/>
                  </a:lnTo>
                  <a:lnTo>
                    <a:pt x="206" y="59"/>
                  </a:lnTo>
                  <a:lnTo>
                    <a:pt x="204" y="52"/>
                  </a:lnTo>
                  <a:lnTo>
                    <a:pt x="204" y="46"/>
                  </a:lnTo>
                  <a:lnTo>
                    <a:pt x="200" y="38"/>
                  </a:lnTo>
                  <a:lnTo>
                    <a:pt x="200" y="31"/>
                  </a:lnTo>
                  <a:lnTo>
                    <a:pt x="198" y="25"/>
                  </a:lnTo>
                  <a:lnTo>
                    <a:pt x="196" y="19"/>
                  </a:lnTo>
                  <a:lnTo>
                    <a:pt x="194" y="12"/>
                  </a:lnTo>
                  <a:lnTo>
                    <a:pt x="192" y="8"/>
                  </a:lnTo>
                  <a:lnTo>
                    <a:pt x="190" y="4"/>
                  </a:lnTo>
                  <a:lnTo>
                    <a:pt x="190" y="0"/>
                  </a:lnTo>
                  <a:lnTo>
                    <a:pt x="187" y="0"/>
                  </a:lnTo>
                  <a:lnTo>
                    <a:pt x="181" y="0"/>
                  </a:lnTo>
                  <a:lnTo>
                    <a:pt x="175" y="0"/>
                  </a:lnTo>
                  <a:lnTo>
                    <a:pt x="169" y="0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52" y="0"/>
                  </a:lnTo>
                  <a:lnTo>
                    <a:pt x="147" y="0"/>
                  </a:lnTo>
                  <a:lnTo>
                    <a:pt x="139" y="0"/>
                  </a:lnTo>
                  <a:lnTo>
                    <a:pt x="133" y="0"/>
                  </a:lnTo>
                  <a:lnTo>
                    <a:pt x="126" y="2"/>
                  </a:lnTo>
                  <a:lnTo>
                    <a:pt x="120" y="4"/>
                  </a:lnTo>
                  <a:lnTo>
                    <a:pt x="112" y="4"/>
                  </a:lnTo>
                  <a:lnTo>
                    <a:pt x="107" y="6"/>
                  </a:lnTo>
                  <a:lnTo>
                    <a:pt x="101" y="8"/>
                  </a:lnTo>
                  <a:lnTo>
                    <a:pt x="93" y="10"/>
                  </a:lnTo>
                  <a:lnTo>
                    <a:pt x="86" y="10"/>
                  </a:lnTo>
                  <a:lnTo>
                    <a:pt x="80" y="14"/>
                  </a:lnTo>
                  <a:lnTo>
                    <a:pt x="72" y="16"/>
                  </a:lnTo>
                  <a:lnTo>
                    <a:pt x="67" y="19"/>
                  </a:lnTo>
                  <a:lnTo>
                    <a:pt x="61" y="21"/>
                  </a:lnTo>
                  <a:lnTo>
                    <a:pt x="53" y="25"/>
                  </a:lnTo>
                  <a:lnTo>
                    <a:pt x="48" y="29"/>
                  </a:lnTo>
                  <a:lnTo>
                    <a:pt x="42" y="33"/>
                  </a:lnTo>
                  <a:lnTo>
                    <a:pt x="36" y="36"/>
                  </a:lnTo>
                  <a:lnTo>
                    <a:pt x="29" y="42"/>
                  </a:lnTo>
                  <a:lnTo>
                    <a:pt x="23" y="46"/>
                  </a:lnTo>
                  <a:lnTo>
                    <a:pt x="19" y="54"/>
                  </a:lnTo>
                  <a:lnTo>
                    <a:pt x="14" y="59"/>
                  </a:lnTo>
                  <a:lnTo>
                    <a:pt x="8" y="67"/>
                  </a:lnTo>
                  <a:lnTo>
                    <a:pt x="6" y="69"/>
                  </a:lnTo>
                  <a:lnTo>
                    <a:pt x="4" y="73"/>
                  </a:lnTo>
                  <a:lnTo>
                    <a:pt x="2" y="78"/>
                  </a:lnTo>
                  <a:lnTo>
                    <a:pt x="0" y="82"/>
                  </a:lnTo>
                  <a:lnTo>
                    <a:pt x="2" y="86"/>
                  </a:lnTo>
                  <a:lnTo>
                    <a:pt x="4" y="92"/>
                  </a:lnTo>
                  <a:lnTo>
                    <a:pt x="6" y="97"/>
                  </a:lnTo>
                  <a:lnTo>
                    <a:pt x="10" y="105"/>
                  </a:lnTo>
                  <a:lnTo>
                    <a:pt x="12" y="111"/>
                  </a:lnTo>
                  <a:lnTo>
                    <a:pt x="15" y="118"/>
                  </a:lnTo>
                  <a:lnTo>
                    <a:pt x="19" y="124"/>
                  </a:lnTo>
                  <a:lnTo>
                    <a:pt x="23" y="132"/>
                  </a:lnTo>
                  <a:lnTo>
                    <a:pt x="29" y="137"/>
                  </a:lnTo>
                  <a:lnTo>
                    <a:pt x="33" y="145"/>
                  </a:lnTo>
                  <a:lnTo>
                    <a:pt x="36" y="151"/>
                  </a:lnTo>
                  <a:lnTo>
                    <a:pt x="42" y="158"/>
                  </a:lnTo>
                  <a:lnTo>
                    <a:pt x="46" y="162"/>
                  </a:lnTo>
                  <a:lnTo>
                    <a:pt x="52" y="168"/>
                  </a:lnTo>
                  <a:lnTo>
                    <a:pt x="57" y="173"/>
                  </a:lnTo>
                  <a:lnTo>
                    <a:pt x="63" y="17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3" name="Freeform 67"/>
            <p:cNvSpPr>
              <a:spLocks/>
            </p:cNvSpPr>
            <p:nvPr/>
          </p:nvSpPr>
          <p:spPr bwMode="auto">
            <a:xfrm>
              <a:off x="1259" y="1738"/>
              <a:ext cx="10" cy="12"/>
            </a:xfrm>
            <a:custGeom>
              <a:avLst/>
              <a:gdLst>
                <a:gd name="T0" fmla="*/ 21 w 21"/>
                <a:gd name="T1" fmla="*/ 0 h 24"/>
                <a:gd name="T2" fmla="*/ 15 w 21"/>
                <a:gd name="T3" fmla="*/ 5 h 24"/>
                <a:gd name="T4" fmla="*/ 10 w 21"/>
                <a:gd name="T5" fmla="*/ 13 h 24"/>
                <a:gd name="T6" fmla="*/ 2 w 21"/>
                <a:gd name="T7" fmla="*/ 19 h 24"/>
                <a:gd name="T8" fmla="*/ 0 w 21"/>
                <a:gd name="T9" fmla="*/ 24 h 24"/>
                <a:gd name="T10" fmla="*/ 6 w 21"/>
                <a:gd name="T11" fmla="*/ 21 h 24"/>
                <a:gd name="T12" fmla="*/ 11 w 21"/>
                <a:gd name="T13" fmla="*/ 15 h 24"/>
                <a:gd name="T14" fmla="*/ 17 w 21"/>
                <a:gd name="T15" fmla="*/ 9 h 24"/>
                <a:gd name="T16" fmla="*/ 21 w 21"/>
                <a:gd name="T17" fmla="*/ 4 h 24"/>
                <a:gd name="T18" fmla="*/ 21 w 21"/>
                <a:gd name="T19" fmla="*/ 4 h 24"/>
                <a:gd name="T20" fmla="*/ 21 w 21"/>
                <a:gd name="T21" fmla="*/ 2 h 24"/>
                <a:gd name="T22" fmla="*/ 21 w 21"/>
                <a:gd name="T23" fmla="*/ 0 h 24"/>
                <a:gd name="T24" fmla="*/ 21 w 21"/>
                <a:gd name="T25" fmla="*/ 0 h 24"/>
                <a:gd name="T26" fmla="*/ 21 w 21"/>
                <a:gd name="T27" fmla="*/ 0 h 2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"/>
                <a:gd name="T43" fmla="*/ 0 h 24"/>
                <a:gd name="T44" fmla="*/ 21 w 21"/>
                <a:gd name="T45" fmla="*/ 24 h 2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" h="24">
                  <a:moveTo>
                    <a:pt x="21" y="0"/>
                  </a:moveTo>
                  <a:lnTo>
                    <a:pt x="15" y="5"/>
                  </a:lnTo>
                  <a:lnTo>
                    <a:pt x="10" y="13"/>
                  </a:lnTo>
                  <a:lnTo>
                    <a:pt x="2" y="19"/>
                  </a:lnTo>
                  <a:lnTo>
                    <a:pt x="0" y="24"/>
                  </a:lnTo>
                  <a:lnTo>
                    <a:pt x="6" y="21"/>
                  </a:lnTo>
                  <a:lnTo>
                    <a:pt x="11" y="15"/>
                  </a:lnTo>
                  <a:lnTo>
                    <a:pt x="17" y="9"/>
                  </a:lnTo>
                  <a:lnTo>
                    <a:pt x="21" y="4"/>
                  </a:lnTo>
                  <a:lnTo>
                    <a:pt x="21" y="2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4" name="Freeform 68"/>
            <p:cNvSpPr>
              <a:spLocks/>
            </p:cNvSpPr>
            <p:nvPr/>
          </p:nvSpPr>
          <p:spPr bwMode="auto">
            <a:xfrm>
              <a:off x="1273" y="1702"/>
              <a:ext cx="15" cy="32"/>
            </a:xfrm>
            <a:custGeom>
              <a:avLst/>
              <a:gdLst>
                <a:gd name="T0" fmla="*/ 30 w 30"/>
                <a:gd name="T1" fmla="*/ 2 h 65"/>
                <a:gd name="T2" fmla="*/ 30 w 30"/>
                <a:gd name="T3" fmla="*/ 4 h 65"/>
                <a:gd name="T4" fmla="*/ 30 w 30"/>
                <a:gd name="T5" fmla="*/ 8 h 65"/>
                <a:gd name="T6" fmla="*/ 30 w 30"/>
                <a:gd name="T7" fmla="*/ 12 h 65"/>
                <a:gd name="T8" fmla="*/ 30 w 30"/>
                <a:gd name="T9" fmla="*/ 16 h 65"/>
                <a:gd name="T10" fmla="*/ 28 w 30"/>
                <a:gd name="T11" fmla="*/ 19 h 65"/>
                <a:gd name="T12" fmla="*/ 26 w 30"/>
                <a:gd name="T13" fmla="*/ 25 h 65"/>
                <a:gd name="T14" fmla="*/ 24 w 30"/>
                <a:gd name="T15" fmla="*/ 29 h 65"/>
                <a:gd name="T16" fmla="*/ 20 w 30"/>
                <a:gd name="T17" fmla="*/ 35 h 65"/>
                <a:gd name="T18" fmla="*/ 19 w 30"/>
                <a:gd name="T19" fmla="*/ 40 h 65"/>
                <a:gd name="T20" fmla="*/ 15 w 30"/>
                <a:gd name="T21" fmla="*/ 44 h 65"/>
                <a:gd name="T22" fmla="*/ 13 w 30"/>
                <a:gd name="T23" fmla="*/ 50 h 65"/>
                <a:gd name="T24" fmla="*/ 9 w 30"/>
                <a:gd name="T25" fmla="*/ 54 h 65"/>
                <a:gd name="T26" fmla="*/ 5 w 30"/>
                <a:gd name="T27" fmla="*/ 58 h 65"/>
                <a:gd name="T28" fmla="*/ 3 w 30"/>
                <a:gd name="T29" fmla="*/ 59 h 65"/>
                <a:gd name="T30" fmla="*/ 1 w 30"/>
                <a:gd name="T31" fmla="*/ 61 h 65"/>
                <a:gd name="T32" fmla="*/ 0 w 30"/>
                <a:gd name="T33" fmla="*/ 65 h 65"/>
                <a:gd name="T34" fmla="*/ 1 w 30"/>
                <a:gd name="T35" fmla="*/ 61 h 65"/>
                <a:gd name="T36" fmla="*/ 3 w 30"/>
                <a:gd name="T37" fmla="*/ 58 h 65"/>
                <a:gd name="T38" fmla="*/ 5 w 30"/>
                <a:gd name="T39" fmla="*/ 52 h 65"/>
                <a:gd name="T40" fmla="*/ 9 w 30"/>
                <a:gd name="T41" fmla="*/ 48 h 65"/>
                <a:gd name="T42" fmla="*/ 11 w 30"/>
                <a:gd name="T43" fmla="*/ 42 h 65"/>
                <a:gd name="T44" fmla="*/ 15 w 30"/>
                <a:gd name="T45" fmla="*/ 37 h 65"/>
                <a:gd name="T46" fmla="*/ 17 w 30"/>
                <a:gd name="T47" fmla="*/ 31 h 65"/>
                <a:gd name="T48" fmla="*/ 20 w 30"/>
                <a:gd name="T49" fmla="*/ 25 h 65"/>
                <a:gd name="T50" fmla="*/ 20 w 30"/>
                <a:gd name="T51" fmla="*/ 19 h 65"/>
                <a:gd name="T52" fmla="*/ 24 w 30"/>
                <a:gd name="T53" fmla="*/ 14 h 65"/>
                <a:gd name="T54" fmla="*/ 26 w 30"/>
                <a:gd name="T55" fmla="*/ 10 h 65"/>
                <a:gd name="T56" fmla="*/ 28 w 30"/>
                <a:gd name="T57" fmla="*/ 6 h 65"/>
                <a:gd name="T58" fmla="*/ 30 w 30"/>
                <a:gd name="T59" fmla="*/ 0 h 65"/>
                <a:gd name="T60" fmla="*/ 30 w 30"/>
                <a:gd name="T61" fmla="*/ 2 h 65"/>
                <a:gd name="T62" fmla="*/ 30 w 30"/>
                <a:gd name="T63" fmla="*/ 2 h 6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0"/>
                <a:gd name="T97" fmla="*/ 0 h 65"/>
                <a:gd name="T98" fmla="*/ 30 w 30"/>
                <a:gd name="T99" fmla="*/ 65 h 6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0" h="65">
                  <a:moveTo>
                    <a:pt x="30" y="2"/>
                  </a:moveTo>
                  <a:lnTo>
                    <a:pt x="30" y="4"/>
                  </a:lnTo>
                  <a:lnTo>
                    <a:pt x="30" y="8"/>
                  </a:lnTo>
                  <a:lnTo>
                    <a:pt x="30" y="12"/>
                  </a:lnTo>
                  <a:lnTo>
                    <a:pt x="30" y="16"/>
                  </a:lnTo>
                  <a:lnTo>
                    <a:pt x="28" y="19"/>
                  </a:lnTo>
                  <a:lnTo>
                    <a:pt x="26" y="25"/>
                  </a:lnTo>
                  <a:lnTo>
                    <a:pt x="24" y="29"/>
                  </a:lnTo>
                  <a:lnTo>
                    <a:pt x="20" y="35"/>
                  </a:lnTo>
                  <a:lnTo>
                    <a:pt x="19" y="40"/>
                  </a:lnTo>
                  <a:lnTo>
                    <a:pt x="15" y="44"/>
                  </a:lnTo>
                  <a:lnTo>
                    <a:pt x="13" y="50"/>
                  </a:lnTo>
                  <a:lnTo>
                    <a:pt x="9" y="54"/>
                  </a:lnTo>
                  <a:lnTo>
                    <a:pt x="5" y="58"/>
                  </a:lnTo>
                  <a:lnTo>
                    <a:pt x="3" y="59"/>
                  </a:lnTo>
                  <a:lnTo>
                    <a:pt x="1" y="61"/>
                  </a:lnTo>
                  <a:lnTo>
                    <a:pt x="0" y="65"/>
                  </a:lnTo>
                  <a:lnTo>
                    <a:pt x="1" y="61"/>
                  </a:lnTo>
                  <a:lnTo>
                    <a:pt x="3" y="58"/>
                  </a:lnTo>
                  <a:lnTo>
                    <a:pt x="5" y="52"/>
                  </a:lnTo>
                  <a:lnTo>
                    <a:pt x="9" y="48"/>
                  </a:lnTo>
                  <a:lnTo>
                    <a:pt x="11" y="42"/>
                  </a:lnTo>
                  <a:lnTo>
                    <a:pt x="15" y="37"/>
                  </a:lnTo>
                  <a:lnTo>
                    <a:pt x="17" y="31"/>
                  </a:lnTo>
                  <a:lnTo>
                    <a:pt x="20" y="25"/>
                  </a:lnTo>
                  <a:lnTo>
                    <a:pt x="20" y="19"/>
                  </a:lnTo>
                  <a:lnTo>
                    <a:pt x="24" y="14"/>
                  </a:lnTo>
                  <a:lnTo>
                    <a:pt x="26" y="10"/>
                  </a:lnTo>
                  <a:lnTo>
                    <a:pt x="28" y="6"/>
                  </a:lnTo>
                  <a:lnTo>
                    <a:pt x="30" y="0"/>
                  </a:lnTo>
                  <a:lnTo>
                    <a:pt x="3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5" name="Freeform 69"/>
            <p:cNvSpPr>
              <a:spLocks/>
            </p:cNvSpPr>
            <p:nvPr/>
          </p:nvSpPr>
          <p:spPr bwMode="auto">
            <a:xfrm>
              <a:off x="1187" y="1719"/>
              <a:ext cx="111" cy="82"/>
            </a:xfrm>
            <a:custGeom>
              <a:avLst/>
              <a:gdLst>
                <a:gd name="T0" fmla="*/ 6 w 223"/>
                <a:gd name="T1" fmla="*/ 161 h 163"/>
                <a:gd name="T2" fmla="*/ 14 w 223"/>
                <a:gd name="T3" fmla="*/ 161 h 163"/>
                <a:gd name="T4" fmla="*/ 21 w 223"/>
                <a:gd name="T5" fmla="*/ 161 h 163"/>
                <a:gd name="T6" fmla="*/ 31 w 223"/>
                <a:gd name="T7" fmla="*/ 160 h 163"/>
                <a:gd name="T8" fmla="*/ 39 w 223"/>
                <a:gd name="T9" fmla="*/ 158 h 163"/>
                <a:gd name="T10" fmla="*/ 46 w 223"/>
                <a:gd name="T11" fmla="*/ 156 h 163"/>
                <a:gd name="T12" fmla="*/ 54 w 223"/>
                <a:gd name="T13" fmla="*/ 154 h 163"/>
                <a:gd name="T14" fmla="*/ 63 w 223"/>
                <a:gd name="T15" fmla="*/ 150 h 163"/>
                <a:gd name="T16" fmla="*/ 71 w 223"/>
                <a:gd name="T17" fmla="*/ 148 h 163"/>
                <a:gd name="T18" fmla="*/ 78 w 223"/>
                <a:gd name="T19" fmla="*/ 142 h 163"/>
                <a:gd name="T20" fmla="*/ 86 w 223"/>
                <a:gd name="T21" fmla="*/ 140 h 163"/>
                <a:gd name="T22" fmla="*/ 94 w 223"/>
                <a:gd name="T23" fmla="*/ 135 h 163"/>
                <a:gd name="T24" fmla="*/ 107 w 223"/>
                <a:gd name="T25" fmla="*/ 129 h 163"/>
                <a:gd name="T26" fmla="*/ 118 w 223"/>
                <a:gd name="T27" fmla="*/ 121 h 163"/>
                <a:gd name="T28" fmla="*/ 126 w 223"/>
                <a:gd name="T29" fmla="*/ 116 h 163"/>
                <a:gd name="T30" fmla="*/ 135 w 223"/>
                <a:gd name="T31" fmla="*/ 108 h 163"/>
                <a:gd name="T32" fmla="*/ 151 w 223"/>
                <a:gd name="T33" fmla="*/ 97 h 163"/>
                <a:gd name="T34" fmla="*/ 164 w 223"/>
                <a:gd name="T35" fmla="*/ 83 h 163"/>
                <a:gd name="T36" fmla="*/ 175 w 223"/>
                <a:gd name="T37" fmla="*/ 70 h 163"/>
                <a:gd name="T38" fmla="*/ 187 w 223"/>
                <a:gd name="T39" fmla="*/ 57 h 163"/>
                <a:gd name="T40" fmla="*/ 198 w 223"/>
                <a:gd name="T41" fmla="*/ 43 h 163"/>
                <a:gd name="T42" fmla="*/ 208 w 223"/>
                <a:gd name="T43" fmla="*/ 30 h 163"/>
                <a:gd name="T44" fmla="*/ 215 w 223"/>
                <a:gd name="T45" fmla="*/ 17 h 163"/>
                <a:gd name="T46" fmla="*/ 221 w 223"/>
                <a:gd name="T47" fmla="*/ 7 h 163"/>
                <a:gd name="T48" fmla="*/ 223 w 223"/>
                <a:gd name="T49" fmla="*/ 0 h 163"/>
                <a:gd name="T50" fmla="*/ 196 w 223"/>
                <a:gd name="T51" fmla="*/ 43 h 163"/>
                <a:gd name="T52" fmla="*/ 191 w 223"/>
                <a:gd name="T53" fmla="*/ 49 h 163"/>
                <a:gd name="T54" fmla="*/ 185 w 223"/>
                <a:gd name="T55" fmla="*/ 59 h 163"/>
                <a:gd name="T56" fmla="*/ 175 w 223"/>
                <a:gd name="T57" fmla="*/ 66 h 163"/>
                <a:gd name="T58" fmla="*/ 166 w 223"/>
                <a:gd name="T59" fmla="*/ 76 h 163"/>
                <a:gd name="T60" fmla="*/ 155 w 223"/>
                <a:gd name="T61" fmla="*/ 83 h 163"/>
                <a:gd name="T62" fmla="*/ 143 w 223"/>
                <a:gd name="T63" fmla="*/ 93 h 163"/>
                <a:gd name="T64" fmla="*/ 130 w 223"/>
                <a:gd name="T65" fmla="*/ 102 h 163"/>
                <a:gd name="T66" fmla="*/ 118 w 223"/>
                <a:gd name="T67" fmla="*/ 112 h 163"/>
                <a:gd name="T68" fmla="*/ 103 w 223"/>
                <a:gd name="T69" fmla="*/ 120 h 163"/>
                <a:gd name="T70" fmla="*/ 90 w 223"/>
                <a:gd name="T71" fmla="*/ 127 h 163"/>
                <a:gd name="T72" fmla="*/ 77 w 223"/>
                <a:gd name="T73" fmla="*/ 135 h 163"/>
                <a:gd name="T74" fmla="*/ 61 w 223"/>
                <a:gd name="T75" fmla="*/ 142 h 163"/>
                <a:gd name="T76" fmla="*/ 46 w 223"/>
                <a:gd name="T77" fmla="*/ 148 h 163"/>
                <a:gd name="T78" fmla="*/ 33 w 223"/>
                <a:gd name="T79" fmla="*/ 154 h 163"/>
                <a:gd name="T80" fmla="*/ 18 w 223"/>
                <a:gd name="T81" fmla="*/ 158 h 163"/>
                <a:gd name="T82" fmla="*/ 6 w 223"/>
                <a:gd name="T83" fmla="*/ 160 h 163"/>
                <a:gd name="T84" fmla="*/ 0 w 223"/>
                <a:gd name="T85" fmla="*/ 161 h 163"/>
                <a:gd name="T86" fmla="*/ 2 w 223"/>
                <a:gd name="T87" fmla="*/ 163 h 16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23"/>
                <a:gd name="T133" fmla="*/ 0 h 163"/>
                <a:gd name="T134" fmla="*/ 223 w 223"/>
                <a:gd name="T135" fmla="*/ 163 h 163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23" h="163">
                  <a:moveTo>
                    <a:pt x="2" y="163"/>
                  </a:moveTo>
                  <a:lnTo>
                    <a:pt x="6" y="161"/>
                  </a:lnTo>
                  <a:lnTo>
                    <a:pt x="10" y="161"/>
                  </a:lnTo>
                  <a:lnTo>
                    <a:pt x="14" y="161"/>
                  </a:lnTo>
                  <a:lnTo>
                    <a:pt x="18" y="161"/>
                  </a:lnTo>
                  <a:lnTo>
                    <a:pt x="21" y="161"/>
                  </a:lnTo>
                  <a:lnTo>
                    <a:pt x="27" y="160"/>
                  </a:lnTo>
                  <a:lnTo>
                    <a:pt x="31" y="160"/>
                  </a:lnTo>
                  <a:lnTo>
                    <a:pt x="35" y="160"/>
                  </a:lnTo>
                  <a:lnTo>
                    <a:pt x="39" y="158"/>
                  </a:lnTo>
                  <a:lnTo>
                    <a:pt x="42" y="158"/>
                  </a:lnTo>
                  <a:lnTo>
                    <a:pt x="46" y="156"/>
                  </a:lnTo>
                  <a:lnTo>
                    <a:pt x="50" y="154"/>
                  </a:lnTo>
                  <a:lnTo>
                    <a:pt x="54" y="154"/>
                  </a:lnTo>
                  <a:lnTo>
                    <a:pt x="59" y="152"/>
                  </a:lnTo>
                  <a:lnTo>
                    <a:pt x="63" y="150"/>
                  </a:lnTo>
                  <a:lnTo>
                    <a:pt x="67" y="150"/>
                  </a:lnTo>
                  <a:lnTo>
                    <a:pt x="71" y="148"/>
                  </a:lnTo>
                  <a:lnTo>
                    <a:pt x="75" y="146"/>
                  </a:lnTo>
                  <a:lnTo>
                    <a:pt x="78" y="142"/>
                  </a:lnTo>
                  <a:lnTo>
                    <a:pt x="82" y="142"/>
                  </a:lnTo>
                  <a:lnTo>
                    <a:pt x="86" y="140"/>
                  </a:lnTo>
                  <a:lnTo>
                    <a:pt x="92" y="137"/>
                  </a:lnTo>
                  <a:lnTo>
                    <a:pt x="94" y="135"/>
                  </a:lnTo>
                  <a:lnTo>
                    <a:pt x="99" y="133"/>
                  </a:lnTo>
                  <a:lnTo>
                    <a:pt x="107" y="129"/>
                  </a:lnTo>
                  <a:lnTo>
                    <a:pt x="115" y="125"/>
                  </a:lnTo>
                  <a:lnTo>
                    <a:pt x="118" y="121"/>
                  </a:lnTo>
                  <a:lnTo>
                    <a:pt x="122" y="120"/>
                  </a:lnTo>
                  <a:lnTo>
                    <a:pt x="126" y="116"/>
                  </a:lnTo>
                  <a:lnTo>
                    <a:pt x="130" y="114"/>
                  </a:lnTo>
                  <a:lnTo>
                    <a:pt x="135" y="108"/>
                  </a:lnTo>
                  <a:lnTo>
                    <a:pt x="143" y="102"/>
                  </a:lnTo>
                  <a:lnTo>
                    <a:pt x="151" y="97"/>
                  </a:lnTo>
                  <a:lnTo>
                    <a:pt x="156" y="91"/>
                  </a:lnTo>
                  <a:lnTo>
                    <a:pt x="164" y="83"/>
                  </a:lnTo>
                  <a:lnTo>
                    <a:pt x="170" y="78"/>
                  </a:lnTo>
                  <a:lnTo>
                    <a:pt x="175" y="70"/>
                  </a:lnTo>
                  <a:lnTo>
                    <a:pt x="183" y="64"/>
                  </a:lnTo>
                  <a:lnTo>
                    <a:pt x="187" y="57"/>
                  </a:lnTo>
                  <a:lnTo>
                    <a:pt x="193" y="51"/>
                  </a:lnTo>
                  <a:lnTo>
                    <a:pt x="198" y="43"/>
                  </a:lnTo>
                  <a:lnTo>
                    <a:pt x="204" y="38"/>
                  </a:lnTo>
                  <a:lnTo>
                    <a:pt x="208" y="30"/>
                  </a:lnTo>
                  <a:lnTo>
                    <a:pt x="212" y="23"/>
                  </a:lnTo>
                  <a:lnTo>
                    <a:pt x="215" y="17"/>
                  </a:lnTo>
                  <a:lnTo>
                    <a:pt x="219" y="9"/>
                  </a:lnTo>
                  <a:lnTo>
                    <a:pt x="221" y="7"/>
                  </a:lnTo>
                  <a:lnTo>
                    <a:pt x="223" y="3"/>
                  </a:lnTo>
                  <a:lnTo>
                    <a:pt x="223" y="0"/>
                  </a:lnTo>
                  <a:lnTo>
                    <a:pt x="196" y="43"/>
                  </a:lnTo>
                  <a:lnTo>
                    <a:pt x="194" y="45"/>
                  </a:lnTo>
                  <a:lnTo>
                    <a:pt x="191" y="49"/>
                  </a:lnTo>
                  <a:lnTo>
                    <a:pt x="187" y="53"/>
                  </a:lnTo>
                  <a:lnTo>
                    <a:pt x="185" y="59"/>
                  </a:lnTo>
                  <a:lnTo>
                    <a:pt x="179" y="62"/>
                  </a:lnTo>
                  <a:lnTo>
                    <a:pt x="175" y="66"/>
                  </a:lnTo>
                  <a:lnTo>
                    <a:pt x="172" y="70"/>
                  </a:lnTo>
                  <a:lnTo>
                    <a:pt x="166" y="76"/>
                  </a:lnTo>
                  <a:lnTo>
                    <a:pt x="160" y="80"/>
                  </a:lnTo>
                  <a:lnTo>
                    <a:pt x="155" y="83"/>
                  </a:lnTo>
                  <a:lnTo>
                    <a:pt x="149" y="89"/>
                  </a:lnTo>
                  <a:lnTo>
                    <a:pt x="143" y="93"/>
                  </a:lnTo>
                  <a:lnTo>
                    <a:pt x="137" y="99"/>
                  </a:lnTo>
                  <a:lnTo>
                    <a:pt x="130" y="102"/>
                  </a:lnTo>
                  <a:lnTo>
                    <a:pt x="124" y="106"/>
                  </a:lnTo>
                  <a:lnTo>
                    <a:pt x="118" y="112"/>
                  </a:lnTo>
                  <a:lnTo>
                    <a:pt x="111" y="116"/>
                  </a:lnTo>
                  <a:lnTo>
                    <a:pt x="103" y="120"/>
                  </a:lnTo>
                  <a:lnTo>
                    <a:pt x="97" y="123"/>
                  </a:lnTo>
                  <a:lnTo>
                    <a:pt x="90" y="127"/>
                  </a:lnTo>
                  <a:lnTo>
                    <a:pt x="82" y="131"/>
                  </a:lnTo>
                  <a:lnTo>
                    <a:pt x="77" y="135"/>
                  </a:lnTo>
                  <a:lnTo>
                    <a:pt x="67" y="139"/>
                  </a:lnTo>
                  <a:lnTo>
                    <a:pt x="61" y="142"/>
                  </a:lnTo>
                  <a:lnTo>
                    <a:pt x="54" y="146"/>
                  </a:lnTo>
                  <a:lnTo>
                    <a:pt x="46" y="148"/>
                  </a:lnTo>
                  <a:lnTo>
                    <a:pt x="39" y="150"/>
                  </a:lnTo>
                  <a:lnTo>
                    <a:pt x="33" y="154"/>
                  </a:lnTo>
                  <a:lnTo>
                    <a:pt x="25" y="154"/>
                  </a:lnTo>
                  <a:lnTo>
                    <a:pt x="18" y="158"/>
                  </a:lnTo>
                  <a:lnTo>
                    <a:pt x="12" y="158"/>
                  </a:lnTo>
                  <a:lnTo>
                    <a:pt x="6" y="160"/>
                  </a:lnTo>
                  <a:lnTo>
                    <a:pt x="2" y="160"/>
                  </a:lnTo>
                  <a:lnTo>
                    <a:pt x="0" y="161"/>
                  </a:lnTo>
                  <a:lnTo>
                    <a:pt x="2" y="16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6" name="Freeform 70"/>
            <p:cNvSpPr>
              <a:spLocks/>
            </p:cNvSpPr>
            <p:nvPr/>
          </p:nvSpPr>
          <p:spPr bwMode="auto">
            <a:xfrm>
              <a:off x="1175" y="1799"/>
              <a:ext cx="10" cy="2"/>
            </a:xfrm>
            <a:custGeom>
              <a:avLst/>
              <a:gdLst>
                <a:gd name="T0" fmla="*/ 0 w 19"/>
                <a:gd name="T1" fmla="*/ 3 h 3"/>
                <a:gd name="T2" fmla="*/ 3 w 19"/>
                <a:gd name="T3" fmla="*/ 3 h 3"/>
                <a:gd name="T4" fmla="*/ 9 w 19"/>
                <a:gd name="T5" fmla="*/ 3 h 3"/>
                <a:gd name="T6" fmla="*/ 13 w 19"/>
                <a:gd name="T7" fmla="*/ 1 h 3"/>
                <a:gd name="T8" fmla="*/ 19 w 19"/>
                <a:gd name="T9" fmla="*/ 1 h 3"/>
                <a:gd name="T10" fmla="*/ 13 w 19"/>
                <a:gd name="T11" fmla="*/ 0 h 3"/>
                <a:gd name="T12" fmla="*/ 9 w 19"/>
                <a:gd name="T13" fmla="*/ 0 h 3"/>
                <a:gd name="T14" fmla="*/ 3 w 19"/>
                <a:gd name="T15" fmla="*/ 0 h 3"/>
                <a:gd name="T16" fmla="*/ 0 w 19"/>
                <a:gd name="T17" fmla="*/ 3 h 3"/>
                <a:gd name="T18" fmla="*/ 0 w 19"/>
                <a:gd name="T19" fmla="*/ 3 h 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9"/>
                <a:gd name="T31" fmla="*/ 0 h 3"/>
                <a:gd name="T32" fmla="*/ 19 w 19"/>
                <a:gd name="T33" fmla="*/ 3 h 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9" h="3">
                  <a:moveTo>
                    <a:pt x="0" y="3"/>
                  </a:moveTo>
                  <a:lnTo>
                    <a:pt x="3" y="3"/>
                  </a:lnTo>
                  <a:lnTo>
                    <a:pt x="9" y="3"/>
                  </a:lnTo>
                  <a:lnTo>
                    <a:pt x="13" y="1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9" y="0"/>
                  </a:lnTo>
                  <a:lnTo>
                    <a:pt x="3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7" name="Freeform 71"/>
            <p:cNvSpPr>
              <a:spLocks/>
            </p:cNvSpPr>
            <p:nvPr/>
          </p:nvSpPr>
          <p:spPr bwMode="auto">
            <a:xfrm>
              <a:off x="1137" y="1769"/>
              <a:ext cx="36" cy="11"/>
            </a:xfrm>
            <a:custGeom>
              <a:avLst/>
              <a:gdLst>
                <a:gd name="T0" fmla="*/ 72 w 72"/>
                <a:gd name="T1" fmla="*/ 20 h 20"/>
                <a:gd name="T2" fmla="*/ 66 w 72"/>
                <a:gd name="T3" fmla="*/ 19 h 20"/>
                <a:gd name="T4" fmla="*/ 62 w 72"/>
                <a:gd name="T5" fmla="*/ 19 h 20"/>
                <a:gd name="T6" fmla="*/ 57 w 72"/>
                <a:gd name="T7" fmla="*/ 17 h 20"/>
                <a:gd name="T8" fmla="*/ 53 w 72"/>
                <a:gd name="T9" fmla="*/ 15 h 20"/>
                <a:gd name="T10" fmla="*/ 49 w 72"/>
                <a:gd name="T11" fmla="*/ 15 h 20"/>
                <a:gd name="T12" fmla="*/ 43 w 72"/>
                <a:gd name="T13" fmla="*/ 13 h 20"/>
                <a:gd name="T14" fmla="*/ 40 w 72"/>
                <a:gd name="T15" fmla="*/ 11 h 20"/>
                <a:gd name="T16" fmla="*/ 36 w 72"/>
                <a:gd name="T17" fmla="*/ 11 h 20"/>
                <a:gd name="T18" fmla="*/ 30 w 72"/>
                <a:gd name="T19" fmla="*/ 9 h 20"/>
                <a:gd name="T20" fmla="*/ 26 w 72"/>
                <a:gd name="T21" fmla="*/ 7 h 20"/>
                <a:gd name="T22" fmla="*/ 22 w 72"/>
                <a:gd name="T23" fmla="*/ 5 h 20"/>
                <a:gd name="T24" fmla="*/ 19 w 72"/>
                <a:gd name="T25" fmla="*/ 5 h 20"/>
                <a:gd name="T26" fmla="*/ 13 w 72"/>
                <a:gd name="T27" fmla="*/ 3 h 20"/>
                <a:gd name="T28" fmla="*/ 9 w 72"/>
                <a:gd name="T29" fmla="*/ 1 h 20"/>
                <a:gd name="T30" fmla="*/ 3 w 72"/>
                <a:gd name="T31" fmla="*/ 0 h 20"/>
                <a:gd name="T32" fmla="*/ 0 w 72"/>
                <a:gd name="T33" fmla="*/ 0 h 20"/>
                <a:gd name="T34" fmla="*/ 3 w 72"/>
                <a:gd name="T35" fmla="*/ 1 h 20"/>
                <a:gd name="T36" fmla="*/ 7 w 72"/>
                <a:gd name="T37" fmla="*/ 5 h 20"/>
                <a:gd name="T38" fmla="*/ 11 w 72"/>
                <a:gd name="T39" fmla="*/ 7 h 20"/>
                <a:gd name="T40" fmla="*/ 15 w 72"/>
                <a:gd name="T41" fmla="*/ 9 h 20"/>
                <a:gd name="T42" fmla="*/ 21 w 72"/>
                <a:gd name="T43" fmla="*/ 11 h 20"/>
                <a:gd name="T44" fmla="*/ 24 w 72"/>
                <a:gd name="T45" fmla="*/ 11 h 20"/>
                <a:gd name="T46" fmla="*/ 28 w 72"/>
                <a:gd name="T47" fmla="*/ 13 h 20"/>
                <a:gd name="T48" fmla="*/ 34 w 72"/>
                <a:gd name="T49" fmla="*/ 15 h 20"/>
                <a:gd name="T50" fmla="*/ 38 w 72"/>
                <a:gd name="T51" fmla="*/ 15 h 20"/>
                <a:gd name="T52" fmla="*/ 43 w 72"/>
                <a:gd name="T53" fmla="*/ 17 h 20"/>
                <a:gd name="T54" fmla="*/ 47 w 72"/>
                <a:gd name="T55" fmla="*/ 17 h 20"/>
                <a:gd name="T56" fmla="*/ 53 w 72"/>
                <a:gd name="T57" fmla="*/ 19 h 20"/>
                <a:gd name="T58" fmla="*/ 57 w 72"/>
                <a:gd name="T59" fmla="*/ 19 h 20"/>
                <a:gd name="T60" fmla="*/ 62 w 72"/>
                <a:gd name="T61" fmla="*/ 19 h 20"/>
                <a:gd name="T62" fmla="*/ 66 w 72"/>
                <a:gd name="T63" fmla="*/ 19 h 20"/>
                <a:gd name="T64" fmla="*/ 72 w 72"/>
                <a:gd name="T65" fmla="*/ 20 h 20"/>
                <a:gd name="T66" fmla="*/ 72 w 72"/>
                <a:gd name="T67" fmla="*/ 20 h 2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2"/>
                <a:gd name="T103" fmla="*/ 0 h 20"/>
                <a:gd name="T104" fmla="*/ 72 w 72"/>
                <a:gd name="T105" fmla="*/ 20 h 2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2" h="20">
                  <a:moveTo>
                    <a:pt x="72" y="20"/>
                  </a:moveTo>
                  <a:lnTo>
                    <a:pt x="66" y="19"/>
                  </a:lnTo>
                  <a:lnTo>
                    <a:pt x="62" y="19"/>
                  </a:lnTo>
                  <a:lnTo>
                    <a:pt x="57" y="17"/>
                  </a:lnTo>
                  <a:lnTo>
                    <a:pt x="53" y="15"/>
                  </a:lnTo>
                  <a:lnTo>
                    <a:pt x="49" y="15"/>
                  </a:lnTo>
                  <a:lnTo>
                    <a:pt x="43" y="13"/>
                  </a:lnTo>
                  <a:lnTo>
                    <a:pt x="40" y="11"/>
                  </a:lnTo>
                  <a:lnTo>
                    <a:pt x="36" y="11"/>
                  </a:lnTo>
                  <a:lnTo>
                    <a:pt x="30" y="9"/>
                  </a:lnTo>
                  <a:lnTo>
                    <a:pt x="26" y="7"/>
                  </a:lnTo>
                  <a:lnTo>
                    <a:pt x="22" y="5"/>
                  </a:lnTo>
                  <a:lnTo>
                    <a:pt x="19" y="5"/>
                  </a:lnTo>
                  <a:lnTo>
                    <a:pt x="13" y="3"/>
                  </a:lnTo>
                  <a:lnTo>
                    <a:pt x="9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3" y="1"/>
                  </a:lnTo>
                  <a:lnTo>
                    <a:pt x="7" y="5"/>
                  </a:lnTo>
                  <a:lnTo>
                    <a:pt x="11" y="7"/>
                  </a:lnTo>
                  <a:lnTo>
                    <a:pt x="15" y="9"/>
                  </a:lnTo>
                  <a:lnTo>
                    <a:pt x="21" y="11"/>
                  </a:lnTo>
                  <a:lnTo>
                    <a:pt x="24" y="11"/>
                  </a:lnTo>
                  <a:lnTo>
                    <a:pt x="28" y="13"/>
                  </a:lnTo>
                  <a:lnTo>
                    <a:pt x="34" y="15"/>
                  </a:lnTo>
                  <a:lnTo>
                    <a:pt x="38" y="15"/>
                  </a:lnTo>
                  <a:lnTo>
                    <a:pt x="43" y="17"/>
                  </a:lnTo>
                  <a:lnTo>
                    <a:pt x="47" y="17"/>
                  </a:lnTo>
                  <a:lnTo>
                    <a:pt x="53" y="19"/>
                  </a:lnTo>
                  <a:lnTo>
                    <a:pt x="57" y="19"/>
                  </a:lnTo>
                  <a:lnTo>
                    <a:pt x="62" y="19"/>
                  </a:lnTo>
                  <a:lnTo>
                    <a:pt x="66" y="19"/>
                  </a:lnTo>
                  <a:lnTo>
                    <a:pt x="72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8" name="Freeform 72"/>
            <p:cNvSpPr>
              <a:spLocks/>
            </p:cNvSpPr>
            <p:nvPr/>
          </p:nvSpPr>
          <p:spPr bwMode="auto">
            <a:xfrm>
              <a:off x="1049" y="1652"/>
              <a:ext cx="25" cy="90"/>
            </a:xfrm>
            <a:custGeom>
              <a:avLst/>
              <a:gdLst>
                <a:gd name="T0" fmla="*/ 47 w 49"/>
                <a:gd name="T1" fmla="*/ 176 h 179"/>
                <a:gd name="T2" fmla="*/ 42 w 49"/>
                <a:gd name="T3" fmla="*/ 166 h 179"/>
                <a:gd name="T4" fmla="*/ 36 w 49"/>
                <a:gd name="T5" fmla="*/ 157 h 179"/>
                <a:gd name="T6" fmla="*/ 32 w 49"/>
                <a:gd name="T7" fmla="*/ 147 h 179"/>
                <a:gd name="T8" fmla="*/ 26 w 49"/>
                <a:gd name="T9" fmla="*/ 137 h 179"/>
                <a:gd name="T10" fmla="*/ 23 w 49"/>
                <a:gd name="T11" fmla="*/ 128 h 179"/>
                <a:gd name="T12" fmla="*/ 17 w 49"/>
                <a:gd name="T13" fmla="*/ 118 h 179"/>
                <a:gd name="T14" fmla="*/ 15 w 49"/>
                <a:gd name="T15" fmla="*/ 107 h 179"/>
                <a:gd name="T16" fmla="*/ 11 w 49"/>
                <a:gd name="T17" fmla="*/ 98 h 179"/>
                <a:gd name="T18" fmla="*/ 7 w 49"/>
                <a:gd name="T19" fmla="*/ 86 h 179"/>
                <a:gd name="T20" fmla="*/ 4 w 49"/>
                <a:gd name="T21" fmla="*/ 77 h 179"/>
                <a:gd name="T22" fmla="*/ 2 w 49"/>
                <a:gd name="T23" fmla="*/ 65 h 179"/>
                <a:gd name="T24" fmla="*/ 0 w 49"/>
                <a:gd name="T25" fmla="*/ 56 h 179"/>
                <a:gd name="T26" fmla="*/ 0 w 49"/>
                <a:gd name="T27" fmla="*/ 44 h 179"/>
                <a:gd name="T28" fmla="*/ 0 w 49"/>
                <a:gd name="T29" fmla="*/ 35 h 179"/>
                <a:gd name="T30" fmla="*/ 0 w 49"/>
                <a:gd name="T31" fmla="*/ 23 h 179"/>
                <a:gd name="T32" fmla="*/ 2 w 49"/>
                <a:gd name="T33" fmla="*/ 18 h 179"/>
                <a:gd name="T34" fmla="*/ 2 w 49"/>
                <a:gd name="T35" fmla="*/ 12 h 179"/>
                <a:gd name="T36" fmla="*/ 4 w 49"/>
                <a:gd name="T37" fmla="*/ 0 h 179"/>
                <a:gd name="T38" fmla="*/ 6 w 49"/>
                <a:gd name="T39" fmla="*/ 6 h 179"/>
                <a:gd name="T40" fmla="*/ 4 w 49"/>
                <a:gd name="T41" fmla="*/ 18 h 179"/>
                <a:gd name="T42" fmla="*/ 4 w 49"/>
                <a:gd name="T43" fmla="*/ 29 h 179"/>
                <a:gd name="T44" fmla="*/ 4 w 49"/>
                <a:gd name="T45" fmla="*/ 42 h 179"/>
                <a:gd name="T46" fmla="*/ 6 w 49"/>
                <a:gd name="T47" fmla="*/ 54 h 179"/>
                <a:gd name="T48" fmla="*/ 6 w 49"/>
                <a:gd name="T49" fmla="*/ 65 h 179"/>
                <a:gd name="T50" fmla="*/ 9 w 49"/>
                <a:gd name="T51" fmla="*/ 77 h 179"/>
                <a:gd name="T52" fmla="*/ 11 w 49"/>
                <a:gd name="T53" fmla="*/ 88 h 179"/>
                <a:gd name="T54" fmla="*/ 15 w 49"/>
                <a:gd name="T55" fmla="*/ 98 h 179"/>
                <a:gd name="T56" fmla="*/ 17 w 49"/>
                <a:gd name="T57" fmla="*/ 109 h 179"/>
                <a:gd name="T58" fmla="*/ 23 w 49"/>
                <a:gd name="T59" fmla="*/ 118 h 179"/>
                <a:gd name="T60" fmla="*/ 26 w 49"/>
                <a:gd name="T61" fmla="*/ 130 h 179"/>
                <a:gd name="T62" fmla="*/ 32 w 49"/>
                <a:gd name="T63" fmla="*/ 141 h 179"/>
                <a:gd name="T64" fmla="*/ 36 w 49"/>
                <a:gd name="T65" fmla="*/ 151 h 179"/>
                <a:gd name="T66" fmla="*/ 42 w 49"/>
                <a:gd name="T67" fmla="*/ 162 h 179"/>
                <a:gd name="T68" fmla="*/ 47 w 49"/>
                <a:gd name="T69" fmla="*/ 174 h 179"/>
                <a:gd name="T70" fmla="*/ 49 w 49"/>
                <a:gd name="T71" fmla="*/ 179 h 17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9"/>
                <a:gd name="T109" fmla="*/ 0 h 179"/>
                <a:gd name="T110" fmla="*/ 49 w 49"/>
                <a:gd name="T111" fmla="*/ 179 h 17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9" h="179">
                  <a:moveTo>
                    <a:pt x="49" y="179"/>
                  </a:moveTo>
                  <a:lnTo>
                    <a:pt x="47" y="176"/>
                  </a:lnTo>
                  <a:lnTo>
                    <a:pt x="44" y="170"/>
                  </a:lnTo>
                  <a:lnTo>
                    <a:pt x="42" y="166"/>
                  </a:lnTo>
                  <a:lnTo>
                    <a:pt x="40" y="162"/>
                  </a:lnTo>
                  <a:lnTo>
                    <a:pt x="36" y="157"/>
                  </a:lnTo>
                  <a:lnTo>
                    <a:pt x="34" y="153"/>
                  </a:lnTo>
                  <a:lnTo>
                    <a:pt x="32" y="147"/>
                  </a:lnTo>
                  <a:lnTo>
                    <a:pt x="28" y="143"/>
                  </a:lnTo>
                  <a:lnTo>
                    <a:pt x="26" y="137"/>
                  </a:lnTo>
                  <a:lnTo>
                    <a:pt x="25" y="134"/>
                  </a:lnTo>
                  <a:lnTo>
                    <a:pt x="23" y="128"/>
                  </a:lnTo>
                  <a:lnTo>
                    <a:pt x="21" y="122"/>
                  </a:lnTo>
                  <a:lnTo>
                    <a:pt x="17" y="118"/>
                  </a:lnTo>
                  <a:lnTo>
                    <a:pt x="15" y="113"/>
                  </a:lnTo>
                  <a:lnTo>
                    <a:pt x="15" y="107"/>
                  </a:lnTo>
                  <a:lnTo>
                    <a:pt x="13" y="103"/>
                  </a:lnTo>
                  <a:lnTo>
                    <a:pt x="11" y="98"/>
                  </a:lnTo>
                  <a:lnTo>
                    <a:pt x="9" y="92"/>
                  </a:lnTo>
                  <a:lnTo>
                    <a:pt x="7" y="86"/>
                  </a:lnTo>
                  <a:lnTo>
                    <a:pt x="6" y="82"/>
                  </a:lnTo>
                  <a:lnTo>
                    <a:pt x="4" y="77"/>
                  </a:lnTo>
                  <a:lnTo>
                    <a:pt x="2" y="71"/>
                  </a:lnTo>
                  <a:lnTo>
                    <a:pt x="2" y="65"/>
                  </a:lnTo>
                  <a:lnTo>
                    <a:pt x="2" y="61"/>
                  </a:lnTo>
                  <a:lnTo>
                    <a:pt x="0" y="56"/>
                  </a:lnTo>
                  <a:lnTo>
                    <a:pt x="0" y="50"/>
                  </a:lnTo>
                  <a:lnTo>
                    <a:pt x="0" y="44"/>
                  </a:lnTo>
                  <a:lnTo>
                    <a:pt x="0" y="40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2" y="20"/>
                  </a:lnTo>
                  <a:lnTo>
                    <a:pt x="2" y="18"/>
                  </a:lnTo>
                  <a:lnTo>
                    <a:pt x="2" y="14"/>
                  </a:lnTo>
                  <a:lnTo>
                    <a:pt x="2" y="12"/>
                  </a:lnTo>
                  <a:lnTo>
                    <a:pt x="2" y="8"/>
                  </a:lnTo>
                  <a:lnTo>
                    <a:pt x="4" y="0"/>
                  </a:lnTo>
                  <a:lnTo>
                    <a:pt x="7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4" y="18"/>
                  </a:lnTo>
                  <a:lnTo>
                    <a:pt x="4" y="23"/>
                  </a:lnTo>
                  <a:lnTo>
                    <a:pt x="4" y="29"/>
                  </a:lnTo>
                  <a:lnTo>
                    <a:pt x="4" y="37"/>
                  </a:lnTo>
                  <a:lnTo>
                    <a:pt x="4" y="42"/>
                  </a:lnTo>
                  <a:lnTo>
                    <a:pt x="6" y="48"/>
                  </a:lnTo>
                  <a:lnTo>
                    <a:pt x="6" y="54"/>
                  </a:lnTo>
                  <a:lnTo>
                    <a:pt x="6" y="59"/>
                  </a:lnTo>
                  <a:lnTo>
                    <a:pt x="6" y="65"/>
                  </a:lnTo>
                  <a:lnTo>
                    <a:pt x="7" y="71"/>
                  </a:lnTo>
                  <a:lnTo>
                    <a:pt x="9" y="77"/>
                  </a:lnTo>
                  <a:lnTo>
                    <a:pt x="9" y="82"/>
                  </a:lnTo>
                  <a:lnTo>
                    <a:pt x="11" y="88"/>
                  </a:lnTo>
                  <a:lnTo>
                    <a:pt x="13" y="94"/>
                  </a:lnTo>
                  <a:lnTo>
                    <a:pt x="15" y="98"/>
                  </a:lnTo>
                  <a:lnTo>
                    <a:pt x="17" y="103"/>
                  </a:lnTo>
                  <a:lnTo>
                    <a:pt x="17" y="109"/>
                  </a:lnTo>
                  <a:lnTo>
                    <a:pt x="21" y="115"/>
                  </a:lnTo>
                  <a:lnTo>
                    <a:pt x="23" y="118"/>
                  </a:lnTo>
                  <a:lnTo>
                    <a:pt x="25" y="124"/>
                  </a:lnTo>
                  <a:lnTo>
                    <a:pt x="26" y="130"/>
                  </a:lnTo>
                  <a:lnTo>
                    <a:pt x="28" y="136"/>
                  </a:lnTo>
                  <a:lnTo>
                    <a:pt x="32" y="141"/>
                  </a:lnTo>
                  <a:lnTo>
                    <a:pt x="34" y="147"/>
                  </a:lnTo>
                  <a:lnTo>
                    <a:pt x="36" y="151"/>
                  </a:lnTo>
                  <a:lnTo>
                    <a:pt x="40" y="158"/>
                  </a:lnTo>
                  <a:lnTo>
                    <a:pt x="42" y="162"/>
                  </a:lnTo>
                  <a:lnTo>
                    <a:pt x="44" y="168"/>
                  </a:lnTo>
                  <a:lnTo>
                    <a:pt x="47" y="174"/>
                  </a:lnTo>
                  <a:lnTo>
                    <a:pt x="49" y="17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9" name="Freeform 73"/>
            <p:cNvSpPr>
              <a:spLocks/>
            </p:cNvSpPr>
            <p:nvPr/>
          </p:nvSpPr>
          <p:spPr bwMode="auto">
            <a:xfrm>
              <a:off x="1053" y="1629"/>
              <a:ext cx="4" cy="14"/>
            </a:xfrm>
            <a:custGeom>
              <a:avLst/>
              <a:gdLst>
                <a:gd name="T0" fmla="*/ 2 w 8"/>
                <a:gd name="T1" fmla="*/ 26 h 26"/>
                <a:gd name="T2" fmla="*/ 2 w 8"/>
                <a:gd name="T3" fmla="*/ 23 h 26"/>
                <a:gd name="T4" fmla="*/ 4 w 8"/>
                <a:gd name="T5" fmla="*/ 17 h 26"/>
                <a:gd name="T6" fmla="*/ 6 w 8"/>
                <a:gd name="T7" fmla="*/ 11 h 26"/>
                <a:gd name="T8" fmla="*/ 8 w 8"/>
                <a:gd name="T9" fmla="*/ 7 h 26"/>
                <a:gd name="T10" fmla="*/ 8 w 8"/>
                <a:gd name="T11" fmla="*/ 0 h 26"/>
                <a:gd name="T12" fmla="*/ 6 w 8"/>
                <a:gd name="T13" fmla="*/ 6 h 26"/>
                <a:gd name="T14" fmla="*/ 4 w 8"/>
                <a:gd name="T15" fmla="*/ 9 h 26"/>
                <a:gd name="T16" fmla="*/ 2 w 8"/>
                <a:gd name="T17" fmla="*/ 17 h 26"/>
                <a:gd name="T18" fmla="*/ 0 w 8"/>
                <a:gd name="T19" fmla="*/ 23 h 26"/>
                <a:gd name="T20" fmla="*/ 2 w 8"/>
                <a:gd name="T21" fmla="*/ 26 h 26"/>
                <a:gd name="T22" fmla="*/ 2 w 8"/>
                <a:gd name="T23" fmla="*/ 26 h 2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"/>
                <a:gd name="T37" fmla="*/ 0 h 26"/>
                <a:gd name="T38" fmla="*/ 8 w 8"/>
                <a:gd name="T39" fmla="*/ 26 h 2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" h="26">
                  <a:moveTo>
                    <a:pt x="2" y="26"/>
                  </a:moveTo>
                  <a:lnTo>
                    <a:pt x="2" y="23"/>
                  </a:lnTo>
                  <a:lnTo>
                    <a:pt x="4" y="17"/>
                  </a:lnTo>
                  <a:lnTo>
                    <a:pt x="6" y="11"/>
                  </a:lnTo>
                  <a:lnTo>
                    <a:pt x="8" y="7"/>
                  </a:lnTo>
                  <a:lnTo>
                    <a:pt x="8" y="0"/>
                  </a:lnTo>
                  <a:lnTo>
                    <a:pt x="6" y="6"/>
                  </a:lnTo>
                  <a:lnTo>
                    <a:pt x="4" y="9"/>
                  </a:lnTo>
                  <a:lnTo>
                    <a:pt x="2" y="17"/>
                  </a:lnTo>
                  <a:lnTo>
                    <a:pt x="0" y="23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0" name="Freeform 74"/>
            <p:cNvSpPr>
              <a:spLocks/>
            </p:cNvSpPr>
            <p:nvPr/>
          </p:nvSpPr>
          <p:spPr bwMode="auto">
            <a:xfrm>
              <a:off x="1083" y="1718"/>
              <a:ext cx="9" cy="14"/>
            </a:xfrm>
            <a:custGeom>
              <a:avLst/>
              <a:gdLst>
                <a:gd name="T0" fmla="*/ 0 w 17"/>
                <a:gd name="T1" fmla="*/ 0 h 28"/>
                <a:gd name="T2" fmla="*/ 2 w 17"/>
                <a:gd name="T3" fmla="*/ 7 h 28"/>
                <a:gd name="T4" fmla="*/ 8 w 17"/>
                <a:gd name="T5" fmla="*/ 15 h 28"/>
                <a:gd name="T6" fmla="*/ 12 w 17"/>
                <a:gd name="T7" fmla="*/ 23 h 28"/>
                <a:gd name="T8" fmla="*/ 17 w 17"/>
                <a:gd name="T9" fmla="*/ 28 h 28"/>
                <a:gd name="T10" fmla="*/ 15 w 17"/>
                <a:gd name="T11" fmla="*/ 25 h 28"/>
                <a:gd name="T12" fmla="*/ 14 w 17"/>
                <a:gd name="T13" fmla="*/ 21 h 28"/>
                <a:gd name="T14" fmla="*/ 12 w 17"/>
                <a:gd name="T15" fmla="*/ 17 h 28"/>
                <a:gd name="T16" fmla="*/ 10 w 17"/>
                <a:gd name="T17" fmla="*/ 13 h 28"/>
                <a:gd name="T18" fmla="*/ 4 w 17"/>
                <a:gd name="T19" fmla="*/ 5 h 28"/>
                <a:gd name="T20" fmla="*/ 0 w 17"/>
                <a:gd name="T21" fmla="*/ 0 h 28"/>
                <a:gd name="T22" fmla="*/ 0 w 17"/>
                <a:gd name="T23" fmla="*/ 0 h 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7"/>
                <a:gd name="T37" fmla="*/ 0 h 28"/>
                <a:gd name="T38" fmla="*/ 17 w 17"/>
                <a:gd name="T39" fmla="*/ 28 h 2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7" h="28">
                  <a:moveTo>
                    <a:pt x="0" y="0"/>
                  </a:moveTo>
                  <a:lnTo>
                    <a:pt x="2" y="7"/>
                  </a:lnTo>
                  <a:lnTo>
                    <a:pt x="8" y="15"/>
                  </a:lnTo>
                  <a:lnTo>
                    <a:pt x="12" y="23"/>
                  </a:lnTo>
                  <a:lnTo>
                    <a:pt x="17" y="28"/>
                  </a:lnTo>
                  <a:lnTo>
                    <a:pt x="15" y="25"/>
                  </a:lnTo>
                  <a:lnTo>
                    <a:pt x="14" y="21"/>
                  </a:lnTo>
                  <a:lnTo>
                    <a:pt x="12" y="17"/>
                  </a:lnTo>
                  <a:lnTo>
                    <a:pt x="10" y="13"/>
                  </a:lnTo>
                  <a:lnTo>
                    <a:pt x="4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1" name="Freeform 75"/>
            <p:cNvSpPr>
              <a:spLocks/>
            </p:cNvSpPr>
            <p:nvPr/>
          </p:nvSpPr>
          <p:spPr bwMode="auto">
            <a:xfrm>
              <a:off x="1072" y="1693"/>
              <a:ext cx="8" cy="22"/>
            </a:xfrm>
            <a:custGeom>
              <a:avLst/>
              <a:gdLst>
                <a:gd name="T0" fmla="*/ 0 w 18"/>
                <a:gd name="T1" fmla="*/ 0 h 44"/>
                <a:gd name="T2" fmla="*/ 2 w 18"/>
                <a:gd name="T3" fmla="*/ 4 h 44"/>
                <a:gd name="T4" fmla="*/ 4 w 18"/>
                <a:gd name="T5" fmla="*/ 10 h 44"/>
                <a:gd name="T6" fmla="*/ 6 w 18"/>
                <a:gd name="T7" fmla="*/ 16 h 44"/>
                <a:gd name="T8" fmla="*/ 8 w 18"/>
                <a:gd name="T9" fmla="*/ 21 h 44"/>
                <a:gd name="T10" fmla="*/ 10 w 18"/>
                <a:gd name="T11" fmla="*/ 27 h 44"/>
                <a:gd name="T12" fmla="*/ 12 w 18"/>
                <a:gd name="T13" fmla="*/ 33 h 44"/>
                <a:gd name="T14" fmla="*/ 14 w 18"/>
                <a:gd name="T15" fmla="*/ 38 h 44"/>
                <a:gd name="T16" fmla="*/ 18 w 18"/>
                <a:gd name="T17" fmla="*/ 44 h 44"/>
                <a:gd name="T18" fmla="*/ 16 w 18"/>
                <a:gd name="T19" fmla="*/ 40 h 44"/>
                <a:gd name="T20" fmla="*/ 14 w 18"/>
                <a:gd name="T21" fmla="*/ 35 h 44"/>
                <a:gd name="T22" fmla="*/ 12 w 18"/>
                <a:gd name="T23" fmla="*/ 27 h 44"/>
                <a:gd name="T24" fmla="*/ 10 w 18"/>
                <a:gd name="T25" fmla="*/ 19 h 44"/>
                <a:gd name="T26" fmla="*/ 6 w 18"/>
                <a:gd name="T27" fmla="*/ 14 h 44"/>
                <a:gd name="T28" fmla="*/ 4 w 18"/>
                <a:gd name="T29" fmla="*/ 6 h 44"/>
                <a:gd name="T30" fmla="*/ 2 w 18"/>
                <a:gd name="T31" fmla="*/ 2 h 44"/>
                <a:gd name="T32" fmla="*/ 0 w 18"/>
                <a:gd name="T33" fmla="*/ 0 h 44"/>
                <a:gd name="T34" fmla="*/ 0 w 18"/>
                <a:gd name="T35" fmla="*/ 0 h 4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"/>
                <a:gd name="T55" fmla="*/ 0 h 44"/>
                <a:gd name="T56" fmla="*/ 18 w 18"/>
                <a:gd name="T57" fmla="*/ 44 h 4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" h="44">
                  <a:moveTo>
                    <a:pt x="0" y="0"/>
                  </a:moveTo>
                  <a:lnTo>
                    <a:pt x="2" y="4"/>
                  </a:lnTo>
                  <a:lnTo>
                    <a:pt x="4" y="10"/>
                  </a:lnTo>
                  <a:lnTo>
                    <a:pt x="6" y="16"/>
                  </a:lnTo>
                  <a:lnTo>
                    <a:pt x="8" y="21"/>
                  </a:lnTo>
                  <a:lnTo>
                    <a:pt x="10" y="27"/>
                  </a:lnTo>
                  <a:lnTo>
                    <a:pt x="12" y="33"/>
                  </a:lnTo>
                  <a:lnTo>
                    <a:pt x="14" y="38"/>
                  </a:lnTo>
                  <a:lnTo>
                    <a:pt x="18" y="44"/>
                  </a:lnTo>
                  <a:lnTo>
                    <a:pt x="16" y="40"/>
                  </a:lnTo>
                  <a:lnTo>
                    <a:pt x="14" y="35"/>
                  </a:lnTo>
                  <a:lnTo>
                    <a:pt x="12" y="27"/>
                  </a:lnTo>
                  <a:lnTo>
                    <a:pt x="10" y="19"/>
                  </a:lnTo>
                  <a:lnTo>
                    <a:pt x="6" y="14"/>
                  </a:lnTo>
                  <a:lnTo>
                    <a:pt x="4" y="6"/>
                  </a:lnTo>
                  <a:lnTo>
                    <a:pt x="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2" name="Freeform 76"/>
            <p:cNvSpPr>
              <a:spLocks/>
            </p:cNvSpPr>
            <p:nvPr/>
          </p:nvSpPr>
          <p:spPr bwMode="auto">
            <a:xfrm>
              <a:off x="1138" y="1494"/>
              <a:ext cx="18" cy="9"/>
            </a:xfrm>
            <a:custGeom>
              <a:avLst/>
              <a:gdLst>
                <a:gd name="T0" fmla="*/ 30 w 36"/>
                <a:gd name="T1" fmla="*/ 5 h 17"/>
                <a:gd name="T2" fmla="*/ 28 w 36"/>
                <a:gd name="T3" fmla="*/ 5 h 17"/>
                <a:gd name="T4" fmla="*/ 24 w 36"/>
                <a:gd name="T5" fmla="*/ 5 h 17"/>
                <a:gd name="T6" fmla="*/ 19 w 36"/>
                <a:gd name="T7" fmla="*/ 3 h 17"/>
                <a:gd name="T8" fmla="*/ 15 w 36"/>
                <a:gd name="T9" fmla="*/ 3 h 17"/>
                <a:gd name="T10" fmla="*/ 11 w 36"/>
                <a:gd name="T11" fmla="*/ 2 h 17"/>
                <a:gd name="T12" fmla="*/ 5 w 36"/>
                <a:gd name="T13" fmla="*/ 2 h 17"/>
                <a:gd name="T14" fmla="*/ 1 w 36"/>
                <a:gd name="T15" fmla="*/ 2 h 17"/>
                <a:gd name="T16" fmla="*/ 0 w 36"/>
                <a:gd name="T17" fmla="*/ 0 h 17"/>
                <a:gd name="T18" fmla="*/ 3 w 36"/>
                <a:gd name="T19" fmla="*/ 0 h 17"/>
                <a:gd name="T20" fmla="*/ 11 w 36"/>
                <a:gd name="T21" fmla="*/ 0 h 17"/>
                <a:gd name="T22" fmla="*/ 17 w 36"/>
                <a:gd name="T23" fmla="*/ 0 h 17"/>
                <a:gd name="T24" fmla="*/ 24 w 36"/>
                <a:gd name="T25" fmla="*/ 0 h 17"/>
                <a:gd name="T26" fmla="*/ 30 w 36"/>
                <a:gd name="T27" fmla="*/ 0 h 17"/>
                <a:gd name="T28" fmla="*/ 34 w 36"/>
                <a:gd name="T29" fmla="*/ 3 h 17"/>
                <a:gd name="T30" fmla="*/ 34 w 36"/>
                <a:gd name="T31" fmla="*/ 5 h 17"/>
                <a:gd name="T32" fmla="*/ 36 w 36"/>
                <a:gd name="T33" fmla="*/ 7 h 17"/>
                <a:gd name="T34" fmla="*/ 34 w 36"/>
                <a:gd name="T35" fmla="*/ 11 h 17"/>
                <a:gd name="T36" fmla="*/ 34 w 36"/>
                <a:gd name="T37" fmla="*/ 17 h 17"/>
                <a:gd name="T38" fmla="*/ 30 w 36"/>
                <a:gd name="T39" fmla="*/ 5 h 17"/>
                <a:gd name="T40" fmla="*/ 30 w 36"/>
                <a:gd name="T41" fmla="*/ 5 h 1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6"/>
                <a:gd name="T64" fmla="*/ 0 h 17"/>
                <a:gd name="T65" fmla="*/ 36 w 36"/>
                <a:gd name="T66" fmla="*/ 17 h 1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6" h="17">
                  <a:moveTo>
                    <a:pt x="30" y="5"/>
                  </a:moveTo>
                  <a:lnTo>
                    <a:pt x="28" y="5"/>
                  </a:lnTo>
                  <a:lnTo>
                    <a:pt x="24" y="5"/>
                  </a:lnTo>
                  <a:lnTo>
                    <a:pt x="19" y="3"/>
                  </a:lnTo>
                  <a:lnTo>
                    <a:pt x="15" y="3"/>
                  </a:lnTo>
                  <a:lnTo>
                    <a:pt x="11" y="2"/>
                  </a:lnTo>
                  <a:lnTo>
                    <a:pt x="5" y="2"/>
                  </a:lnTo>
                  <a:lnTo>
                    <a:pt x="1" y="2"/>
                  </a:lnTo>
                  <a:lnTo>
                    <a:pt x="0" y="0"/>
                  </a:lnTo>
                  <a:lnTo>
                    <a:pt x="3" y="0"/>
                  </a:lnTo>
                  <a:lnTo>
                    <a:pt x="11" y="0"/>
                  </a:lnTo>
                  <a:lnTo>
                    <a:pt x="17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4" y="3"/>
                  </a:lnTo>
                  <a:lnTo>
                    <a:pt x="34" y="5"/>
                  </a:lnTo>
                  <a:lnTo>
                    <a:pt x="36" y="7"/>
                  </a:lnTo>
                  <a:lnTo>
                    <a:pt x="34" y="11"/>
                  </a:lnTo>
                  <a:lnTo>
                    <a:pt x="34" y="17"/>
                  </a:lnTo>
                  <a:lnTo>
                    <a:pt x="30" y="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3" name="Freeform 77"/>
            <p:cNvSpPr>
              <a:spLocks/>
            </p:cNvSpPr>
            <p:nvPr/>
          </p:nvSpPr>
          <p:spPr bwMode="auto">
            <a:xfrm>
              <a:off x="1094" y="1548"/>
              <a:ext cx="7" cy="8"/>
            </a:xfrm>
            <a:custGeom>
              <a:avLst/>
              <a:gdLst>
                <a:gd name="T0" fmla="*/ 8 w 15"/>
                <a:gd name="T1" fmla="*/ 12 h 17"/>
                <a:gd name="T2" fmla="*/ 15 w 15"/>
                <a:gd name="T3" fmla="*/ 17 h 17"/>
                <a:gd name="T4" fmla="*/ 13 w 15"/>
                <a:gd name="T5" fmla="*/ 12 h 17"/>
                <a:gd name="T6" fmla="*/ 12 w 15"/>
                <a:gd name="T7" fmla="*/ 12 h 17"/>
                <a:gd name="T8" fmla="*/ 8 w 15"/>
                <a:gd name="T9" fmla="*/ 6 h 17"/>
                <a:gd name="T10" fmla="*/ 0 w 15"/>
                <a:gd name="T11" fmla="*/ 0 h 17"/>
                <a:gd name="T12" fmla="*/ 2 w 15"/>
                <a:gd name="T13" fmla="*/ 2 h 17"/>
                <a:gd name="T14" fmla="*/ 4 w 15"/>
                <a:gd name="T15" fmla="*/ 6 h 17"/>
                <a:gd name="T16" fmla="*/ 6 w 15"/>
                <a:gd name="T17" fmla="*/ 8 h 17"/>
                <a:gd name="T18" fmla="*/ 8 w 15"/>
                <a:gd name="T19" fmla="*/ 12 h 17"/>
                <a:gd name="T20" fmla="*/ 8 w 15"/>
                <a:gd name="T21" fmla="*/ 12 h 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5"/>
                <a:gd name="T34" fmla="*/ 0 h 17"/>
                <a:gd name="T35" fmla="*/ 15 w 15"/>
                <a:gd name="T36" fmla="*/ 17 h 1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5" h="17">
                  <a:moveTo>
                    <a:pt x="8" y="12"/>
                  </a:moveTo>
                  <a:lnTo>
                    <a:pt x="15" y="17"/>
                  </a:lnTo>
                  <a:lnTo>
                    <a:pt x="13" y="12"/>
                  </a:lnTo>
                  <a:lnTo>
                    <a:pt x="12" y="12"/>
                  </a:lnTo>
                  <a:lnTo>
                    <a:pt x="8" y="6"/>
                  </a:lnTo>
                  <a:lnTo>
                    <a:pt x="0" y="0"/>
                  </a:lnTo>
                  <a:lnTo>
                    <a:pt x="2" y="2"/>
                  </a:lnTo>
                  <a:lnTo>
                    <a:pt x="4" y="6"/>
                  </a:lnTo>
                  <a:lnTo>
                    <a:pt x="6" y="8"/>
                  </a:lnTo>
                  <a:lnTo>
                    <a:pt x="8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4" name="Freeform 78"/>
            <p:cNvSpPr>
              <a:spLocks/>
            </p:cNvSpPr>
            <p:nvPr/>
          </p:nvSpPr>
          <p:spPr bwMode="auto">
            <a:xfrm>
              <a:off x="1090" y="1520"/>
              <a:ext cx="5" cy="7"/>
            </a:xfrm>
            <a:custGeom>
              <a:avLst/>
              <a:gdLst>
                <a:gd name="T0" fmla="*/ 0 w 9"/>
                <a:gd name="T1" fmla="*/ 13 h 13"/>
                <a:gd name="T2" fmla="*/ 0 w 9"/>
                <a:gd name="T3" fmla="*/ 10 h 13"/>
                <a:gd name="T4" fmla="*/ 3 w 9"/>
                <a:gd name="T5" fmla="*/ 4 h 13"/>
                <a:gd name="T6" fmla="*/ 7 w 9"/>
                <a:gd name="T7" fmla="*/ 2 h 13"/>
                <a:gd name="T8" fmla="*/ 9 w 9"/>
                <a:gd name="T9" fmla="*/ 0 h 13"/>
                <a:gd name="T10" fmla="*/ 0 w 9"/>
                <a:gd name="T11" fmla="*/ 13 h 13"/>
                <a:gd name="T12" fmla="*/ 0 w 9"/>
                <a:gd name="T13" fmla="*/ 13 h 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"/>
                <a:gd name="T22" fmla="*/ 0 h 13"/>
                <a:gd name="T23" fmla="*/ 9 w 9"/>
                <a:gd name="T24" fmla="*/ 13 h 1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" h="13">
                  <a:moveTo>
                    <a:pt x="0" y="13"/>
                  </a:moveTo>
                  <a:lnTo>
                    <a:pt x="0" y="10"/>
                  </a:lnTo>
                  <a:lnTo>
                    <a:pt x="3" y="4"/>
                  </a:lnTo>
                  <a:lnTo>
                    <a:pt x="7" y="2"/>
                  </a:lnTo>
                  <a:lnTo>
                    <a:pt x="9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5" name="Freeform 79"/>
            <p:cNvSpPr>
              <a:spLocks/>
            </p:cNvSpPr>
            <p:nvPr/>
          </p:nvSpPr>
          <p:spPr bwMode="auto">
            <a:xfrm>
              <a:off x="1083" y="1497"/>
              <a:ext cx="26" cy="18"/>
            </a:xfrm>
            <a:custGeom>
              <a:avLst/>
              <a:gdLst>
                <a:gd name="T0" fmla="*/ 0 w 52"/>
                <a:gd name="T1" fmla="*/ 33 h 36"/>
                <a:gd name="T2" fmla="*/ 0 w 52"/>
                <a:gd name="T3" fmla="*/ 36 h 36"/>
                <a:gd name="T4" fmla="*/ 40 w 52"/>
                <a:gd name="T5" fmla="*/ 8 h 36"/>
                <a:gd name="T6" fmla="*/ 44 w 52"/>
                <a:gd name="T7" fmla="*/ 8 h 36"/>
                <a:gd name="T8" fmla="*/ 50 w 52"/>
                <a:gd name="T9" fmla="*/ 6 h 36"/>
                <a:gd name="T10" fmla="*/ 52 w 52"/>
                <a:gd name="T11" fmla="*/ 2 h 36"/>
                <a:gd name="T12" fmla="*/ 52 w 52"/>
                <a:gd name="T13" fmla="*/ 0 h 36"/>
                <a:gd name="T14" fmla="*/ 50 w 52"/>
                <a:gd name="T15" fmla="*/ 0 h 36"/>
                <a:gd name="T16" fmla="*/ 44 w 52"/>
                <a:gd name="T17" fmla="*/ 2 h 36"/>
                <a:gd name="T18" fmla="*/ 40 w 52"/>
                <a:gd name="T19" fmla="*/ 4 h 36"/>
                <a:gd name="T20" fmla="*/ 36 w 52"/>
                <a:gd name="T21" fmla="*/ 6 h 36"/>
                <a:gd name="T22" fmla="*/ 33 w 52"/>
                <a:gd name="T23" fmla="*/ 8 h 36"/>
                <a:gd name="T24" fmla="*/ 29 w 52"/>
                <a:gd name="T25" fmla="*/ 12 h 36"/>
                <a:gd name="T26" fmla="*/ 23 w 52"/>
                <a:gd name="T27" fmla="*/ 14 h 36"/>
                <a:gd name="T28" fmla="*/ 19 w 52"/>
                <a:gd name="T29" fmla="*/ 17 h 36"/>
                <a:gd name="T30" fmla="*/ 14 w 52"/>
                <a:gd name="T31" fmla="*/ 19 h 36"/>
                <a:gd name="T32" fmla="*/ 12 w 52"/>
                <a:gd name="T33" fmla="*/ 23 h 36"/>
                <a:gd name="T34" fmla="*/ 4 w 52"/>
                <a:gd name="T35" fmla="*/ 27 h 36"/>
                <a:gd name="T36" fmla="*/ 0 w 52"/>
                <a:gd name="T37" fmla="*/ 33 h 36"/>
                <a:gd name="T38" fmla="*/ 0 w 52"/>
                <a:gd name="T39" fmla="*/ 33 h 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"/>
                <a:gd name="T61" fmla="*/ 0 h 36"/>
                <a:gd name="T62" fmla="*/ 52 w 52"/>
                <a:gd name="T63" fmla="*/ 36 h 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" h="36">
                  <a:moveTo>
                    <a:pt x="0" y="33"/>
                  </a:moveTo>
                  <a:lnTo>
                    <a:pt x="0" y="36"/>
                  </a:lnTo>
                  <a:lnTo>
                    <a:pt x="40" y="8"/>
                  </a:lnTo>
                  <a:lnTo>
                    <a:pt x="44" y="8"/>
                  </a:lnTo>
                  <a:lnTo>
                    <a:pt x="50" y="6"/>
                  </a:lnTo>
                  <a:lnTo>
                    <a:pt x="52" y="2"/>
                  </a:lnTo>
                  <a:lnTo>
                    <a:pt x="52" y="0"/>
                  </a:lnTo>
                  <a:lnTo>
                    <a:pt x="50" y="0"/>
                  </a:lnTo>
                  <a:lnTo>
                    <a:pt x="44" y="2"/>
                  </a:lnTo>
                  <a:lnTo>
                    <a:pt x="40" y="4"/>
                  </a:lnTo>
                  <a:lnTo>
                    <a:pt x="36" y="6"/>
                  </a:lnTo>
                  <a:lnTo>
                    <a:pt x="33" y="8"/>
                  </a:lnTo>
                  <a:lnTo>
                    <a:pt x="29" y="12"/>
                  </a:lnTo>
                  <a:lnTo>
                    <a:pt x="23" y="14"/>
                  </a:lnTo>
                  <a:lnTo>
                    <a:pt x="19" y="17"/>
                  </a:lnTo>
                  <a:lnTo>
                    <a:pt x="14" y="19"/>
                  </a:lnTo>
                  <a:lnTo>
                    <a:pt x="12" y="23"/>
                  </a:lnTo>
                  <a:lnTo>
                    <a:pt x="4" y="27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6" name="Freeform 80"/>
            <p:cNvSpPr>
              <a:spLocks/>
            </p:cNvSpPr>
            <p:nvPr/>
          </p:nvSpPr>
          <p:spPr bwMode="auto">
            <a:xfrm>
              <a:off x="1119" y="1512"/>
              <a:ext cx="8" cy="1"/>
            </a:xfrm>
            <a:custGeom>
              <a:avLst/>
              <a:gdLst>
                <a:gd name="T0" fmla="*/ 15 w 15"/>
                <a:gd name="T1" fmla="*/ 0 h 2"/>
                <a:gd name="T2" fmla="*/ 15 w 15"/>
                <a:gd name="T3" fmla="*/ 0 h 2"/>
                <a:gd name="T4" fmla="*/ 13 w 15"/>
                <a:gd name="T5" fmla="*/ 0 h 2"/>
                <a:gd name="T6" fmla="*/ 7 w 15"/>
                <a:gd name="T7" fmla="*/ 0 h 2"/>
                <a:gd name="T8" fmla="*/ 5 w 15"/>
                <a:gd name="T9" fmla="*/ 0 h 2"/>
                <a:gd name="T10" fmla="*/ 1 w 15"/>
                <a:gd name="T11" fmla="*/ 0 h 2"/>
                <a:gd name="T12" fmla="*/ 0 w 15"/>
                <a:gd name="T13" fmla="*/ 0 h 2"/>
                <a:gd name="T14" fmla="*/ 0 w 15"/>
                <a:gd name="T15" fmla="*/ 0 h 2"/>
                <a:gd name="T16" fmla="*/ 3 w 15"/>
                <a:gd name="T17" fmla="*/ 2 h 2"/>
                <a:gd name="T18" fmla="*/ 7 w 15"/>
                <a:gd name="T19" fmla="*/ 0 h 2"/>
                <a:gd name="T20" fmla="*/ 9 w 15"/>
                <a:gd name="T21" fmla="*/ 0 h 2"/>
                <a:gd name="T22" fmla="*/ 13 w 15"/>
                <a:gd name="T23" fmla="*/ 0 h 2"/>
                <a:gd name="T24" fmla="*/ 15 w 15"/>
                <a:gd name="T25" fmla="*/ 0 h 2"/>
                <a:gd name="T26" fmla="*/ 15 w 15"/>
                <a:gd name="T27" fmla="*/ 0 h 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5"/>
                <a:gd name="T43" fmla="*/ 0 h 2"/>
                <a:gd name="T44" fmla="*/ 15 w 15"/>
                <a:gd name="T45" fmla="*/ 2 h 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5" h="2">
                  <a:moveTo>
                    <a:pt x="15" y="0"/>
                  </a:moveTo>
                  <a:lnTo>
                    <a:pt x="15" y="0"/>
                  </a:lnTo>
                  <a:lnTo>
                    <a:pt x="13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2"/>
                  </a:lnTo>
                  <a:lnTo>
                    <a:pt x="7" y="0"/>
                  </a:lnTo>
                  <a:lnTo>
                    <a:pt x="9" y="0"/>
                  </a:lnTo>
                  <a:lnTo>
                    <a:pt x="13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7" name="Freeform 81"/>
            <p:cNvSpPr>
              <a:spLocks/>
            </p:cNvSpPr>
            <p:nvPr/>
          </p:nvSpPr>
          <p:spPr bwMode="auto">
            <a:xfrm>
              <a:off x="883" y="1411"/>
              <a:ext cx="129" cy="118"/>
            </a:xfrm>
            <a:custGeom>
              <a:avLst/>
              <a:gdLst>
                <a:gd name="T0" fmla="*/ 150 w 257"/>
                <a:gd name="T1" fmla="*/ 116 h 236"/>
                <a:gd name="T2" fmla="*/ 150 w 257"/>
                <a:gd name="T3" fmla="*/ 109 h 236"/>
                <a:gd name="T4" fmla="*/ 156 w 257"/>
                <a:gd name="T5" fmla="*/ 103 h 236"/>
                <a:gd name="T6" fmla="*/ 164 w 257"/>
                <a:gd name="T7" fmla="*/ 126 h 236"/>
                <a:gd name="T8" fmla="*/ 175 w 257"/>
                <a:gd name="T9" fmla="*/ 151 h 236"/>
                <a:gd name="T10" fmla="*/ 173 w 257"/>
                <a:gd name="T11" fmla="*/ 141 h 236"/>
                <a:gd name="T12" fmla="*/ 162 w 257"/>
                <a:gd name="T13" fmla="*/ 114 h 236"/>
                <a:gd name="T14" fmla="*/ 181 w 257"/>
                <a:gd name="T15" fmla="*/ 97 h 236"/>
                <a:gd name="T16" fmla="*/ 167 w 257"/>
                <a:gd name="T17" fmla="*/ 114 h 236"/>
                <a:gd name="T18" fmla="*/ 181 w 257"/>
                <a:gd name="T19" fmla="*/ 141 h 236"/>
                <a:gd name="T20" fmla="*/ 194 w 257"/>
                <a:gd name="T21" fmla="*/ 168 h 236"/>
                <a:gd name="T22" fmla="*/ 205 w 257"/>
                <a:gd name="T23" fmla="*/ 192 h 236"/>
                <a:gd name="T24" fmla="*/ 196 w 257"/>
                <a:gd name="T25" fmla="*/ 162 h 236"/>
                <a:gd name="T26" fmla="*/ 186 w 257"/>
                <a:gd name="T27" fmla="*/ 139 h 236"/>
                <a:gd name="T28" fmla="*/ 181 w 257"/>
                <a:gd name="T29" fmla="*/ 118 h 236"/>
                <a:gd name="T30" fmla="*/ 202 w 257"/>
                <a:gd name="T31" fmla="*/ 101 h 236"/>
                <a:gd name="T32" fmla="*/ 215 w 257"/>
                <a:gd name="T33" fmla="*/ 97 h 236"/>
                <a:gd name="T34" fmla="*/ 228 w 257"/>
                <a:gd name="T35" fmla="*/ 76 h 236"/>
                <a:gd name="T36" fmla="*/ 198 w 257"/>
                <a:gd name="T37" fmla="*/ 74 h 236"/>
                <a:gd name="T38" fmla="*/ 169 w 257"/>
                <a:gd name="T39" fmla="*/ 71 h 236"/>
                <a:gd name="T40" fmla="*/ 158 w 257"/>
                <a:gd name="T41" fmla="*/ 50 h 236"/>
                <a:gd name="T42" fmla="*/ 162 w 257"/>
                <a:gd name="T43" fmla="*/ 40 h 236"/>
                <a:gd name="T44" fmla="*/ 165 w 257"/>
                <a:gd name="T45" fmla="*/ 65 h 236"/>
                <a:gd name="T46" fmla="*/ 198 w 257"/>
                <a:gd name="T47" fmla="*/ 67 h 236"/>
                <a:gd name="T48" fmla="*/ 238 w 257"/>
                <a:gd name="T49" fmla="*/ 71 h 236"/>
                <a:gd name="T50" fmla="*/ 251 w 257"/>
                <a:gd name="T51" fmla="*/ 67 h 236"/>
                <a:gd name="T52" fmla="*/ 215 w 257"/>
                <a:gd name="T53" fmla="*/ 63 h 236"/>
                <a:gd name="T54" fmla="*/ 177 w 257"/>
                <a:gd name="T55" fmla="*/ 61 h 236"/>
                <a:gd name="T56" fmla="*/ 162 w 257"/>
                <a:gd name="T57" fmla="*/ 31 h 236"/>
                <a:gd name="T58" fmla="*/ 53 w 257"/>
                <a:gd name="T59" fmla="*/ 23 h 236"/>
                <a:gd name="T60" fmla="*/ 67 w 257"/>
                <a:gd name="T61" fmla="*/ 69 h 236"/>
                <a:gd name="T62" fmla="*/ 51 w 257"/>
                <a:gd name="T63" fmla="*/ 92 h 236"/>
                <a:gd name="T64" fmla="*/ 25 w 257"/>
                <a:gd name="T65" fmla="*/ 109 h 236"/>
                <a:gd name="T66" fmla="*/ 0 w 257"/>
                <a:gd name="T67" fmla="*/ 126 h 236"/>
                <a:gd name="T68" fmla="*/ 27 w 257"/>
                <a:gd name="T69" fmla="*/ 131 h 236"/>
                <a:gd name="T70" fmla="*/ 48 w 257"/>
                <a:gd name="T71" fmla="*/ 139 h 236"/>
                <a:gd name="T72" fmla="*/ 19 w 257"/>
                <a:gd name="T73" fmla="*/ 135 h 236"/>
                <a:gd name="T74" fmla="*/ 154 w 257"/>
                <a:gd name="T75" fmla="*/ 177 h 236"/>
                <a:gd name="T76" fmla="*/ 179 w 257"/>
                <a:gd name="T77" fmla="*/ 185 h 236"/>
                <a:gd name="T78" fmla="*/ 152 w 257"/>
                <a:gd name="T79" fmla="*/ 173 h 236"/>
                <a:gd name="T80" fmla="*/ 124 w 257"/>
                <a:gd name="T81" fmla="*/ 177 h 236"/>
                <a:gd name="T82" fmla="*/ 105 w 257"/>
                <a:gd name="T83" fmla="*/ 189 h 236"/>
                <a:gd name="T84" fmla="*/ 181 w 257"/>
                <a:gd name="T85" fmla="*/ 173 h 236"/>
                <a:gd name="T86" fmla="*/ 171 w 257"/>
                <a:gd name="T87" fmla="*/ 166 h 236"/>
                <a:gd name="T88" fmla="*/ 131 w 257"/>
                <a:gd name="T89" fmla="*/ 147 h 236"/>
                <a:gd name="T90" fmla="*/ 112 w 257"/>
                <a:gd name="T91" fmla="*/ 168 h 236"/>
                <a:gd name="T92" fmla="*/ 91 w 257"/>
                <a:gd name="T93" fmla="*/ 192 h 236"/>
                <a:gd name="T94" fmla="*/ 122 w 257"/>
                <a:gd name="T95" fmla="*/ 152 h 236"/>
                <a:gd name="T96" fmla="*/ 156 w 257"/>
                <a:gd name="T97" fmla="*/ 151 h 236"/>
                <a:gd name="T98" fmla="*/ 133 w 257"/>
                <a:gd name="T99" fmla="*/ 137 h 236"/>
                <a:gd name="T100" fmla="*/ 110 w 257"/>
                <a:gd name="T101" fmla="*/ 152 h 236"/>
                <a:gd name="T102" fmla="*/ 103 w 257"/>
                <a:gd name="T103" fmla="*/ 93 h 236"/>
                <a:gd name="T104" fmla="*/ 105 w 257"/>
                <a:gd name="T105" fmla="*/ 76 h 236"/>
                <a:gd name="T106" fmla="*/ 124 w 257"/>
                <a:gd name="T107" fmla="*/ 84 h 2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57"/>
                <a:gd name="T163" fmla="*/ 0 h 236"/>
                <a:gd name="T164" fmla="*/ 257 w 257"/>
                <a:gd name="T165" fmla="*/ 236 h 2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57" h="236">
                  <a:moveTo>
                    <a:pt x="131" y="90"/>
                  </a:moveTo>
                  <a:lnTo>
                    <a:pt x="156" y="95"/>
                  </a:lnTo>
                  <a:lnTo>
                    <a:pt x="144" y="107"/>
                  </a:lnTo>
                  <a:lnTo>
                    <a:pt x="146" y="109"/>
                  </a:lnTo>
                  <a:lnTo>
                    <a:pt x="148" y="112"/>
                  </a:lnTo>
                  <a:lnTo>
                    <a:pt x="150" y="116"/>
                  </a:lnTo>
                  <a:lnTo>
                    <a:pt x="154" y="122"/>
                  </a:lnTo>
                  <a:lnTo>
                    <a:pt x="156" y="128"/>
                  </a:lnTo>
                  <a:lnTo>
                    <a:pt x="160" y="131"/>
                  </a:lnTo>
                  <a:lnTo>
                    <a:pt x="162" y="135"/>
                  </a:lnTo>
                  <a:lnTo>
                    <a:pt x="162" y="137"/>
                  </a:lnTo>
                  <a:lnTo>
                    <a:pt x="150" y="109"/>
                  </a:lnTo>
                  <a:lnTo>
                    <a:pt x="152" y="107"/>
                  </a:lnTo>
                  <a:lnTo>
                    <a:pt x="154" y="101"/>
                  </a:lnTo>
                  <a:lnTo>
                    <a:pt x="156" y="95"/>
                  </a:lnTo>
                  <a:lnTo>
                    <a:pt x="158" y="92"/>
                  </a:lnTo>
                  <a:lnTo>
                    <a:pt x="156" y="97"/>
                  </a:lnTo>
                  <a:lnTo>
                    <a:pt x="156" y="103"/>
                  </a:lnTo>
                  <a:lnTo>
                    <a:pt x="156" y="107"/>
                  </a:lnTo>
                  <a:lnTo>
                    <a:pt x="156" y="111"/>
                  </a:lnTo>
                  <a:lnTo>
                    <a:pt x="156" y="114"/>
                  </a:lnTo>
                  <a:lnTo>
                    <a:pt x="160" y="120"/>
                  </a:lnTo>
                  <a:lnTo>
                    <a:pt x="162" y="122"/>
                  </a:lnTo>
                  <a:lnTo>
                    <a:pt x="164" y="126"/>
                  </a:lnTo>
                  <a:lnTo>
                    <a:pt x="165" y="130"/>
                  </a:lnTo>
                  <a:lnTo>
                    <a:pt x="167" y="133"/>
                  </a:lnTo>
                  <a:lnTo>
                    <a:pt x="169" y="137"/>
                  </a:lnTo>
                  <a:lnTo>
                    <a:pt x="171" y="143"/>
                  </a:lnTo>
                  <a:lnTo>
                    <a:pt x="173" y="147"/>
                  </a:lnTo>
                  <a:lnTo>
                    <a:pt x="175" y="151"/>
                  </a:lnTo>
                  <a:lnTo>
                    <a:pt x="179" y="156"/>
                  </a:lnTo>
                  <a:lnTo>
                    <a:pt x="181" y="162"/>
                  </a:lnTo>
                  <a:lnTo>
                    <a:pt x="181" y="160"/>
                  </a:lnTo>
                  <a:lnTo>
                    <a:pt x="179" y="154"/>
                  </a:lnTo>
                  <a:lnTo>
                    <a:pt x="177" y="147"/>
                  </a:lnTo>
                  <a:lnTo>
                    <a:pt x="173" y="141"/>
                  </a:lnTo>
                  <a:lnTo>
                    <a:pt x="171" y="135"/>
                  </a:lnTo>
                  <a:lnTo>
                    <a:pt x="169" y="131"/>
                  </a:lnTo>
                  <a:lnTo>
                    <a:pt x="167" y="128"/>
                  </a:lnTo>
                  <a:lnTo>
                    <a:pt x="165" y="124"/>
                  </a:lnTo>
                  <a:lnTo>
                    <a:pt x="162" y="118"/>
                  </a:lnTo>
                  <a:lnTo>
                    <a:pt x="162" y="114"/>
                  </a:lnTo>
                  <a:lnTo>
                    <a:pt x="162" y="111"/>
                  </a:lnTo>
                  <a:lnTo>
                    <a:pt x="165" y="109"/>
                  </a:lnTo>
                  <a:lnTo>
                    <a:pt x="169" y="105"/>
                  </a:lnTo>
                  <a:lnTo>
                    <a:pt x="173" y="101"/>
                  </a:lnTo>
                  <a:lnTo>
                    <a:pt x="177" y="99"/>
                  </a:lnTo>
                  <a:lnTo>
                    <a:pt x="181" y="97"/>
                  </a:lnTo>
                  <a:lnTo>
                    <a:pt x="184" y="95"/>
                  </a:lnTo>
                  <a:lnTo>
                    <a:pt x="186" y="95"/>
                  </a:lnTo>
                  <a:lnTo>
                    <a:pt x="181" y="99"/>
                  </a:lnTo>
                  <a:lnTo>
                    <a:pt x="175" y="105"/>
                  </a:lnTo>
                  <a:lnTo>
                    <a:pt x="169" y="111"/>
                  </a:lnTo>
                  <a:lnTo>
                    <a:pt x="167" y="114"/>
                  </a:lnTo>
                  <a:lnTo>
                    <a:pt x="169" y="118"/>
                  </a:lnTo>
                  <a:lnTo>
                    <a:pt x="171" y="122"/>
                  </a:lnTo>
                  <a:lnTo>
                    <a:pt x="173" y="128"/>
                  </a:lnTo>
                  <a:lnTo>
                    <a:pt x="177" y="131"/>
                  </a:lnTo>
                  <a:lnTo>
                    <a:pt x="179" y="135"/>
                  </a:lnTo>
                  <a:lnTo>
                    <a:pt x="181" y="141"/>
                  </a:lnTo>
                  <a:lnTo>
                    <a:pt x="183" y="145"/>
                  </a:lnTo>
                  <a:lnTo>
                    <a:pt x="184" y="149"/>
                  </a:lnTo>
                  <a:lnTo>
                    <a:pt x="186" y="154"/>
                  </a:lnTo>
                  <a:lnTo>
                    <a:pt x="188" y="158"/>
                  </a:lnTo>
                  <a:lnTo>
                    <a:pt x="192" y="162"/>
                  </a:lnTo>
                  <a:lnTo>
                    <a:pt x="194" y="168"/>
                  </a:lnTo>
                  <a:lnTo>
                    <a:pt x="196" y="171"/>
                  </a:lnTo>
                  <a:lnTo>
                    <a:pt x="198" y="175"/>
                  </a:lnTo>
                  <a:lnTo>
                    <a:pt x="200" y="181"/>
                  </a:lnTo>
                  <a:lnTo>
                    <a:pt x="203" y="185"/>
                  </a:lnTo>
                  <a:lnTo>
                    <a:pt x="205" y="190"/>
                  </a:lnTo>
                  <a:lnTo>
                    <a:pt x="205" y="192"/>
                  </a:lnTo>
                  <a:lnTo>
                    <a:pt x="207" y="190"/>
                  </a:lnTo>
                  <a:lnTo>
                    <a:pt x="205" y="185"/>
                  </a:lnTo>
                  <a:lnTo>
                    <a:pt x="203" y="181"/>
                  </a:lnTo>
                  <a:lnTo>
                    <a:pt x="200" y="173"/>
                  </a:lnTo>
                  <a:lnTo>
                    <a:pt x="198" y="168"/>
                  </a:lnTo>
                  <a:lnTo>
                    <a:pt x="196" y="162"/>
                  </a:lnTo>
                  <a:lnTo>
                    <a:pt x="194" y="158"/>
                  </a:lnTo>
                  <a:lnTo>
                    <a:pt x="194" y="154"/>
                  </a:lnTo>
                  <a:lnTo>
                    <a:pt x="192" y="151"/>
                  </a:lnTo>
                  <a:lnTo>
                    <a:pt x="190" y="147"/>
                  </a:lnTo>
                  <a:lnTo>
                    <a:pt x="188" y="143"/>
                  </a:lnTo>
                  <a:lnTo>
                    <a:pt x="186" y="139"/>
                  </a:lnTo>
                  <a:lnTo>
                    <a:pt x="186" y="135"/>
                  </a:lnTo>
                  <a:lnTo>
                    <a:pt x="183" y="130"/>
                  </a:lnTo>
                  <a:lnTo>
                    <a:pt x="181" y="124"/>
                  </a:lnTo>
                  <a:lnTo>
                    <a:pt x="179" y="120"/>
                  </a:lnTo>
                  <a:lnTo>
                    <a:pt x="181" y="118"/>
                  </a:lnTo>
                  <a:lnTo>
                    <a:pt x="183" y="116"/>
                  </a:lnTo>
                  <a:lnTo>
                    <a:pt x="186" y="112"/>
                  </a:lnTo>
                  <a:lnTo>
                    <a:pt x="192" y="109"/>
                  </a:lnTo>
                  <a:lnTo>
                    <a:pt x="194" y="105"/>
                  </a:lnTo>
                  <a:lnTo>
                    <a:pt x="200" y="103"/>
                  </a:lnTo>
                  <a:lnTo>
                    <a:pt x="202" y="101"/>
                  </a:lnTo>
                  <a:lnTo>
                    <a:pt x="203" y="101"/>
                  </a:lnTo>
                  <a:lnTo>
                    <a:pt x="194" y="112"/>
                  </a:lnTo>
                  <a:lnTo>
                    <a:pt x="198" y="111"/>
                  </a:lnTo>
                  <a:lnTo>
                    <a:pt x="203" y="107"/>
                  </a:lnTo>
                  <a:lnTo>
                    <a:pt x="209" y="101"/>
                  </a:lnTo>
                  <a:lnTo>
                    <a:pt x="215" y="97"/>
                  </a:lnTo>
                  <a:lnTo>
                    <a:pt x="221" y="92"/>
                  </a:lnTo>
                  <a:lnTo>
                    <a:pt x="228" y="86"/>
                  </a:lnTo>
                  <a:lnTo>
                    <a:pt x="232" y="80"/>
                  </a:lnTo>
                  <a:lnTo>
                    <a:pt x="238" y="78"/>
                  </a:lnTo>
                  <a:lnTo>
                    <a:pt x="232" y="76"/>
                  </a:lnTo>
                  <a:lnTo>
                    <a:pt x="228" y="76"/>
                  </a:lnTo>
                  <a:lnTo>
                    <a:pt x="222" y="76"/>
                  </a:lnTo>
                  <a:lnTo>
                    <a:pt x="219" y="76"/>
                  </a:lnTo>
                  <a:lnTo>
                    <a:pt x="213" y="74"/>
                  </a:lnTo>
                  <a:lnTo>
                    <a:pt x="207" y="74"/>
                  </a:lnTo>
                  <a:lnTo>
                    <a:pt x="203" y="74"/>
                  </a:lnTo>
                  <a:lnTo>
                    <a:pt x="198" y="74"/>
                  </a:lnTo>
                  <a:lnTo>
                    <a:pt x="194" y="72"/>
                  </a:lnTo>
                  <a:lnTo>
                    <a:pt x="188" y="72"/>
                  </a:lnTo>
                  <a:lnTo>
                    <a:pt x="183" y="72"/>
                  </a:lnTo>
                  <a:lnTo>
                    <a:pt x="179" y="72"/>
                  </a:lnTo>
                  <a:lnTo>
                    <a:pt x="173" y="71"/>
                  </a:lnTo>
                  <a:lnTo>
                    <a:pt x="169" y="71"/>
                  </a:lnTo>
                  <a:lnTo>
                    <a:pt x="165" y="69"/>
                  </a:lnTo>
                  <a:lnTo>
                    <a:pt x="162" y="69"/>
                  </a:lnTo>
                  <a:lnTo>
                    <a:pt x="160" y="63"/>
                  </a:lnTo>
                  <a:lnTo>
                    <a:pt x="160" y="59"/>
                  </a:lnTo>
                  <a:lnTo>
                    <a:pt x="158" y="53"/>
                  </a:lnTo>
                  <a:lnTo>
                    <a:pt x="158" y="50"/>
                  </a:lnTo>
                  <a:lnTo>
                    <a:pt x="158" y="46"/>
                  </a:lnTo>
                  <a:lnTo>
                    <a:pt x="158" y="42"/>
                  </a:lnTo>
                  <a:lnTo>
                    <a:pt x="158" y="36"/>
                  </a:lnTo>
                  <a:lnTo>
                    <a:pt x="160" y="33"/>
                  </a:lnTo>
                  <a:lnTo>
                    <a:pt x="160" y="36"/>
                  </a:lnTo>
                  <a:lnTo>
                    <a:pt x="162" y="40"/>
                  </a:lnTo>
                  <a:lnTo>
                    <a:pt x="162" y="44"/>
                  </a:lnTo>
                  <a:lnTo>
                    <a:pt x="162" y="48"/>
                  </a:lnTo>
                  <a:lnTo>
                    <a:pt x="164" y="53"/>
                  </a:lnTo>
                  <a:lnTo>
                    <a:pt x="164" y="57"/>
                  </a:lnTo>
                  <a:lnTo>
                    <a:pt x="165" y="61"/>
                  </a:lnTo>
                  <a:lnTo>
                    <a:pt x="165" y="65"/>
                  </a:lnTo>
                  <a:lnTo>
                    <a:pt x="169" y="65"/>
                  </a:lnTo>
                  <a:lnTo>
                    <a:pt x="173" y="65"/>
                  </a:lnTo>
                  <a:lnTo>
                    <a:pt x="179" y="65"/>
                  </a:lnTo>
                  <a:lnTo>
                    <a:pt x="184" y="67"/>
                  </a:lnTo>
                  <a:lnTo>
                    <a:pt x="192" y="67"/>
                  </a:lnTo>
                  <a:lnTo>
                    <a:pt x="198" y="67"/>
                  </a:lnTo>
                  <a:lnTo>
                    <a:pt x="203" y="69"/>
                  </a:lnTo>
                  <a:lnTo>
                    <a:pt x="211" y="69"/>
                  </a:lnTo>
                  <a:lnTo>
                    <a:pt x="219" y="69"/>
                  </a:lnTo>
                  <a:lnTo>
                    <a:pt x="224" y="69"/>
                  </a:lnTo>
                  <a:lnTo>
                    <a:pt x="230" y="71"/>
                  </a:lnTo>
                  <a:lnTo>
                    <a:pt x="238" y="71"/>
                  </a:lnTo>
                  <a:lnTo>
                    <a:pt x="243" y="71"/>
                  </a:lnTo>
                  <a:lnTo>
                    <a:pt x="247" y="71"/>
                  </a:lnTo>
                  <a:lnTo>
                    <a:pt x="253" y="71"/>
                  </a:lnTo>
                  <a:lnTo>
                    <a:pt x="257" y="72"/>
                  </a:lnTo>
                  <a:lnTo>
                    <a:pt x="253" y="69"/>
                  </a:lnTo>
                  <a:lnTo>
                    <a:pt x="251" y="67"/>
                  </a:lnTo>
                  <a:lnTo>
                    <a:pt x="245" y="65"/>
                  </a:lnTo>
                  <a:lnTo>
                    <a:pt x="240" y="65"/>
                  </a:lnTo>
                  <a:lnTo>
                    <a:pt x="234" y="63"/>
                  </a:lnTo>
                  <a:lnTo>
                    <a:pt x="228" y="63"/>
                  </a:lnTo>
                  <a:lnTo>
                    <a:pt x="221" y="63"/>
                  </a:lnTo>
                  <a:lnTo>
                    <a:pt x="215" y="63"/>
                  </a:lnTo>
                  <a:lnTo>
                    <a:pt x="207" y="63"/>
                  </a:lnTo>
                  <a:lnTo>
                    <a:pt x="200" y="63"/>
                  </a:lnTo>
                  <a:lnTo>
                    <a:pt x="194" y="63"/>
                  </a:lnTo>
                  <a:lnTo>
                    <a:pt x="188" y="63"/>
                  </a:lnTo>
                  <a:lnTo>
                    <a:pt x="183" y="61"/>
                  </a:lnTo>
                  <a:lnTo>
                    <a:pt x="177" y="61"/>
                  </a:lnTo>
                  <a:lnTo>
                    <a:pt x="171" y="61"/>
                  </a:lnTo>
                  <a:lnTo>
                    <a:pt x="167" y="61"/>
                  </a:lnTo>
                  <a:lnTo>
                    <a:pt x="165" y="53"/>
                  </a:lnTo>
                  <a:lnTo>
                    <a:pt x="164" y="46"/>
                  </a:lnTo>
                  <a:lnTo>
                    <a:pt x="162" y="38"/>
                  </a:lnTo>
                  <a:lnTo>
                    <a:pt x="162" y="31"/>
                  </a:lnTo>
                  <a:lnTo>
                    <a:pt x="160" y="23"/>
                  </a:lnTo>
                  <a:lnTo>
                    <a:pt x="160" y="15"/>
                  </a:lnTo>
                  <a:lnTo>
                    <a:pt x="158" y="8"/>
                  </a:lnTo>
                  <a:lnTo>
                    <a:pt x="158" y="0"/>
                  </a:lnTo>
                  <a:lnTo>
                    <a:pt x="114" y="50"/>
                  </a:lnTo>
                  <a:lnTo>
                    <a:pt x="53" y="23"/>
                  </a:lnTo>
                  <a:lnTo>
                    <a:pt x="55" y="31"/>
                  </a:lnTo>
                  <a:lnTo>
                    <a:pt x="57" y="38"/>
                  </a:lnTo>
                  <a:lnTo>
                    <a:pt x="59" y="46"/>
                  </a:lnTo>
                  <a:lnTo>
                    <a:pt x="63" y="53"/>
                  </a:lnTo>
                  <a:lnTo>
                    <a:pt x="65" y="61"/>
                  </a:lnTo>
                  <a:lnTo>
                    <a:pt x="67" y="69"/>
                  </a:lnTo>
                  <a:lnTo>
                    <a:pt x="68" y="74"/>
                  </a:lnTo>
                  <a:lnTo>
                    <a:pt x="70" y="84"/>
                  </a:lnTo>
                  <a:lnTo>
                    <a:pt x="65" y="86"/>
                  </a:lnTo>
                  <a:lnTo>
                    <a:pt x="61" y="88"/>
                  </a:lnTo>
                  <a:lnTo>
                    <a:pt x="55" y="90"/>
                  </a:lnTo>
                  <a:lnTo>
                    <a:pt x="51" y="92"/>
                  </a:lnTo>
                  <a:lnTo>
                    <a:pt x="46" y="95"/>
                  </a:lnTo>
                  <a:lnTo>
                    <a:pt x="42" y="97"/>
                  </a:lnTo>
                  <a:lnTo>
                    <a:pt x="38" y="101"/>
                  </a:lnTo>
                  <a:lnTo>
                    <a:pt x="34" y="103"/>
                  </a:lnTo>
                  <a:lnTo>
                    <a:pt x="29" y="105"/>
                  </a:lnTo>
                  <a:lnTo>
                    <a:pt x="25" y="109"/>
                  </a:lnTo>
                  <a:lnTo>
                    <a:pt x="21" y="111"/>
                  </a:lnTo>
                  <a:lnTo>
                    <a:pt x="17" y="114"/>
                  </a:lnTo>
                  <a:lnTo>
                    <a:pt x="11" y="116"/>
                  </a:lnTo>
                  <a:lnTo>
                    <a:pt x="8" y="120"/>
                  </a:lnTo>
                  <a:lnTo>
                    <a:pt x="4" y="122"/>
                  </a:lnTo>
                  <a:lnTo>
                    <a:pt x="0" y="126"/>
                  </a:lnTo>
                  <a:lnTo>
                    <a:pt x="4" y="126"/>
                  </a:lnTo>
                  <a:lnTo>
                    <a:pt x="8" y="128"/>
                  </a:lnTo>
                  <a:lnTo>
                    <a:pt x="13" y="130"/>
                  </a:lnTo>
                  <a:lnTo>
                    <a:pt x="19" y="130"/>
                  </a:lnTo>
                  <a:lnTo>
                    <a:pt x="27" y="131"/>
                  </a:lnTo>
                  <a:lnTo>
                    <a:pt x="32" y="133"/>
                  </a:lnTo>
                  <a:lnTo>
                    <a:pt x="38" y="135"/>
                  </a:lnTo>
                  <a:lnTo>
                    <a:pt x="42" y="135"/>
                  </a:lnTo>
                  <a:lnTo>
                    <a:pt x="46" y="137"/>
                  </a:lnTo>
                  <a:lnTo>
                    <a:pt x="48" y="137"/>
                  </a:lnTo>
                  <a:lnTo>
                    <a:pt x="48" y="139"/>
                  </a:lnTo>
                  <a:lnTo>
                    <a:pt x="44" y="137"/>
                  </a:lnTo>
                  <a:lnTo>
                    <a:pt x="40" y="137"/>
                  </a:lnTo>
                  <a:lnTo>
                    <a:pt x="34" y="137"/>
                  </a:lnTo>
                  <a:lnTo>
                    <a:pt x="30" y="137"/>
                  </a:lnTo>
                  <a:lnTo>
                    <a:pt x="27" y="135"/>
                  </a:lnTo>
                  <a:lnTo>
                    <a:pt x="19" y="135"/>
                  </a:lnTo>
                  <a:lnTo>
                    <a:pt x="70" y="147"/>
                  </a:lnTo>
                  <a:lnTo>
                    <a:pt x="78" y="236"/>
                  </a:lnTo>
                  <a:lnTo>
                    <a:pt x="139" y="171"/>
                  </a:lnTo>
                  <a:lnTo>
                    <a:pt x="144" y="173"/>
                  </a:lnTo>
                  <a:lnTo>
                    <a:pt x="150" y="175"/>
                  </a:lnTo>
                  <a:lnTo>
                    <a:pt x="154" y="177"/>
                  </a:lnTo>
                  <a:lnTo>
                    <a:pt x="158" y="179"/>
                  </a:lnTo>
                  <a:lnTo>
                    <a:pt x="162" y="181"/>
                  </a:lnTo>
                  <a:lnTo>
                    <a:pt x="167" y="181"/>
                  </a:lnTo>
                  <a:lnTo>
                    <a:pt x="173" y="183"/>
                  </a:lnTo>
                  <a:lnTo>
                    <a:pt x="177" y="185"/>
                  </a:lnTo>
                  <a:lnTo>
                    <a:pt x="179" y="185"/>
                  </a:lnTo>
                  <a:lnTo>
                    <a:pt x="173" y="181"/>
                  </a:lnTo>
                  <a:lnTo>
                    <a:pt x="167" y="179"/>
                  </a:lnTo>
                  <a:lnTo>
                    <a:pt x="162" y="177"/>
                  </a:lnTo>
                  <a:lnTo>
                    <a:pt x="158" y="175"/>
                  </a:lnTo>
                  <a:lnTo>
                    <a:pt x="152" y="173"/>
                  </a:lnTo>
                  <a:lnTo>
                    <a:pt x="146" y="170"/>
                  </a:lnTo>
                  <a:lnTo>
                    <a:pt x="141" y="168"/>
                  </a:lnTo>
                  <a:lnTo>
                    <a:pt x="137" y="168"/>
                  </a:lnTo>
                  <a:lnTo>
                    <a:pt x="135" y="168"/>
                  </a:lnTo>
                  <a:lnTo>
                    <a:pt x="129" y="173"/>
                  </a:lnTo>
                  <a:lnTo>
                    <a:pt x="124" y="177"/>
                  </a:lnTo>
                  <a:lnTo>
                    <a:pt x="120" y="185"/>
                  </a:lnTo>
                  <a:lnTo>
                    <a:pt x="89" y="209"/>
                  </a:lnTo>
                  <a:lnTo>
                    <a:pt x="91" y="206"/>
                  </a:lnTo>
                  <a:lnTo>
                    <a:pt x="97" y="196"/>
                  </a:lnTo>
                  <a:lnTo>
                    <a:pt x="101" y="194"/>
                  </a:lnTo>
                  <a:lnTo>
                    <a:pt x="105" y="189"/>
                  </a:lnTo>
                  <a:lnTo>
                    <a:pt x="108" y="185"/>
                  </a:lnTo>
                  <a:lnTo>
                    <a:pt x="114" y="177"/>
                  </a:lnTo>
                  <a:lnTo>
                    <a:pt x="120" y="170"/>
                  </a:lnTo>
                  <a:lnTo>
                    <a:pt x="127" y="164"/>
                  </a:lnTo>
                  <a:lnTo>
                    <a:pt x="135" y="158"/>
                  </a:lnTo>
                  <a:lnTo>
                    <a:pt x="181" y="173"/>
                  </a:lnTo>
                  <a:lnTo>
                    <a:pt x="184" y="173"/>
                  </a:lnTo>
                  <a:lnTo>
                    <a:pt x="186" y="173"/>
                  </a:lnTo>
                  <a:lnTo>
                    <a:pt x="184" y="171"/>
                  </a:lnTo>
                  <a:lnTo>
                    <a:pt x="177" y="168"/>
                  </a:lnTo>
                  <a:lnTo>
                    <a:pt x="171" y="166"/>
                  </a:lnTo>
                  <a:lnTo>
                    <a:pt x="164" y="162"/>
                  </a:lnTo>
                  <a:lnTo>
                    <a:pt x="158" y="160"/>
                  </a:lnTo>
                  <a:lnTo>
                    <a:pt x="150" y="156"/>
                  </a:lnTo>
                  <a:lnTo>
                    <a:pt x="144" y="152"/>
                  </a:lnTo>
                  <a:lnTo>
                    <a:pt x="139" y="149"/>
                  </a:lnTo>
                  <a:lnTo>
                    <a:pt x="131" y="147"/>
                  </a:lnTo>
                  <a:lnTo>
                    <a:pt x="129" y="149"/>
                  </a:lnTo>
                  <a:lnTo>
                    <a:pt x="125" y="152"/>
                  </a:lnTo>
                  <a:lnTo>
                    <a:pt x="122" y="154"/>
                  </a:lnTo>
                  <a:lnTo>
                    <a:pt x="120" y="158"/>
                  </a:lnTo>
                  <a:lnTo>
                    <a:pt x="116" y="164"/>
                  </a:lnTo>
                  <a:lnTo>
                    <a:pt x="112" y="168"/>
                  </a:lnTo>
                  <a:lnTo>
                    <a:pt x="108" y="171"/>
                  </a:lnTo>
                  <a:lnTo>
                    <a:pt x="106" y="175"/>
                  </a:lnTo>
                  <a:lnTo>
                    <a:pt x="103" y="179"/>
                  </a:lnTo>
                  <a:lnTo>
                    <a:pt x="99" y="183"/>
                  </a:lnTo>
                  <a:lnTo>
                    <a:pt x="93" y="189"/>
                  </a:lnTo>
                  <a:lnTo>
                    <a:pt x="91" y="192"/>
                  </a:lnTo>
                  <a:lnTo>
                    <a:pt x="93" y="185"/>
                  </a:lnTo>
                  <a:lnTo>
                    <a:pt x="97" y="179"/>
                  </a:lnTo>
                  <a:lnTo>
                    <a:pt x="101" y="171"/>
                  </a:lnTo>
                  <a:lnTo>
                    <a:pt x="108" y="166"/>
                  </a:lnTo>
                  <a:lnTo>
                    <a:pt x="114" y="158"/>
                  </a:lnTo>
                  <a:lnTo>
                    <a:pt x="122" y="152"/>
                  </a:lnTo>
                  <a:lnTo>
                    <a:pt x="127" y="147"/>
                  </a:lnTo>
                  <a:lnTo>
                    <a:pt x="131" y="143"/>
                  </a:lnTo>
                  <a:lnTo>
                    <a:pt x="148" y="149"/>
                  </a:lnTo>
                  <a:lnTo>
                    <a:pt x="152" y="151"/>
                  </a:lnTo>
                  <a:lnTo>
                    <a:pt x="154" y="151"/>
                  </a:lnTo>
                  <a:lnTo>
                    <a:pt x="156" y="151"/>
                  </a:lnTo>
                  <a:lnTo>
                    <a:pt x="158" y="151"/>
                  </a:lnTo>
                  <a:lnTo>
                    <a:pt x="156" y="149"/>
                  </a:lnTo>
                  <a:lnTo>
                    <a:pt x="152" y="145"/>
                  </a:lnTo>
                  <a:lnTo>
                    <a:pt x="144" y="141"/>
                  </a:lnTo>
                  <a:lnTo>
                    <a:pt x="139" y="139"/>
                  </a:lnTo>
                  <a:lnTo>
                    <a:pt x="133" y="137"/>
                  </a:lnTo>
                  <a:lnTo>
                    <a:pt x="131" y="137"/>
                  </a:lnTo>
                  <a:lnTo>
                    <a:pt x="127" y="137"/>
                  </a:lnTo>
                  <a:lnTo>
                    <a:pt x="122" y="141"/>
                  </a:lnTo>
                  <a:lnTo>
                    <a:pt x="118" y="145"/>
                  </a:lnTo>
                  <a:lnTo>
                    <a:pt x="114" y="149"/>
                  </a:lnTo>
                  <a:lnTo>
                    <a:pt x="110" y="152"/>
                  </a:lnTo>
                  <a:lnTo>
                    <a:pt x="106" y="158"/>
                  </a:lnTo>
                  <a:lnTo>
                    <a:pt x="103" y="162"/>
                  </a:lnTo>
                  <a:lnTo>
                    <a:pt x="101" y="166"/>
                  </a:lnTo>
                  <a:lnTo>
                    <a:pt x="99" y="122"/>
                  </a:lnTo>
                  <a:lnTo>
                    <a:pt x="68" y="112"/>
                  </a:lnTo>
                  <a:lnTo>
                    <a:pt x="103" y="93"/>
                  </a:lnTo>
                  <a:lnTo>
                    <a:pt x="103" y="90"/>
                  </a:lnTo>
                  <a:lnTo>
                    <a:pt x="103" y="86"/>
                  </a:lnTo>
                  <a:lnTo>
                    <a:pt x="103" y="84"/>
                  </a:lnTo>
                  <a:lnTo>
                    <a:pt x="103" y="80"/>
                  </a:lnTo>
                  <a:lnTo>
                    <a:pt x="103" y="78"/>
                  </a:lnTo>
                  <a:lnTo>
                    <a:pt x="105" y="76"/>
                  </a:lnTo>
                  <a:lnTo>
                    <a:pt x="106" y="76"/>
                  </a:lnTo>
                  <a:lnTo>
                    <a:pt x="108" y="80"/>
                  </a:lnTo>
                  <a:lnTo>
                    <a:pt x="112" y="82"/>
                  </a:lnTo>
                  <a:lnTo>
                    <a:pt x="118" y="86"/>
                  </a:lnTo>
                  <a:lnTo>
                    <a:pt x="120" y="84"/>
                  </a:lnTo>
                  <a:lnTo>
                    <a:pt x="124" y="84"/>
                  </a:lnTo>
                  <a:lnTo>
                    <a:pt x="127" y="80"/>
                  </a:lnTo>
                  <a:lnTo>
                    <a:pt x="131" y="78"/>
                  </a:lnTo>
                  <a:lnTo>
                    <a:pt x="131" y="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8" name="Freeform 82"/>
            <p:cNvSpPr>
              <a:spLocks/>
            </p:cNvSpPr>
            <p:nvPr/>
          </p:nvSpPr>
          <p:spPr bwMode="auto">
            <a:xfrm>
              <a:off x="839" y="1360"/>
              <a:ext cx="217" cy="219"/>
            </a:xfrm>
            <a:custGeom>
              <a:avLst/>
              <a:gdLst>
                <a:gd name="T0" fmla="*/ 279 w 433"/>
                <a:gd name="T1" fmla="*/ 71 h 438"/>
                <a:gd name="T2" fmla="*/ 344 w 433"/>
                <a:gd name="T3" fmla="*/ 223 h 438"/>
                <a:gd name="T4" fmla="*/ 355 w 433"/>
                <a:gd name="T5" fmla="*/ 172 h 438"/>
                <a:gd name="T6" fmla="*/ 317 w 433"/>
                <a:gd name="T7" fmla="*/ 135 h 438"/>
                <a:gd name="T8" fmla="*/ 355 w 433"/>
                <a:gd name="T9" fmla="*/ 143 h 438"/>
                <a:gd name="T10" fmla="*/ 359 w 433"/>
                <a:gd name="T11" fmla="*/ 170 h 438"/>
                <a:gd name="T12" fmla="*/ 387 w 433"/>
                <a:gd name="T13" fmla="*/ 272 h 438"/>
                <a:gd name="T14" fmla="*/ 367 w 433"/>
                <a:gd name="T15" fmla="*/ 234 h 438"/>
                <a:gd name="T16" fmla="*/ 361 w 433"/>
                <a:gd name="T17" fmla="*/ 189 h 438"/>
                <a:gd name="T18" fmla="*/ 384 w 433"/>
                <a:gd name="T19" fmla="*/ 151 h 438"/>
                <a:gd name="T20" fmla="*/ 386 w 433"/>
                <a:gd name="T21" fmla="*/ 158 h 438"/>
                <a:gd name="T22" fmla="*/ 367 w 433"/>
                <a:gd name="T23" fmla="*/ 196 h 438"/>
                <a:gd name="T24" fmla="*/ 386 w 433"/>
                <a:gd name="T25" fmla="*/ 244 h 438"/>
                <a:gd name="T26" fmla="*/ 416 w 433"/>
                <a:gd name="T27" fmla="*/ 290 h 438"/>
                <a:gd name="T28" fmla="*/ 387 w 433"/>
                <a:gd name="T29" fmla="*/ 185 h 438"/>
                <a:gd name="T30" fmla="*/ 412 w 433"/>
                <a:gd name="T31" fmla="*/ 143 h 438"/>
                <a:gd name="T32" fmla="*/ 416 w 433"/>
                <a:gd name="T33" fmla="*/ 154 h 438"/>
                <a:gd name="T34" fmla="*/ 325 w 433"/>
                <a:gd name="T35" fmla="*/ 90 h 438"/>
                <a:gd name="T36" fmla="*/ 311 w 433"/>
                <a:gd name="T37" fmla="*/ 42 h 438"/>
                <a:gd name="T38" fmla="*/ 291 w 433"/>
                <a:gd name="T39" fmla="*/ 23 h 438"/>
                <a:gd name="T40" fmla="*/ 251 w 433"/>
                <a:gd name="T41" fmla="*/ 38 h 438"/>
                <a:gd name="T42" fmla="*/ 292 w 433"/>
                <a:gd name="T43" fmla="*/ 16 h 438"/>
                <a:gd name="T44" fmla="*/ 315 w 433"/>
                <a:gd name="T45" fmla="*/ 35 h 438"/>
                <a:gd name="T46" fmla="*/ 330 w 433"/>
                <a:gd name="T47" fmla="*/ 86 h 438"/>
                <a:gd name="T48" fmla="*/ 353 w 433"/>
                <a:gd name="T49" fmla="*/ 95 h 438"/>
                <a:gd name="T50" fmla="*/ 327 w 433"/>
                <a:gd name="T51" fmla="*/ 54 h 438"/>
                <a:gd name="T52" fmla="*/ 313 w 433"/>
                <a:gd name="T53" fmla="*/ 0 h 438"/>
                <a:gd name="T54" fmla="*/ 91 w 433"/>
                <a:gd name="T55" fmla="*/ 320 h 438"/>
                <a:gd name="T56" fmla="*/ 97 w 433"/>
                <a:gd name="T57" fmla="*/ 360 h 438"/>
                <a:gd name="T58" fmla="*/ 95 w 433"/>
                <a:gd name="T59" fmla="*/ 358 h 438"/>
                <a:gd name="T60" fmla="*/ 95 w 433"/>
                <a:gd name="T61" fmla="*/ 362 h 438"/>
                <a:gd name="T62" fmla="*/ 102 w 433"/>
                <a:gd name="T63" fmla="*/ 411 h 438"/>
                <a:gd name="T64" fmla="*/ 323 w 433"/>
                <a:gd name="T65" fmla="*/ 331 h 438"/>
                <a:gd name="T66" fmla="*/ 304 w 433"/>
                <a:gd name="T67" fmla="*/ 389 h 438"/>
                <a:gd name="T68" fmla="*/ 285 w 433"/>
                <a:gd name="T69" fmla="*/ 425 h 438"/>
                <a:gd name="T70" fmla="*/ 300 w 433"/>
                <a:gd name="T71" fmla="*/ 385 h 438"/>
                <a:gd name="T72" fmla="*/ 272 w 433"/>
                <a:gd name="T73" fmla="*/ 413 h 438"/>
                <a:gd name="T74" fmla="*/ 243 w 433"/>
                <a:gd name="T75" fmla="*/ 394 h 438"/>
                <a:gd name="T76" fmla="*/ 283 w 433"/>
                <a:gd name="T77" fmla="*/ 413 h 438"/>
                <a:gd name="T78" fmla="*/ 302 w 433"/>
                <a:gd name="T79" fmla="*/ 364 h 438"/>
                <a:gd name="T80" fmla="*/ 382 w 433"/>
                <a:gd name="T81" fmla="*/ 303 h 438"/>
                <a:gd name="T82" fmla="*/ 382 w 433"/>
                <a:gd name="T83" fmla="*/ 297 h 438"/>
                <a:gd name="T84" fmla="*/ 340 w 433"/>
                <a:gd name="T85" fmla="*/ 305 h 438"/>
                <a:gd name="T86" fmla="*/ 308 w 433"/>
                <a:gd name="T87" fmla="*/ 316 h 438"/>
                <a:gd name="T88" fmla="*/ 291 w 433"/>
                <a:gd name="T89" fmla="*/ 366 h 438"/>
                <a:gd name="T90" fmla="*/ 272 w 433"/>
                <a:gd name="T91" fmla="*/ 392 h 438"/>
                <a:gd name="T92" fmla="*/ 218 w 433"/>
                <a:gd name="T93" fmla="*/ 356 h 438"/>
                <a:gd name="T94" fmla="*/ 232 w 433"/>
                <a:gd name="T95" fmla="*/ 360 h 438"/>
                <a:gd name="T96" fmla="*/ 270 w 433"/>
                <a:gd name="T97" fmla="*/ 385 h 438"/>
                <a:gd name="T98" fmla="*/ 291 w 433"/>
                <a:gd name="T99" fmla="*/ 352 h 438"/>
                <a:gd name="T100" fmla="*/ 306 w 433"/>
                <a:gd name="T101" fmla="*/ 307 h 438"/>
                <a:gd name="T102" fmla="*/ 334 w 433"/>
                <a:gd name="T103" fmla="*/ 293 h 438"/>
                <a:gd name="T104" fmla="*/ 298 w 433"/>
                <a:gd name="T105" fmla="*/ 305 h 438"/>
                <a:gd name="T106" fmla="*/ 285 w 433"/>
                <a:gd name="T107" fmla="*/ 347 h 438"/>
                <a:gd name="T108" fmla="*/ 258 w 433"/>
                <a:gd name="T109" fmla="*/ 364 h 438"/>
                <a:gd name="T110" fmla="*/ 220 w 433"/>
                <a:gd name="T111" fmla="*/ 341 h 438"/>
                <a:gd name="T112" fmla="*/ 100 w 433"/>
                <a:gd name="T113" fmla="*/ 189 h 438"/>
                <a:gd name="T114" fmla="*/ 85 w 433"/>
                <a:gd name="T115" fmla="*/ 134 h 438"/>
                <a:gd name="T116" fmla="*/ 123 w 433"/>
                <a:gd name="T117" fmla="*/ 128 h 438"/>
                <a:gd name="T118" fmla="*/ 154 w 433"/>
                <a:gd name="T119" fmla="*/ 103 h 438"/>
                <a:gd name="T120" fmla="*/ 173 w 433"/>
                <a:gd name="T121" fmla="*/ 69 h 43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33"/>
                <a:gd name="T184" fmla="*/ 0 h 438"/>
                <a:gd name="T185" fmla="*/ 433 w 433"/>
                <a:gd name="T186" fmla="*/ 438 h 438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33" h="438">
                  <a:moveTo>
                    <a:pt x="220" y="101"/>
                  </a:moveTo>
                  <a:lnTo>
                    <a:pt x="228" y="97"/>
                  </a:lnTo>
                  <a:lnTo>
                    <a:pt x="233" y="94"/>
                  </a:lnTo>
                  <a:lnTo>
                    <a:pt x="241" y="90"/>
                  </a:lnTo>
                  <a:lnTo>
                    <a:pt x="249" y="86"/>
                  </a:lnTo>
                  <a:lnTo>
                    <a:pt x="256" y="80"/>
                  </a:lnTo>
                  <a:lnTo>
                    <a:pt x="264" y="76"/>
                  </a:lnTo>
                  <a:lnTo>
                    <a:pt x="272" y="73"/>
                  </a:lnTo>
                  <a:lnTo>
                    <a:pt x="279" y="71"/>
                  </a:lnTo>
                  <a:lnTo>
                    <a:pt x="292" y="134"/>
                  </a:lnTo>
                  <a:lnTo>
                    <a:pt x="363" y="153"/>
                  </a:lnTo>
                  <a:lnTo>
                    <a:pt x="330" y="210"/>
                  </a:lnTo>
                  <a:lnTo>
                    <a:pt x="359" y="250"/>
                  </a:lnTo>
                  <a:lnTo>
                    <a:pt x="357" y="246"/>
                  </a:lnTo>
                  <a:lnTo>
                    <a:pt x="355" y="242"/>
                  </a:lnTo>
                  <a:lnTo>
                    <a:pt x="351" y="234"/>
                  </a:lnTo>
                  <a:lnTo>
                    <a:pt x="348" y="229"/>
                  </a:lnTo>
                  <a:lnTo>
                    <a:pt x="344" y="223"/>
                  </a:lnTo>
                  <a:lnTo>
                    <a:pt x="340" y="217"/>
                  </a:lnTo>
                  <a:lnTo>
                    <a:pt x="336" y="213"/>
                  </a:lnTo>
                  <a:lnTo>
                    <a:pt x="334" y="210"/>
                  </a:lnTo>
                  <a:lnTo>
                    <a:pt x="336" y="202"/>
                  </a:lnTo>
                  <a:lnTo>
                    <a:pt x="342" y="194"/>
                  </a:lnTo>
                  <a:lnTo>
                    <a:pt x="346" y="187"/>
                  </a:lnTo>
                  <a:lnTo>
                    <a:pt x="349" y="179"/>
                  </a:lnTo>
                  <a:lnTo>
                    <a:pt x="351" y="175"/>
                  </a:lnTo>
                  <a:lnTo>
                    <a:pt x="355" y="172"/>
                  </a:lnTo>
                  <a:lnTo>
                    <a:pt x="357" y="168"/>
                  </a:lnTo>
                  <a:lnTo>
                    <a:pt x="359" y="164"/>
                  </a:lnTo>
                  <a:lnTo>
                    <a:pt x="363" y="156"/>
                  </a:lnTo>
                  <a:lnTo>
                    <a:pt x="368" y="149"/>
                  </a:lnTo>
                  <a:lnTo>
                    <a:pt x="311" y="137"/>
                  </a:lnTo>
                  <a:lnTo>
                    <a:pt x="304" y="132"/>
                  </a:lnTo>
                  <a:lnTo>
                    <a:pt x="308" y="134"/>
                  </a:lnTo>
                  <a:lnTo>
                    <a:pt x="313" y="134"/>
                  </a:lnTo>
                  <a:lnTo>
                    <a:pt x="317" y="135"/>
                  </a:lnTo>
                  <a:lnTo>
                    <a:pt x="321" y="137"/>
                  </a:lnTo>
                  <a:lnTo>
                    <a:pt x="325" y="137"/>
                  </a:lnTo>
                  <a:lnTo>
                    <a:pt x="330" y="137"/>
                  </a:lnTo>
                  <a:lnTo>
                    <a:pt x="334" y="139"/>
                  </a:lnTo>
                  <a:lnTo>
                    <a:pt x="338" y="139"/>
                  </a:lnTo>
                  <a:lnTo>
                    <a:pt x="342" y="139"/>
                  </a:lnTo>
                  <a:lnTo>
                    <a:pt x="346" y="141"/>
                  </a:lnTo>
                  <a:lnTo>
                    <a:pt x="351" y="141"/>
                  </a:lnTo>
                  <a:lnTo>
                    <a:pt x="355" y="143"/>
                  </a:lnTo>
                  <a:lnTo>
                    <a:pt x="359" y="143"/>
                  </a:lnTo>
                  <a:lnTo>
                    <a:pt x="363" y="145"/>
                  </a:lnTo>
                  <a:lnTo>
                    <a:pt x="368" y="147"/>
                  </a:lnTo>
                  <a:lnTo>
                    <a:pt x="372" y="149"/>
                  </a:lnTo>
                  <a:lnTo>
                    <a:pt x="368" y="153"/>
                  </a:lnTo>
                  <a:lnTo>
                    <a:pt x="367" y="158"/>
                  </a:lnTo>
                  <a:lnTo>
                    <a:pt x="363" y="162"/>
                  </a:lnTo>
                  <a:lnTo>
                    <a:pt x="361" y="166"/>
                  </a:lnTo>
                  <a:lnTo>
                    <a:pt x="359" y="170"/>
                  </a:lnTo>
                  <a:lnTo>
                    <a:pt x="357" y="175"/>
                  </a:lnTo>
                  <a:lnTo>
                    <a:pt x="355" y="179"/>
                  </a:lnTo>
                  <a:lnTo>
                    <a:pt x="355" y="181"/>
                  </a:lnTo>
                  <a:lnTo>
                    <a:pt x="351" y="189"/>
                  </a:lnTo>
                  <a:lnTo>
                    <a:pt x="348" y="194"/>
                  </a:lnTo>
                  <a:lnTo>
                    <a:pt x="346" y="200"/>
                  </a:lnTo>
                  <a:lnTo>
                    <a:pt x="342" y="208"/>
                  </a:lnTo>
                  <a:lnTo>
                    <a:pt x="389" y="278"/>
                  </a:lnTo>
                  <a:lnTo>
                    <a:pt x="387" y="272"/>
                  </a:lnTo>
                  <a:lnTo>
                    <a:pt x="386" y="269"/>
                  </a:lnTo>
                  <a:lnTo>
                    <a:pt x="384" y="263"/>
                  </a:lnTo>
                  <a:lnTo>
                    <a:pt x="382" y="259"/>
                  </a:lnTo>
                  <a:lnTo>
                    <a:pt x="380" y="255"/>
                  </a:lnTo>
                  <a:lnTo>
                    <a:pt x="378" y="250"/>
                  </a:lnTo>
                  <a:lnTo>
                    <a:pt x="374" y="246"/>
                  </a:lnTo>
                  <a:lnTo>
                    <a:pt x="372" y="242"/>
                  </a:lnTo>
                  <a:lnTo>
                    <a:pt x="368" y="238"/>
                  </a:lnTo>
                  <a:lnTo>
                    <a:pt x="367" y="234"/>
                  </a:lnTo>
                  <a:lnTo>
                    <a:pt x="363" y="231"/>
                  </a:lnTo>
                  <a:lnTo>
                    <a:pt x="361" y="227"/>
                  </a:lnTo>
                  <a:lnTo>
                    <a:pt x="355" y="219"/>
                  </a:lnTo>
                  <a:lnTo>
                    <a:pt x="351" y="212"/>
                  </a:lnTo>
                  <a:lnTo>
                    <a:pt x="353" y="206"/>
                  </a:lnTo>
                  <a:lnTo>
                    <a:pt x="355" y="202"/>
                  </a:lnTo>
                  <a:lnTo>
                    <a:pt x="357" y="198"/>
                  </a:lnTo>
                  <a:lnTo>
                    <a:pt x="359" y="193"/>
                  </a:lnTo>
                  <a:lnTo>
                    <a:pt x="361" y="189"/>
                  </a:lnTo>
                  <a:lnTo>
                    <a:pt x="363" y="185"/>
                  </a:lnTo>
                  <a:lnTo>
                    <a:pt x="367" y="181"/>
                  </a:lnTo>
                  <a:lnTo>
                    <a:pt x="368" y="175"/>
                  </a:lnTo>
                  <a:lnTo>
                    <a:pt x="370" y="172"/>
                  </a:lnTo>
                  <a:lnTo>
                    <a:pt x="372" y="168"/>
                  </a:lnTo>
                  <a:lnTo>
                    <a:pt x="376" y="164"/>
                  </a:lnTo>
                  <a:lnTo>
                    <a:pt x="378" y="158"/>
                  </a:lnTo>
                  <a:lnTo>
                    <a:pt x="380" y="154"/>
                  </a:lnTo>
                  <a:lnTo>
                    <a:pt x="384" y="151"/>
                  </a:lnTo>
                  <a:lnTo>
                    <a:pt x="386" y="147"/>
                  </a:lnTo>
                  <a:lnTo>
                    <a:pt x="389" y="143"/>
                  </a:lnTo>
                  <a:lnTo>
                    <a:pt x="361" y="134"/>
                  </a:lnTo>
                  <a:lnTo>
                    <a:pt x="380" y="137"/>
                  </a:lnTo>
                  <a:lnTo>
                    <a:pt x="395" y="141"/>
                  </a:lnTo>
                  <a:lnTo>
                    <a:pt x="393" y="145"/>
                  </a:lnTo>
                  <a:lnTo>
                    <a:pt x="389" y="149"/>
                  </a:lnTo>
                  <a:lnTo>
                    <a:pt x="387" y="154"/>
                  </a:lnTo>
                  <a:lnTo>
                    <a:pt x="386" y="158"/>
                  </a:lnTo>
                  <a:lnTo>
                    <a:pt x="384" y="162"/>
                  </a:lnTo>
                  <a:lnTo>
                    <a:pt x="382" y="166"/>
                  </a:lnTo>
                  <a:lnTo>
                    <a:pt x="380" y="172"/>
                  </a:lnTo>
                  <a:lnTo>
                    <a:pt x="378" y="175"/>
                  </a:lnTo>
                  <a:lnTo>
                    <a:pt x="376" y="179"/>
                  </a:lnTo>
                  <a:lnTo>
                    <a:pt x="372" y="185"/>
                  </a:lnTo>
                  <a:lnTo>
                    <a:pt x="370" y="189"/>
                  </a:lnTo>
                  <a:lnTo>
                    <a:pt x="368" y="193"/>
                  </a:lnTo>
                  <a:lnTo>
                    <a:pt x="367" y="196"/>
                  </a:lnTo>
                  <a:lnTo>
                    <a:pt x="365" y="202"/>
                  </a:lnTo>
                  <a:lnTo>
                    <a:pt x="363" y="206"/>
                  </a:lnTo>
                  <a:lnTo>
                    <a:pt x="363" y="212"/>
                  </a:lnTo>
                  <a:lnTo>
                    <a:pt x="363" y="213"/>
                  </a:lnTo>
                  <a:lnTo>
                    <a:pt x="367" y="217"/>
                  </a:lnTo>
                  <a:lnTo>
                    <a:pt x="370" y="223"/>
                  </a:lnTo>
                  <a:lnTo>
                    <a:pt x="376" y="231"/>
                  </a:lnTo>
                  <a:lnTo>
                    <a:pt x="380" y="236"/>
                  </a:lnTo>
                  <a:lnTo>
                    <a:pt x="386" y="244"/>
                  </a:lnTo>
                  <a:lnTo>
                    <a:pt x="387" y="248"/>
                  </a:lnTo>
                  <a:lnTo>
                    <a:pt x="391" y="253"/>
                  </a:lnTo>
                  <a:lnTo>
                    <a:pt x="393" y="255"/>
                  </a:lnTo>
                  <a:lnTo>
                    <a:pt x="397" y="261"/>
                  </a:lnTo>
                  <a:lnTo>
                    <a:pt x="403" y="267"/>
                  </a:lnTo>
                  <a:lnTo>
                    <a:pt x="407" y="274"/>
                  </a:lnTo>
                  <a:lnTo>
                    <a:pt x="410" y="280"/>
                  </a:lnTo>
                  <a:lnTo>
                    <a:pt x="414" y="286"/>
                  </a:lnTo>
                  <a:lnTo>
                    <a:pt x="416" y="290"/>
                  </a:lnTo>
                  <a:lnTo>
                    <a:pt x="418" y="291"/>
                  </a:lnTo>
                  <a:lnTo>
                    <a:pt x="370" y="213"/>
                  </a:lnTo>
                  <a:lnTo>
                    <a:pt x="372" y="208"/>
                  </a:lnTo>
                  <a:lnTo>
                    <a:pt x="376" y="204"/>
                  </a:lnTo>
                  <a:lnTo>
                    <a:pt x="380" y="196"/>
                  </a:lnTo>
                  <a:lnTo>
                    <a:pt x="386" y="189"/>
                  </a:lnTo>
                  <a:lnTo>
                    <a:pt x="387" y="185"/>
                  </a:lnTo>
                  <a:lnTo>
                    <a:pt x="389" y="179"/>
                  </a:lnTo>
                  <a:lnTo>
                    <a:pt x="393" y="175"/>
                  </a:lnTo>
                  <a:lnTo>
                    <a:pt x="395" y="172"/>
                  </a:lnTo>
                  <a:lnTo>
                    <a:pt x="397" y="166"/>
                  </a:lnTo>
                  <a:lnTo>
                    <a:pt x="399" y="162"/>
                  </a:lnTo>
                  <a:lnTo>
                    <a:pt x="403" y="158"/>
                  </a:lnTo>
                  <a:lnTo>
                    <a:pt x="405" y="154"/>
                  </a:lnTo>
                  <a:lnTo>
                    <a:pt x="408" y="149"/>
                  </a:lnTo>
                  <a:lnTo>
                    <a:pt x="412" y="143"/>
                  </a:lnTo>
                  <a:lnTo>
                    <a:pt x="416" y="139"/>
                  </a:lnTo>
                  <a:lnTo>
                    <a:pt x="418" y="137"/>
                  </a:lnTo>
                  <a:lnTo>
                    <a:pt x="416" y="143"/>
                  </a:lnTo>
                  <a:lnTo>
                    <a:pt x="416" y="147"/>
                  </a:lnTo>
                  <a:lnTo>
                    <a:pt x="414" y="151"/>
                  </a:lnTo>
                  <a:lnTo>
                    <a:pt x="412" y="154"/>
                  </a:lnTo>
                  <a:lnTo>
                    <a:pt x="410" y="162"/>
                  </a:lnTo>
                  <a:lnTo>
                    <a:pt x="414" y="158"/>
                  </a:lnTo>
                  <a:lnTo>
                    <a:pt x="416" y="154"/>
                  </a:lnTo>
                  <a:lnTo>
                    <a:pt x="420" y="151"/>
                  </a:lnTo>
                  <a:lnTo>
                    <a:pt x="424" y="147"/>
                  </a:lnTo>
                  <a:lnTo>
                    <a:pt x="426" y="141"/>
                  </a:lnTo>
                  <a:lnTo>
                    <a:pt x="429" y="137"/>
                  </a:lnTo>
                  <a:lnTo>
                    <a:pt x="431" y="132"/>
                  </a:lnTo>
                  <a:lnTo>
                    <a:pt x="433" y="128"/>
                  </a:lnTo>
                  <a:lnTo>
                    <a:pt x="329" y="101"/>
                  </a:lnTo>
                  <a:lnTo>
                    <a:pt x="327" y="95"/>
                  </a:lnTo>
                  <a:lnTo>
                    <a:pt x="325" y="90"/>
                  </a:lnTo>
                  <a:lnTo>
                    <a:pt x="325" y="84"/>
                  </a:lnTo>
                  <a:lnTo>
                    <a:pt x="323" y="78"/>
                  </a:lnTo>
                  <a:lnTo>
                    <a:pt x="321" y="73"/>
                  </a:lnTo>
                  <a:lnTo>
                    <a:pt x="319" y="69"/>
                  </a:lnTo>
                  <a:lnTo>
                    <a:pt x="319" y="63"/>
                  </a:lnTo>
                  <a:lnTo>
                    <a:pt x="317" y="57"/>
                  </a:lnTo>
                  <a:lnTo>
                    <a:pt x="315" y="52"/>
                  </a:lnTo>
                  <a:lnTo>
                    <a:pt x="313" y="48"/>
                  </a:lnTo>
                  <a:lnTo>
                    <a:pt x="311" y="42"/>
                  </a:lnTo>
                  <a:lnTo>
                    <a:pt x="310" y="36"/>
                  </a:lnTo>
                  <a:lnTo>
                    <a:pt x="310" y="31"/>
                  </a:lnTo>
                  <a:lnTo>
                    <a:pt x="308" y="27"/>
                  </a:lnTo>
                  <a:lnTo>
                    <a:pt x="308" y="21"/>
                  </a:lnTo>
                  <a:lnTo>
                    <a:pt x="306" y="16"/>
                  </a:lnTo>
                  <a:lnTo>
                    <a:pt x="302" y="17"/>
                  </a:lnTo>
                  <a:lnTo>
                    <a:pt x="298" y="19"/>
                  </a:lnTo>
                  <a:lnTo>
                    <a:pt x="294" y="21"/>
                  </a:lnTo>
                  <a:lnTo>
                    <a:pt x="291" y="23"/>
                  </a:lnTo>
                  <a:lnTo>
                    <a:pt x="283" y="27"/>
                  </a:lnTo>
                  <a:lnTo>
                    <a:pt x="275" y="31"/>
                  </a:lnTo>
                  <a:lnTo>
                    <a:pt x="272" y="33"/>
                  </a:lnTo>
                  <a:lnTo>
                    <a:pt x="268" y="35"/>
                  </a:lnTo>
                  <a:lnTo>
                    <a:pt x="262" y="36"/>
                  </a:lnTo>
                  <a:lnTo>
                    <a:pt x="260" y="38"/>
                  </a:lnTo>
                  <a:lnTo>
                    <a:pt x="251" y="42"/>
                  </a:lnTo>
                  <a:lnTo>
                    <a:pt x="245" y="46"/>
                  </a:lnTo>
                  <a:lnTo>
                    <a:pt x="251" y="38"/>
                  </a:lnTo>
                  <a:lnTo>
                    <a:pt x="260" y="35"/>
                  </a:lnTo>
                  <a:lnTo>
                    <a:pt x="262" y="31"/>
                  </a:lnTo>
                  <a:lnTo>
                    <a:pt x="268" y="29"/>
                  </a:lnTo>
                  <a:lnTo>
                    <a:pt x="272" y="27"/>
                  </a:lnTo>
                  <a:lnTo>
                    <a:pt x="275" y="25"/>
                  </a:lnTo>
                  <a:lnTo>
                    <a:pt x="281" y="23"/>
                  </a:lnTo>
                  <a:lnTo>
                    <a:pt x="285" y="21"/>
                  </a:lnTo>
                  <a:lnTo>
                    <a:pt x="289" y="17"/>
                  </a:lnTo>
                  <a:lnTo>
                    <a:pt x="292" y="16"/>
                  </a:lnTo>
                  <a:lnTo>
                    <a:pt x="298" y="14"/>
                  </a:lnTo>
                  <a:lnTo>
                    <a:pt x="302" y="12"/>
                  </a:lnTo>
                  <a:lnTo>
                    <a:pt x="306" y="10"/>
                  </a:lnTo>
                  <a:lnTo>
                    <a:pt x="310" y="8"/>
                  </a:lnTo>
                  <a:lnTo>
                    <a:pt x="311" y="14"/>
                  </a:lnTo>
                  <a:lnTo>
                    <a:pt x="313" y="19"/>
                  </a:lnTo>
                  <a:lnTo>
                    <a:pt x="313" y="23"/>
                  </a:lnTo>
                  <a:lnTo>
                    <a:pt x="315" y="31"/>
                  </a:lnTo>
                  <a:lnTo>
                    <a:pt x="315" y="35"/>
                  </a:lnTo>
                  <a:lnTo>
                    <a:pt x="317" y="40"/>
                  </a:lnTo>
                  <a:lnTo>
                    <a:pt x="319" y="46"/>
                  </a:lnTo>
                  <a:lnTo>
                    <a:pt x="321" y="52"/>
                  </a:lnTo>
                  <a:lnTo>
                    <a:pt x="321" y="57"/>
                  </a:lnTo>
                  <a:lnTo>
                    <a:pt x="323" y="63"/>
                  </a:lnTo>
                  <a:lnTo>
                    <a:pt x="325" y="69"/>
                  </a:lnTo>
                  <a:lnTo>
                    <a:pt x="327" y="75"/>
                  </a:lnTo>
                  <a:lnTo>
                    <a:pt x="329" y="80"/>
                  </a:lnTo>
                  <a:lnTo>
                    <a:pt x="330" y="86"/>
                  </a:lnTo>
                  <a:lnTo>
                    <a:pt x="332" y="92"/>
                  </a:lnTo>
                  <a:lnTo>
                    <a:pt x="334" y="97"/>
                  </a:lnTo>
                  <a:lnTo>
                    <a:pt x="393" y="107"/>
                  </a:lnTo>
                  <a:lnTo>
                    <a:pt x="386" y="105"/>
                  </a:lnTo>
                  <a:lnTo>
                    <a:pt x="378" y="103"/>
                  </a:lnTo>
                  <a:lnTo>
                    <a:pt x="372" y="101"/>
                  </a:lnTo>
                  <a:lnTo>
                    <a:pt x="367" y="97"/>
                  </a:lnTo>
                  <a:lnTo>
                    <a:pt x="361" y="95"/>
                  </a:lnTo>
                  <a:lnTo>
                    <a:pt x="353" y="95"/>
                  </a:lnTo>
                  <a:lnTo>
                    <a:pt x="346" y="94"/>
                  </a:lnTo>
                  <a:lnTo>
                    <a:pt x="340" y="94"/>
                  </a:lnTo>
                  <a:lnTo>
                    <a:pt x="336" y="88"/>
                  </a:lnTo>
                  <a:lnTo>
                    <a:pt x="336" y="82"/>
                  </a:lnTo>
                  <a:lnTo>
                    <a:pt x="334" y="76"/>
                  </a:lnTo>
                  <a:lnTo>
                    <a:pt x="332" y="71"/>
                  </a:lnTo>
                  <a:lnTo>
                    <a:pt x="330" y="65"/>
                  </a:lnTo>
                  <a:lnTo>
                    <a:pt x="329" y="59"/>
                  </a:lnTo>
                  <a:lnTo>
                    <a:pt x="327" y="54"/>
                  </a:lnTo>
                  <a:lnTo>
                    <a:pt x="325" y="48"/>
                  </a:lnTo>
                  <a:lnTo>
                    <a:pt x="323" y="40"/>
                  </a:lnTo>
                  <a:lnTo>
                    <a:pt x="321" y="35"/>
                  </a:lnTo>
                  <a:lnTo>
                    <a:pt x="321" y="29"/>
                  </a:lnTo>
                  <a:lnTo>
                    <a:pt x="319" y="23"/>
                  </a:lnTo>
                  <a:lnTo>
                    <a:pt x="317" y="17"/>
                  </a:lnTo>
                  <a:lnTo>
                    <a:pt x="315" y="12"/>
                  </a:lnTo>
                  <a:lnTo>
                    <a:pt x="313" y="6"/>
                  </a:lnTo>
                  <a:lnTo>
                    <a:pt x="313" y="0"/>
                  </a:lnTo>
                  <a:lnTo>
                    <a:pt x="224" y="52"/>
                  </a:lnTo>
                  <a:lnTo>
                    <a:pt x="144" y="2"/>
                  </a:lnTo>
                  <a:lnTo>
                    <a:pt x="116" y="92"/>
                  </a:lnTo>
                  <a:lnTo>
                    <a:pt x="21" y="109"/>
                  </a:lnTo>
                  <a:lnTo>
                    <a:pt x="60" y="193"/>
                  </a:lnTo>
                  <a:lnTo>
                    <a:pt x="0" y="276"/>
                  </a:lnTo>
                  <a:lnTo>
                    <a:pt x="89" y="310"/>
                  </a:lnTo>
                  <a:lnTo>
                    <a:pt x="89" y="316"/>
                  </a:lnTo>
                  <a:lnTo>
                    <a:pt x="91" y="320"/>
                  </a:lnTo>
                  <a:lnTo>
                    <a:pt x="91" y="324"/>
                  </a:lnTo>
                  <a:lnTo>
                    <a:pt x="93" y="330"/>
                  </a:lnTo>
                  <a:lnTo>
                    <a:pt x="93" y="333"/>
                  </a:lnTo>
                  <a:lnTo>
                    <a:pt x="95" y="337"/>
                  </a:lnTo>
                  <a:lnTo>
                    <a:pt x="95" y="343"/>
                  </a:lnTo>
                  <a:lnTo>
                    <a:pt x="97" y="347"/>
                  </a:lnTo>
                  <a:lnTo>
                    <a:pt x="97" y="350"/>
                  </a:lnTo>
                  <a:lnTo>
                    <a:pt x="97" y="356"/>
                  </a:lnTo>
                  <a:lnTo>
                    <a:pt x="97" y="360"/>
                  </a:lnTo>
                  <a:lnTo>
                    <a:pt x="98" y="364"/>
                  </a:lnTo>
                  <a:lnTo>
                    <a:pt x="98" y="369"/>
                  </a:lnTo>
                  <a:lnTo>
                    <a:pt x="98" y="373"/>
                  </a:lnTo>
                  <a:lnTo>
                    <a:pt x="98" y="377"/>
                  </a:lnTo>
                  <a:lnTo>
                    <a:pt x="98" y="383"/>
                  </a:lnTo>
                  <a:lnTo>
                    <a:pt x="97" y="377"/>
                  </a:lnTo>
                  <a:lnTo>
                    <a:pt x="97" y="371"/>
                  </a:lnTo>
                  <a:lnTo>
                    <a:pt x="95" y="364"/>
                  </a:lnTo>
                  <a:lnTo>
                    <a:pt x="95" y="358"/>
                  </a:lnTo>
                  <a:lnTo>
                    <a:pt x="93" y="352"/>
                  </a:lnTo>
                  <a:lnTo>
                    <a:pt x="93" y="347"/>
                  </a:lnTo>
                  <a:lnTo>
                    <a:pt x="91" y="339"/>
                  </a:lnTo>
                  <a:lnTo>
                    <a:pt x="91" y="333"/>
                  </a:lnTo>
                  <a:lnTo>
                    <a:pt x="91" y="339"/>
                  </a:lnTo>
                  <a:lnTo>
                    <a:pt x="91" y="345"/>
                  </a:lnTo>
                  <a:lnTo>
                    <a:pt x="91" y="350"/>
                  </a:lnTo>
                  <a:lnTo>
                    <a:pt x="93" y="356"/>
                  </a:lnTo>
                  <a:lnTo>
                    <a:pt x="95" y="362"/>
                  </a:lnTo>
                  <a:lnTo>
                    <a:pt x="95" y="368"/>
                  </a:lnTo>
                  <a:lnTo>
                    <a:pt x="97" y="373"/>
                  </a:lnTo>
                  <a:lnTo>
                    <a:pt x="97" y="379"/>
                  </a:lnTo>
                  <a:lnTo>
                    <a:pt x="97" y="385"/>
                  </a:lnTo>
                  <a:lnTo>
                    <a:pt x="98" y="390"/>
                  </a:lnTo>
                  <a:lnTo>
                    <a:pt x="100" y="394"/>
                  </a:lnTo>
                  <a:lnTo>
                    <a:pt x="100" y="400"/>
                  </a:lnTo>
                  <a:lnTo>
                    <a:pt x="100" y="406"/>
                  </a:lnTo>
                  <a:lnTo>
                    <a:pt x="102" y="411"/>
                  </a:lnTo>
                  <a:lnTo>
                    <a:pt x="102" y="417"/>
                  </a:lnTo>
                  <a:lnTo>
                    <a:pt x="104" y="423"/>
                  </a:lnTo>
                  <a:lnTo>
                    <a:pt x="203" y="375"/>
                  </a:lnTo>
                  <a:lnTo>
                    <a:pt x="294" y="438"/>
                  </a:lnTo>
                  <a:lnTo>
                    <a:pt x="329" y="333"/>
                  </a:lnTo>
                  <a:lnTo>
                    <a:pt x="376" y="322"/>
                  </a:lnTo>
                  <a:lnTo>
                    <a:pt x="357" y="322"/>
                  </a:lnTo>
                  <a:lnTo>
                    <a:pt x="325" y="328"/>
                  </a:lnTo>
                  <a:lnTo>
                    <a:pt x="323" y="331"/>
                  </a:lnTo>
                  <a:lnTo>
                    <a:pt x="321" y="337"/>
                  </a:lnTo>
                  <a:lnTo>
                    <a:pt x="319" y="343"/>
                  </a:lnTo>
                  <a:lnTo>
                    <a:pt x="317" y="349"/>
                  </a:lnTo>
                  <a:lnTo>
                    <a:pt x="315" y="354"/>
                  </a:lnTo>
                  <a:lnTo>
                    <a:pt x="313" y="360"/>
                  </a:lnTo>
                  <a:lnTo>
                    <a:pt x="310" y="368"/>
                  </a:lnTo>
                  <a:lnTo>
                    <a:pt x="308" y="375"/>
                  </a:lnTo>
                  <a:lnTo>
                    <a:pt x="306" y="381"/>
                  </a:lnTo>
                  <a:lnTo>
                    <a:pt x="304" y="389"/>
                  </a:lnTo>
                  <a:lnTo>
                    <a:pt x="302" y="396"/>
                  </a:lnTo>
                  <a:lnTo>
                    <a:pt x="298" y="404"/>
                  </a:lnTo>
                  <a:lnTo>
                    <a:pt x="296" y="409"/>
                  </a:lnTo>
                  <a:lnTo>
                    <a:pt x="294" y="417"/>
                  </a:lnTo>
                  <a:lnTo>
                    <a:pt x="292" y="423"/>
                  </a:lnTo>
                  <a:lnTo>
                    <a:pt x="292" y="430"/>
                  </a:lnTo>
                  <a:lnTo>
                    <a:pt x="289" y="428"/>
                  </a:lnTo>
                  <a:lnTo>
                    <a:pt x="287" y="427"/>
                  </a:lnTo>
                  <a:lnTo>
                    <a:pt x="285" y="425"/>
                  </a:lnTo>
                  <a:lnTo>
                    <a:pt x="287" y="423"/>
                  </a:lnTo>
                  <a:lnTo>
                    <a:pt x="291" y="427"/>
                  </a:lnTo>
                  <a:lnTo>
                    <a:pt x="304" y="381"/>
                  </a:lnTo>
                  <a:lnTo>
                    <a:pt x="306" y="377"/>
                  </a:lnTo>
                  <a:lnTo>
                    <a:pt x="308" y="373"/>
                  </a:lnTo>
                  <a:lnTo>
                    <a:pt x="306" y="369"/>
                  </a:lnTo>
                  <a:lnTo>
                    <a:pt x="304" y="373"/>
                  </a:lnTo>
                  <a:lnTo>
                    <a:pt x="302" y="377"/>
                  </a:lnTo>
                  <a:lnTo>
                    <a:pt x="300" y="385"/>
                  </a:lnTo>
                  <a:lnTo>
                    <a:pt x="298" y="390"/>
                  </a:lnTo>
                  <a:lnTo>
                    <a:pt x="294" y="396"/>
                  </a:lnTo>
                  <a:lnTo>
                    <a:pt x="292" y="402"/>
                  </a:lnTo>
                  <a:lnTo>
                    <a:pt x="292" y="408"/>
                  </a:lnTo>
                  <a:lnTo>
                    <a:pt x="291" y="413"/>
                  </a:lnTo>
                  <a:lnTo>
                    <a:pt x="289" y="421"/>
                  </a:lnTo>
                  <a:lnTo>
                    <a:pt x="283" y="417"/>
                  </a:lnTo>
                  <a:lnTo>
                    <a:pt x="277" y="415"/>
                  </a:lnTo>
                  <a:lnTo>
                    <a:pt x="272" y="413"/>
                  </a:lnTo>
                  <a:lnTo>
                    <a:pt x="266" y="411"/>
                  </a:lnTo>
                  <a:lnTo>
                    <a:pt x="262" y="408"/>
                  </a:lnTo>
                  <a:lnTo>
                    <a:pt x="258" y="406"/>
                  </a:lnTo>
                  <a:lnTo>
                    <a:pt x="254" y="404"/>
                  </a:lnTo>
                  <a:lnTo>
                    <a:pt x="253" y="402"/>
                  </a:lnTo>
                  <a:lnTo>
                    <a:pt x="247" y="400"/>
                  </a:lnTo>
                  <a:lnTo>
                    <a:pt x="245" y="396"/>
                  </a:lnTo>
                  <a:lnTo>
                    <a:pt x="243" y="394"/>
                  </a:lnTo>
                  <a:lnTo>
                    <a:pt x="247" y="394"/>
                  </a:lnTo>
                  <a:lnTo>
                    <a:pt x="251" y="396"/>
                  </a:lnTo>
                  <a:lnTo>
                    <a:pt x="256" y="398"/>
                  </a:lnTo>
                  <a:lnTo>
                    <a:pt x="262" y="400"/>
                  </a:lnTo>
                  <a:lnTo>
                    <a:pt x="270" y="406"/>
                  </a:lnTo>
                  <a:lnTo>
                    <a:pt x="273" y="408"/>
                  </a:lnTo>
                  <a:lnTo>
                    <a:pt x="277" y="409"/>
                  </a:lnTo>
                  <a:lnTo>
                    <a:pt x="283" y="413"/>
                  </a:lnTo>
                  <a:lnTo>
                    <a:pt x="287" y="417"/>
                  </a:lnTo>
                  <a:lnTo>
                    <a:pt x="289" y="409"/>
                  </a:lnTo>
                  <a:lnTo>
                    <a:pt x="289" y="402"/>
                  </a:lnTo>
                  <a:lnTo>
                    <a:pt x="292" y="396"/>
                  </a:lnTo>
                  <a:lnTo>
                    <a:pt x="294" y="390"/>
                  </a:lnTo>
                  <a:lnTo>
                    <a:pt x="296" y="383"/>
                  </a:lnTo>
                  <a:lnTo>
                    <a:pt x="298" y="377"/>
                  </a:lnTo>
                  <a:lnTo>
                    <a:pt x="300" y="369"/>
                  </a:lnTo>
                  <a:lnTo>
                    <a:pt x="302" y="364"/>
                  </a:lnTo>
                  <a:lnTo>
                    <a:pt x="304" y="358"/>
                  </a:lnTo>
                  <a:lnTo>
                    <a:pt x="306" y="350"/>
                  </a:lnTo>
                  <a:lnTo>
                    <a:pt x="308" y="347"/>
                  </a:lnTo>
                  <a:lnTo>
                    <a:pt x="310" y="341"/>
                  </a:lnTo>
                  <a:lnTo>
                    <a:pt x="311" y="333"/>
                  </a:lnTo>
                  <a:lnTo>
                    <a:pt x="313" y="330"/>
                  </a:lnTo>
                  <a:lnTo>
                    <a:pt x="315" y="324"/>
                  </a:lnTo>
                  <a:lnTo>
                    <a:pt x="317" y="320"/>
                  </a:lnTo>
                  <a:lnTo>
                    <a:pt x="382" y="303"/>
                  </a:lnTo>
                  <a:lnTo>
                    <a:pt x="386" y="301"/>
                  </a:lnTo>
                  <a:lnTo>
                    <a:pt x="389" y="299"/>
                  </a:lnTo>
                  <a:lnTo>
                    <a:pt x="393" y="297"/>
                  </a:lnTo>
                  <a:lnTo>
                    <a:pt x="395" y="297"/>
                  </a:lnTo>
                  <a:lnTo>
                    <a:pt x="395" y="295"/>
                  </a:lnTo>
                  <a:lnTo>
                    <a:pt x="391" y="295"/>
                  </a:lnTo>
                  <a:lnTo>
                    <a:pt x="386" y="297"/>
                  </a:lnTo>
                  <a:lnTo>
                    <a:pt x="382" y="297"/>
                  </a:lnTo>
                  <a:lnTo>
                    <a:pt x="378" y="297"/>
                  </a:lnTo>
                  <a:lnTo>
                    <a:pt x="374" y="299"/>
                  </a:lnTo>
                  <a:lnTo>
                    <a:pt x="370" y="301"/>
                  </a:lnTo>
                  <a:lnTo>
                    <a:pt x="365" y="301"/>
                  </a:lnTo>
                  <a:lnTo>
                    <a:pt x="361" y="301"/>
                  </a:lnTo>
                  <a:lnTo>
                    <a:pt x="355" y="303"/>
                  </a:lnTo>
                  <a:lnTo>
                    <a:pt x="351" y="305"/>
                  </a:lnTo>
                  <a:lnTo>
                    <a:pt x="346" y="305"/>
                  </a:lnTo>
                  <a:lnTo>
                    <a:pt x="340" y="305"/>
                  </a:lnTo>
                  <a:lnTo>
                    <a:pt x="336" y="307"/>
                  </a:lnTo>
                  <a:lnTo>
                    <a:pt x="332" y="307"/>
                  </a:lnTo>
                  <a:lnTo>
                    <a:pt x="329" y="307"/>
                  </a:lnTo>
                  <a:lnTo>
                    <a:pt x="323" y="309"/>
                  </a:lnTo>
                  <a:lnTo>
                    <a:pt x="319" y="309"/>
                  </a:lnTo>
                  <a:lnTo>
                    <a:pt x="317" y="310"/>
                  </a:lnTo>
                  <a:lnTo>
                    <a:pt x="313" y="310"/>
                  </a:lnTo>
                  <a:lnTo>
                    <a:pt x="310" y="312"/>
                  </a:lnTo>
                  <a:lnTo>
                    <a:pt x="308" y="316"/>
                  </a:lnTo>
                  <a:lnTo>
                    <a:pt x="306" y="322"/>
                  </a:lnTo>
                  <a:lnTo>
                    <a:pt x="304" y="328"/>
                  </a:lnTo>
                  <a:lnTo>
                    <a:pt x="302" y="333"/>
                  </a:lnTo>
                  <a:lnTo>
                    <a:pt x="300" y="337"/>
                  </a:lnTo>
                  <a:lnTo>
                    <a:pt x="298" y="345"/>
                  </a:lnTo>
                  <a:lnTo>
                    <a:pt x="296" y="349"/>
                  </a:lnTo>
                  <a:lnTo>
                    <a:pt x="294" y="356"/>
                  </a:lnTo>
                  <a:lnTo>
                    <a:pt x="292" y="360"/>
                  </a:lnTo>
                  <a:lnTo>
                    <a:pt x="291" y="366"/>
                  </a:lnTo>
                  <a:lnTo>
                    <a:pt x="289" y="373"/>
                  </a:lnTo>
                  <a:lnTo>
                    <a:pt x="287" y="377"/>
                  </a:lnTo>
                  <a:lnTo>
                    <a:pt x="285" y="383"/>
                  </a:lnTo>
                  <a:lnTo>
                    <a:pt x="283" y="389"/>
                  </a:lnTo>
                  <a:lnTo>
                    <a:pt x="281" y="392"/>
                  </a:lnTo>
                  <a:lnTo>
                    <a:pt x="281" y="400"/>
                  </a:lnTo>
                  <a:lnTo>
                    <a:pt x="277" y="398"/>
                  </a:lnTo>
                  <a:lnTo>
                    <a:pt x="275" y="396"/>
                  </a:lnTo>
                  <a:lnTo>
                    <a:pt x="272" y="392"/>
                  </a:lnTo>
                  <a:lnTo>
                    <a:pt x="268" y="390"/>
                  </a:lnTo>
                  <a:lnTo>
                    <a:pt x="260" y="385"/>
                  </a:lnTo>
                  <a:lnTo>
                    <a:pt x="254" y="381"/>
                  </a:lnTo>
                  <a:lnTo>
                    <a:pt x="249" y="377"/>
                  </a:lnTo>
                  <a:lnTo>
                    <a:pt x="243" y="373"/>
                  </a:lnTo>
                  <a:lnTo>
                    <a:pt x="235" y="368"/>
                  </a:lnTo>
                  <a:lnTo>
                    <a:pt x="230" y="364"/>
                  </a:lnTo>
                  <a:lnTo>
                    <a:pt x="224" y="360"/>
                  </a:lnTo>
                  <a:lnTo>
                    <a:pt x="218" y="356"/>
                  </a:lnTo>
                  <a:lnTo>
                    <a:pt x="214" y="352"/>
                  </a:lnTo>
                  <a:lnTo>
                    <a:pt x="213" y="350"/>
                  </a:lnTo>
                  <a:lnTo>
                    <a:pt x="211" y="349"/>
                  </a:lnTo>
                  <a:lnTo>
                    <a:pt x="211" y="347"/>
                  </a:lnTo>
                  <a:lnTo>
                    <a:pt x="214" y="349"/>
                  </a:lnTo>
                  <a:lnTo>
                    <a:pt x="218" y="350"/>
                  </a:lnTo>
                  <a:lnTo>
                    <a:pt x="224" y="354"/>
                  </a:lnTo>
                  <a:lnTo>
                    <a:pt x="228" y="358"/>
                  </a:lnTo>
                  <a:lnTo>
                    <a:pt x="232" y="360"/>
                  </a:lnTo>
                  <a:lnTo>
                    <a:pt x="235" y="362"/>
                  </a:lnTo>
                  <a:lnTo>
                    <a:pt x="241" y="366"/>
                  </a:lnTo>
                  <a:lnTo>
                    <a:pt x="245" y="368"/>
                  </a:lnTo>
                  <a:lnTo>
                    <a:pt x="249" y="369"/>
                  </a:lnTo>
                  <a:lnTo>
                    <a:pt x="253" y="373"/>
                  </a:lnTo>
                  <a:lnTo>
                    <a:pt x="256" y="375"/>
                  </a:lnTo>
                  <a:lnTo>
                    <a:pt x="262" y="379"/>
                  </a:lnTo>
                  <a:lnTo>
                    <a:pt x="266" y="381"/>
                  </a:lnTo>
                  <a:lnTo>
                    <a:pt x="270" y="385"/>
                  </a:lnTo>
                  <a:lnTo>
                    <a:pt x="275" y="387"/>
                  </a:lnTo>
                  <a:lnTo>
                    <a:pt x="279" y="390"/>
                  </a:lnTo>
                  <a:lnTo>
                    <a:pt x="281" y="385"/>
                  </a:lnTo>
                  <a:lnTo>
                    <a:pt x="281" y="379"/>
                  </a:lnTo>
                  <a:lnTo>
                    <a:pt x="283" y="373"/>
                  </a:lnTo>
                  <a:lnTo>
                    <a:pt x="285" y="369"/>
                  </a:lnTo>
                  <a:lnTo>
                    <a:pt x="287" y="364"/>
                  </a:lnTo>
                  <a:lnTo>
                    <a:pt x="289" y="358"/>
                  </a:lnTo>
                  <a:lnTo>
                    <a:pt x="291" y="352"/>
                  </a:lnTo>
                  <a:lnTo>
                    <a:pt x="292" y="349"/>
                  </a:lnTo>
                  <a:lnTo>
                    <a:pt x="294" y="343"/>
                  </a:lnTo>
                  <a:lnTo>
                    <a:pt x="294" y="337"/>
                  </a:lnTo>
                  <a:lnTo>
                    <a:pt x="296" y="331"/>
                  </a:lnTo>
                  <a:lnTo>
                    <a:pt x="298" y="328"/>
                  </a:lnTo>
                  <a:lnTo>
                    <a:pt x="300" y="322"/>
                  </a:lnTo>
                  <a:lnTo>
                    <a:pt x="302" y="316"/>
                  </a:lnTo>
                  <a:lnTo>
                    <a:pt x="304" y="310"/>
                  </a:lnTo>
                  <a:lnTo>
                    <a:pt x="306" y="307"/>
                  </a:lnTo>
                  <a:lnTo>
                    <a:pt x="332" y="297"/>
                  </a:lnTo>
                  <a:lnTo>
                    <a:pt x="338" y="295"/>
                  </a:lnTo>
                  <a:lnTo>
                    <a:pt x="342" y="295"/>
                  </a:lnTo>
                  <a:lnTo>
                    <a:pt x="344" y="293"/>
                  </a:lnTo>
                  <a:lnTo>
                    <a:pt x="346" y="293"/>
                  </a:lnTo>
                  <a:lnTo>
                    <a:pt x="342" y="291"/>
                  </a:lnTo>
                  <a:lnTo>
                    <a:pt x="336" y="293"/>
                  </a:lnTo>
                  <a:lnTo>
                    <a:pt x="334" y="293"/>
                  </a:lnTo>
                  <a:lnTo>
                    <a:pt x="329" y="293"/>
                  </a:lnTo>
                  <a:lnTo>
                    <a:pt x="323" y="295"/>
                  </a:lnTo>
                  <a:lnTo>
                    <a:pt x="317" y="295"/>
                  </a:lnTo>
                  <a:lnTo>
                    <a:pt x="313" y="297"/>
                  </a:lnTo>
                  <a:lnTo>
                    <a:pt x="308" y="297"/>
                  </a:lnTo>
                  <a:lnTo>
                    <a:pt x="304" y="297"/>
                  </a:lnTo>
                  <a:lnTo>
                    <a:pt x="302" y="299"/>
                  </a:lnTo>
                  <a:lnTo>
                    <a:pt x="300" y="299"/>
                  </a:lnTo>
                  <a:lnTo>
                    <a:pt x="298" y="305"/>
                  </a:lnTo>
                  <a:lnTo>
                    <a:pt x="298" y="309"/>
                  </a:lnTo>
                  <a:lnTo>
                    <a:pt x="294" y="312"/>
                  </a:lnTo>
                  <a:lnTo>
                    <a:pt x="294" y="318"/>
                  </a:lnTo>
                  <a:lnTo>
                    <a:pt x="292" y="322"/>
                  </a:lnTo>
                  <a:lnTo>
                    <a:pt x="291" y="328"/>
                  </a:lnTo>
                  <a:lnTo>
                    <a:pt x="289" y="331"/>
                  </a:lnTo>
                  <a:lnTo>
                    <a:pt x="289" y="337"/>
                  </a:lnTo>
                  <a:lnTo>
                    <a:pt x="287" y="341"/>
                  </a:lnTo>
                  <a:lnTo>
                    <a:pt x="285" y="347"/>
                  </a:lnTo>
                  <a:lnTo>
                    <a:pt x="283" y="350"/>
                  </a:lnTo>
                  <a:lnTo>
                    <a:pt x="281" y="354"/>
                  </a:lnTo>
                  <a:lnTo>
                    <a:pt x="277" y="358"/>
                  </a:lnTo>
                  <a:lnTo>
                    <a:pt x="275" y="364"/>
                  </a:lnTo>
                  <a:lnTo>
                    <a:pt x="273" y="368"/>
                  </a:lnTo>
                  <a:lnTo>
                    <a:pt x="272" y="371"/>
                  </a:lnTo>
                  <a:lnTo>
                    <a:pt x="268" y="369"/>
                  </a:lnTo>
                  <a:lnTo>
                    <a:pt x="262" y="366"/>
                  </a:lnTo>
                  <a:lnTo>
                    <a:pt x="258" y="364"/>
                  </a:lnTo>
                  <a:lnTo>
                    <a:pt x="254" y="360"/>
                  </a:lnTo>
                  <a:lnTo>
                    <a:pt x="251" y="358"/>
                  </a:lnTo>
                  <a:lnTo>
                    <a:pt x="247" y="356"/>
                  </a:lnTo>
                  <a:lnTo>
                    <a:pt x="243" y="352"/>
                  </a:lnTo>
                  <a:lnTo>
                    <a:pt x="239" y="350"/>
                  </a:lnTo>
                  <a:lnTo>
                    <a:pt x="233" y="349"/>
                  </a:lnTo>
                  <a:lnTo>
                    <a:pt x="230" y="347"/>
                  </a:lnTo>
                  <a:lnTo>
                    <a:pt x="226" y="343"/>
                  </a:lnTo>
                  <a:lnTo>
                    <a:pt x="220" y="341"/>
                  </a:lnTo>
                  <a:lnTo>
                    <a:pt x="216" y="337"/>
                  </a:lnTo>
                  <a:lnTo>
                    <a:pt x="213" y="335"/>
                  </a:lnTo>
                  <a:lnTo>
                    <a:pt x="209" y="331"/>
                  </a:lnTo>
                  <a:lnTo>
                    <a:pt x="205" y="330"/>
                  </a:lnTo>
                  <a:lnTo>
                    <a:pt x="133" y="364"/>
                  </a:lnTo>
                  <a:lnTo>
                    <a:pt x="121" y="284"/>
                  </a:lnTo>
                  <a:lnTo>
                    <a:pt x="55" y="257"/>
                  </a:lnTo>
                  <a:lnTo>
                    <a:pt x="102" y="196"/>
                  </a:lnTo>
                  <a:lnTo>
                    <a:pt x="100" y="189"/>
                  </a:lnTo>
                  <a:lnTo>
                    <a:pt x="97" y="181"/>
                  </a:lnTo>
                  <a:lnTo>
                    <a:pt x="95" y="173"/>
                  </a:lnTo>
                  <a:lnTo>
                    <a:pt x="91" y="166"/>
                  </a:lnTo>
                  <a:lnTo>
                    <a:pt x="85" y="158"/>
                  </a:lnTo>
                  <a:lnTo>
                    <a:pt x="81" y="151"/>
                  </a:lnTo>
                  <a:lnTo>
                    <a:pt x="79" y="143"/>
                  </a:lnTo>
                  <a:lnTo>
                    <a:pt x="76" y="135"/>
                  </a:lnTo>
                  <a:lnTo>
                    <a:pt x="79" y="134"/>
                  </a:lnTo>
                  <a:lnTo>
                    <a:pt x="85" y="134"/>
                  </a:lnTo>
                  <a:lnTo>
                    <a:pt x="89" y="134"/>
                  </a:lnTo>
                  <a:lnTo>
                    <a:pt x="93" y="132"/>
                  </a:lnTo>
                  <a:lnTo>
                    <a:pt x="97" y="132"/>
                  </a:lnTo>
                  <a:lnTo>
                    <a:pt x="102" y="132"/>
                  </a:lnTo>
                  <a:lnTo>
                    <a:pt x="106" y="130"/>
                  </a:lnTo>
                  <a:lnTo>
                    <a:pt x="110" y="130"/>
                  </a:lnTo>
                  <a:lnTo>
                    <a:pt x="116" y="130"/>
                  </a:lnTo>
                  <a:lnTo>
                    <a:pt x="119" y="128"/>
                  </a:lnTo>
                  <a:lnTo>
                    <a:pt x="123" y="128"/>
                  </a:lnTo>
                  <a:lnTo>
                    <a:pt x="127" y="128"/>
                  </a:lnTo>
                  <a:lnTo>
                    <a:pt x="133" y="126"/>
                  </a:lnTo>
                  <a:lnTo>
                    <a:pt x="137" y="126"/>
                  </a:lnTo>
                  <a:lnTo>
                    <a:pt x="140" y="124"/>
                  </a:lnTo>
                  <a:lnTo>
                    <a:pt x="144" y="124"/>
                  </a:lnTo>
                  <a:lnTo>
                    <a:pt x="146" y="118"/>
                  </a:lnTo>
                  <a:lnTo>
                    <a:pt x="150" y="111"/>
                  </a:lnTo>
                  <a:lnTo>
                    <a:pt x="150" y="107"/>
                  </a:lnTo>
                  <a:lnTo>
                    <a:pt x="154" y="103"/>
                  </a:lnTo>
                  <a:lnTo>
                    <a:pt x="154" y="97"/>
                  </a:lnTo>
                  <a:lnTo>
                    <a:pt x="156" y="95"/>
                  </a:lnTo>
                  <a:lnTo>
                    <a:pt x="156" y="90"/>
                  </a:lnTo>
                  <a:lnTo>
                    <a:pt x="159" y="86"/>
                  </a:lnTo>
                  <a:lnTo>
                    <a:pt x="159" y="82"/>
                  </a:lnTo>
                  <a:lnTo>
                    <a:pt x="161" y="78"/>
                  </a:lnTo>
                  <a:lnTo>
                    <a:pt x="163" y="71"/>
                  </a:lnTo>
                  <a:lnTo>
                    <a:pt x="167" y="65"/>
                  </a:lnTo>
                  <a:lnTo>
                    <a:pt x="173" y="69"/>
                  </a:lnTo>
                  <a:lnTo>
                    <a:pt x="180" y="75"/>
                  </a:lnTo>
                  <a:lnTo>
                    <a:pt x="186" y="78"/>
                  </a:lnTo>
                  <a:lnTo>
                    <a:pt x="194" y="84"/>
                  </a:lnTo>
                  <a:lnTo>
                    <a:pt x="199" y="88"/>
                  </a:lnTo>
                  <a:lnTo>
                    <a:pt x="207" y="92"/>
                  </a:lnTo>
                  <a:lnTo>
                    <a:pt x="213" y="97"/>
                  </a:lnTo>
                  <a:lnTo>
                    <a:pt x="220" y="10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9" name="Freeform 83"/>
            <p:cNvSpPr>
              <a:spLocks/>
            </p:cNvSpPr>
            <p:nvPr/>
          </p:nvSpPr>
          <p:spPr bwMode="auto">
            <a:xfrm>
              <a:off x="920" y="1370"/>
              <a:ext cx="26" cy="17"/>
            </a:xfrm>
            <a:custGeom>
              <a:avLst/>
              <a:gdLst>
                <a:gd name="T0" fmla="*/ 53 w 53"/>
                <a:gd name="T1" fmla="*/ 35 h 35"/>
                <a:gd name="T2" fmla="*/ 48 w 53"/>
                <a:gd name="T3" fmla="*/ 31 h 35"/>
                <a:gd name="T4" fmla="*/ 42 w 53"/>
                <a:gd name="T5" fmla="*/ 29 h 35"/>
                <a:gd name="T6" fmla="*/ 38 w 53"/>
                <a:gd name="T7" fmla="*/ 25 h 35"/>
                <a:gd name="T8" fmla="*/ 34 w 53"/>
                <a:gd name="T9" fmla="*/ 23 h 35"/>
                <a:gd name="T10" fmla="*/ 31 w 53"/>
                <a:gd name="T11" fmla="*/ 21 h 35"/>
                <a:gd name="T12" fmla="*/ 27 w 53"/>
                <a:gd name="T13" fmla="*/ 19 h 35"/>
                <a:gd name="T14" fmla="*/ 21 w 53"/>
                <a:gd name="T15" fmla="*/ 16 h 35"/>
                <a:gd name="T16" fmla="*/ 17 w 53"/>
                <a:gd name="T17" fmla="*/ 14 h 35"/>
                <a:gd name="T18" fmla="*/ 14 w 53"/>
                <a:gd name="T19" fmla="*/ 10 h 35"/>
                <a:gd name="T20" fmla="*/ 10 w 53"/>
                <a:gd name="T21" fmla="*/ 8 h 35"/>
                <a:gd name="T22" fmla="*/ 4 w 53"/>
                <a:gd name="T23" fmla="*/ 2 h 35"/>
                <a:gd name="T24" fmla="*/ 0 w 53"/>
                <a:gd name="T25" fmla="*/ 0 h 35"/>
                <a:gd name="T26" fmla="*/ 53 w 53"/>
                <a:gd name="T27" fmla="*/ 35 h 35"/>
                <a:gd name="T28" fmla="*/ 53 w 53"/>
                <a:gd name="T29" fmla="*/ 35 h 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3"/>
                <a:gd name="T46" fmla="*/ 0 h 35"/>
                <a:gd name="T47" fmla="*/ 53 w 53"/>
                <a:gd name="T48" fmla="*/ 35 h 3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3" h="35">
                  <a:moveTo>
                    <a:pt x="53" y="35"/>
                  </a:moveTo>
                  <a:lnTo>
                    <a:pt x="48" y="31"/>
                  </a:lnTo>
                  <a:lnTo>
                    <a:pt x="42" y="29"/>
                  </a:lnTo>
                  <a:lnTo>
                    <a:pt x="38" y="25"/>
                  </a:lnTo>
                  <a:lnTo>
                    <a:pt x="34" y="23"/>
                  </a:lnTo>
                  <a:lnTo>
                    <a:pt x="31" y="21"/>
                  </a:lnTo>
                  <a:lnTo>
                    <a:pt x="27" y="19"/>
                  </a:lnTo>
                  <a:lnTo>
                    <a:pt x="21" y="16"/>
                  </a:lnTo>
                  <a:lnTo>
                    <a:pt x="17" y="14"/>
                  </a:lnTo>
                  <a:lnTo>
                    <a:pt x="14" y="10"/>
                  </a:lnTo>
                  <a:lnTo>
                    <a:pt x="10" y="8"/>
                  </a:lnTo>
                  <a:lnTo>
                    <a:pt x="4" y="2"/>
                  </a:lnTo>
                  <a:lnTo>
                    <a:pt x="0" y="0"/>
                  </a:lnTo>
                  <a:lnTo>
                    <a:pt x="53" y="3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0" name="Freeform 84"/>
            <p:cNvSpPr>
              <a:spLocks/>
            </p:cNvSpPr>
            <p:nvPr/>
          </p:nvSpPr>
          <p:spPr bwMode="auto">
            <a:xfrm>
              <a:off x="878" y="1381"/>
              <a:ext cx="62" cy="42"/>
            </a:xfrm>
            <a:custGeom>
              <a:avLst/>
              <a:gdLst>
                <a:gd name="T0" fmla="*/ 1 w 123"/>
                <a:gd name="T1" fmla="*/ 84 h 84"/>
                <a:gd name="T2" fmla="*/ 1 w 123"/>
                <a:gd name="T3" fmla="*/ 84 h 84"/>
                <a:gd name="T4" fmla="*/ 3 w 123"/>
                <a:gd name="T5" fmla="*/ 84 h 84"/>
                <a:gd name="T6" fmla="*/ 7 w 123"/>
                <a:gd name="T7" fmla="*/ 82 h 84"/>
                <a:gd name="T8" fmla="*/ 13 w 123"/>
                <a:gd name="T9" fmla="*/ 82 h 84"/>
                <a:gd name="T10" fmla="*/ 17 w 123"/>
                <a:gd name="T11" fmla="*/ 80 h 84"/>
                <a:gd name="T12" fmla="*/ 22 w 123"/>
                <a:gd name="T13" fmla="*/ 80 h 84"/>
                <a:gd name="T14" fmla="*/ 26 w 123"/>
                <a:gd name="T15" fmla="*/ 80 h 84"/>
                <a:gd name="T16" fmla="*/ 32 w 123"/>
                <a:gd name="T17" fmla="*/ 80 h 84"/>
                <a:gd name="T18" fmla="*/ 38 w 123"/>
                <a:gd name="T19" fmla="*/ 78 h 84"/>
                <a:gd name="T20" fmla="*/ 41 w 123"/>
                <a:gd name="T21" fmla="*/ 78 h 84"/>
                <a:gd name="T22" fmla="*/ 45 w 123"/>
                <a:gd name="T23" fmla="*/ 76 h 84"/>
                <a:gd name="T24" fmla="*/ 51 w 123"/>
                <a:gd name="T25" fmla="*/ 76 h 84"/>
                <a:gd name="T26" fmla="*/ 57 w 123"/>
                <a:gd name="T27" fmla="*/ 74 h 84"/>
                <a:gd name="T28" fmla="*/ 59 w 123"/>
                <a:gd name="T29" fmla="*/ 74 h 84"/>
                <a:gd name="T30" fmla="*/ 83 w 123"/>
                <a:gd name="T31" fmla="*/ 6 h 84"/>
                <a:gd name="T32" fmla="*/ 85 w 123"/>
                <a:gd name="T33" fmla="*/ 6 h 84"/>
                <a:gd name="T34" fmla="*/ 91 w 123"/>
                <a:gd name="T35" fmla="*/ 10 h 84"/>
                <a:gd name="T36" fmla="*/ 95 w 123"/>
                <a:gd name="T37" fmla="*/ 14 h 84"/>
                <a:gd name="T38" fmla="*/ 102 w 123"/>
                <a:gd name="T39" fmla="*/ 17 h 84"/>
                <a:gd name="T40" fmla="*/ 108 w 123"/>
                <a:gd name="T41" fmla="*/ 21 h 84"/>
                <a:gd name="T42" fmla="*/ 114 w 123"/>
                <a:gd name="T43" fmla="*/ 25 h 84"/>
                <a:gd name="T44" fmla="*/ 117 w 123"/>
                <a:gd name="T45" fmla="*/ 27 h 84"/>
                <a:gd name="T46" fmla="*/ 123 w 123"/>
                <a:gd name="T47" fmla="*/ 29 h 84"/>
                <a:gd name="T48" fmla="*/ 81 w 123"/>
                <a:gd name="T49" fmla="*/ 0 h 84"/>
                <a:gd name="T50" fmla="*/ 57 w 123"/>
                <a:gd name="T51" fmla="*/ 71 h 84"/>
                <a:gd name="T52" fmla="*/ 49 w 123"/>
                <a:gd name="T53" fmla="*/ 73 h 84"/>
                <a:gd name="T54" fmla="*/ 43 w 123"/>
                <a:gd name="T55" fmla="*/ 74 h 84"/>
                <a:gd name="T56" fmla="*/ 34 w 123"/>
                <a:gd name="T57" fmla="*/ 76 h 84"/>
                <a:gd name="T58" fmla="*/ 28 w 123"/>
                <a:gd name="T59" fmla="*/ 78 h 84"/>
                <a:gd name="T60" fmla="*/ 20 w 123"/>
                <a:gd name="T61" fmla="*/ 78 h 84"/>
                <a:gd name="T62" fmla="*/ 13 w 123"/>
                <a:gd name="T63" fmla="*/ 80 h 84"/>
                <a:gd name="T64" fmla="*/ 5 w 123"/>
                <a:gd name="T65" fmla="*/ 80 h 84"/>
                <a:gd name="T66" fmla="*/ 0 w 123"/>
                <a:gd name="T67" fmla="*/ 82 h 84"/>
                <a:gd name="T68" fmla="*/ 1 w 123"/>
                <a:gd name="T69" fmla="*/ 84 h 84"/>
                <a:gd name="T70" fmla="*/ 1 w 123"/>
                <a:gd name="T71" fmla="*/ 84 h 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23"/>
                <a:gd name="T109" fmla="*/ 0 h 84"/>
                <a:gd name="T110" fmla="*/ 123 w 123"/>
                <a:gd name="T111" fmla="*/ 84 h 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23" h="84">
                  <a:moveTo>
                    <a:pt x="1" y="84"/>
                  </a:moveTo>
                  <a:lnTo>
                    <a:pt x="1" y="84"/>
                  </a:lnTo>
                  <a:lnTo>
                    <a:pt x="3" y="84"/>
                  </a:lnTo>
                  <a:lnTo>
                    <a:pt x="7" y="82"/>
                  </a:lnTo>
                  <a:lnTo>
                    <a:pt x="13" y="82"/>
                  </a:lnTo>
                  <a:lnTo>
                    <a:pt x="17" y="80"/>
                  </a:lnTo>
                  <a:lnTo>
                    <a:pt x="22" y="80"/>
                  </a:lnTo>
                  <a:lnTo>
                    <a:pt x="26" y="80"/>
                  </a:lnTo>
                  <a:lnTo>
                    <a:pt x="32" y="80"/>
                  </a:lnTo>
                  <a:lnTo>
                    <a:pt x="38" y="78"/>
                  </a:lnTo>
                  <a:lnTo>
                    <a:pt x="41" y="78"/>
                  </a:lnTo>
                  <a:lnTo>
                    <a:pt x="45" y="76"/>
                  </a:lnTo>
                  <a:lnTo>
                    <a:pt x="51" y="76"/>
                  </a:lnTo>
                  <a:lnTo>
                    <a:pt x="57" y="74"/>
                  </a:lnTo>
                  <a:lnTo>
                    <a:pt x="59" y="74"/>
                  </a:lnTo>
                  <a:lnTo>
                    <a:pt x="83" y="6"/>
                  </a:lnTo>
                  <a:lnTo>
                    <a:pt x="85" y="6"/>
                  </a:lnTo>
                  <a:lnTo>
                    <a:pt x="91" y="10"/>
                  </a:lnTo>
                  <a:lnTo>
                    <a:pt x="95" y="14"/>
                  </a:lnTo>
                  <a:lnTo>
                    <a:pt x="102" y="17"/>
                  </a:lnTo>
                  <a:lnTo>
                    <a:pt x="108" y="21"/>
                  </a:lnTo>
                  <a:lnTo>
                    <a:pt x="114" y="25"/>
                  </a:lnTo>
                  <a:lnTo>
                    <a:pt x="117" y="27"/>
                  </a:lnTo>
                  <a:lnTo>
                    <a:pt x="123" y="29"/>
                  </a:lnTo>
                  <a:lnTo>
                    <a:pt x="81" y="0"/>
                  </a:lnTo>
                  <a:lnTo>
                    <a:pt x="57" y="71"/>
                  </a:lnTo>
                  <a:lnTo>
                    <a:pt x="49" y="73"/>
                  </a:lnTo>
                  <a:lnTo>
                    <a:pt x="43" y="74"/>
                  </a:lnTo>
                  <a:lnTo>
                    <a:pt x="34" y="76"/>
                  </a:lnTo>
                  <a:lnTo>
                    <a:pt x="28" y="78"/>
                  </a:lnTo>
                  <a:lnTo>
                    <a:pt x="20" y="78"/>
                  </a:lnTo>
                  <a:lnTo>
                    <a:pt x="13" y="80"/>
                  </a:lnTo>
                  <a:lnTo>
                    <a:pt x="5" y="80"/>
                  </a:lnTo>
                  <a:lnTo>
                    <a:pt x="0" y="82"/>
                  </a:lnTo>
                  <a:lnTo>
                    <a:pt x="1" y="8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1" name="Freeform 85"/>
            <p:cNvSpPr>
              <a:spLocks/>
            </p:cNvSpPr>
            <p:nvPr/>
          </p:nvSpPr>
          <p:spPr bwMode="auto">
            <a:xfrm>
              <a:off x="845" y="1413"/>
              <a:ext cx="16" cy="35"/>
            </a:xfrm>
            <a:custGeom>
              <a:avLst/>
              <a:gdLst>
                <a:gd name="T0" fmla="*/ 30 w 30"/>
                <a:gd name="T1" fmla="*/ 68 h 68"/>
                <a:gd name="T2" fmla="*/ 28 w 30"/>
                <a:gd name="T3" fmla="*/ 63 h 68"/>
                <a:gd name="T4" fmla="*/ 28 w 30"/>
                <a:gd name="T5" fmla="*/ 59 h 68"/>
                <a:gd name="T6" fmla="*/ 27 w 30"/>
                <a:gd name="T7" fmla="*/ 55 h 68"/>
                <a:gd name="T8" fmla="*/ 25 w 30"/>
                <a:gd name="T9" fmla="*/ 51 h 68"/>
                <a:gd name="T10" fmla="*/ 23 w 30"/>
                <a:gd name="T11" fmla="*/ 46 h 68"/>
                <a:gd name="T12" fmla="*/ 21 w 30"/>
                <a:gd name="T13" fmla="*/ 42 h 68"/>
                <a:gd name="T14" fmla="*/ 19 w 30"/>
                <a:gd name="T15" fmla="*/ 38 h 68"/>
                <a:gd name="T16" fmla="*/ 19 w 30"/>
                <a:gd name="T17" fmla="*/ 32 h 68"/>
                <a:gd name="T18" fmla="*/ 15 w 30"/>
                <a:gd name="T19" fmla="*/ 28 h 68"/>
                <a:gd name="T20" fmla="*/ 13 w 30"/>
                <a:gd name="T21" fmla="*/ 25 h 68"/>
                <a:gd name="T22" fmla="*/ 11 w 30"/>
                <a:gd name="T23" fmla="*/ 21 h 68"/>
                <a:gd name="T24" fmla="*/ 9 w 30"/>
                <a:gd name="T25" fmla="*/ 15 h 68"/>
                <a:gd name="T26" fmla="*/ 8 w 30"/>
                <a:gd name="T27" fmla="*/ 11 h 68"/>
                <a:gd name="T28" fmla="*/ 6 w 30"/>
                <a:gd name="T29" fmla="*/ 8 h 68"/>
                <a:gd name="T30" fmla="*/ 4 w 30"/>
                <a:gd name="T31" fmla="*/ 4 h 68"/>
                <a:gd name="T32" fmla="*/ 0 w 30"/>
                <a:gd name="T33" fmla="*/ 0 h 68"/>
                <a:gd name="T34" fmla="*/ 2 w 30"/>
                <a:gd name="T35" fmla="*/ 4 h 68"/>
                <a:gd name="T36" fmla="*/ 4 w 30"/>
                <a:gd name="T37" fmla="*/ 8 h 68"/>
                <a:gd name="T38" fmla="*/ 6 w 30"/>
                <a:gd name="T39" fmla="*/ 13 h 68"/>
                <a:gd name="T40" fmla="*/ 8 w 30"/>
                <a:gd name="T41" fmla="*/ 17 h 68"/>
                <a:gd name="T42" fmla="*/ 9 w 30"/>
                <a:gd name="T43" fmla="*/ 21 h 68"/>
                <a:gd name="T44" fmla="*/ 11 w 30"/>
                <a:gd name="T45" fmla="*/ 25 h 68"/>
                <a:gd name="T46" fmla="*/ 13 w 30"/>
                <a:gd name="T47" fmla="*/ 30 h 68"/>
                <a:gd name="T48" fmla="*/ 15 w 30"/>
                <a:gd name="T49" fmla="*/ 34 h 68"/>
                <a:gd name="T50" fmla="*/ 17 w 30"/>
                <a:gd name="T51" fmla="*/ 38 h 68"/>
                <a:gd name="T52" fmla="*/ 19 w 30"/>
                <a:gd name="T53" fmla="*/ 42 h 68"/>
                <a:gd name="T54" fmla="*/ 21 w 30"/>
                <a:gd name="T55" fmla="*/ 47 h 68"/>
                <a:gd name="T56" fmla="*/ 23 w 30"/>
                <a:gd name="T57" fmla="*/ 51 h 68"/>
                <a:gd name="T58" fmla="*/ 25 w 30"/>
                <a:gd name="T59" fmla="*/ 55 h 68"/>
                <a:gd name="T60" fmla="*/ 27 w 30"/>
                <a:gd name="T61" fmla="*/ 59 h 68"/>
                <a:gd name="T62" fmla="*/ 28 w 30"/>
                <a:gd name="T63" fmla="*/ 65 h 68"/>
                <a:gd name="T64" fmla="*/ 30 w 30"/>
                <a:gd name="T65" fmla="*/ 68 h 68"/>
                <a:gd name="T66" fmla="*/ 30 w 30"/>
                <a:gd name="T67" fmla="*/ 68 h 6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0"/>
                <a:gd name="T103" fmla="*/ 0 h 68"/>
                <a:gd name="T104" fmla="*/ 30 w 30"/>
                <a:gd name="T105" fmla="*/ 68 h 6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0" h="68">
                  <a:moveTo>
                    <a:pt x="30" y="68"/>
                  </a:moveTo>
                  <a:lnTo>
                    <a:pt x="28" y="63"/>
                  </a:lnTo>
                  <a:lnTo>
                    <a:pt x="28" y="59"/>
                  </a:lnTo>
                  <a:lnTo>
                    <a:pt x="27" y="55"/>
                  </a:lnTo>
                  <a:lnTo>
                    <a:pt x="25" y="51"/>
                  </a:lnTo>
                  <a:lnTo>
                    <a:pt x="23" y="46"/>
                  </a:lnTo>
                  <a:lnTo>
                    <a:pt x="21" y="42"/>
                  </a:lnTo>
                  <a:lnTo>
                    <a:pt x="19" y="38"/>
                  </a:lnTo>
                  <a:lnTo>
                    <a:pt x="19" y="32"/>
                  </a:lnTo>
                  <a:lnTo>
                    <a:pt x="15" y="28"/>
                  </a:lnTo>
                  <a:lnTo>
                    <a:pt x="13" y="25"/>
                  </a:lnTo>
                  <a:lnTo>
                    <a:pt x="11" y="21"/>
                  </a:lnTo>
                  <a:lnTo>
                    <a:pt x="9" y="15"/>
                  </a:lnTo>
                  <a:lnTo>
                    <a:pt x="8" y="11"/>
                  </a:lnTo>
                  <a:lnTo>
                    <a:pt x="6" y="8"/>
                  </a:lnTo>
                  <a:lnTo>
                    <a:pt x="4" y="4"/>
                  </a:lnTo>
                  <a:lnTo>
                    <a:pt x="0" y="0"/>
                  </a:lnTo>
                  <a:lnTo>
                    <a:pt x="2" y="4"/>
                  </a:lnTo>
                  <a:lnTo>
                    <a:pt x="4" y="8"/>
                  </a:lnTo>
                  <a:lnTo>
                    <a:pt x="6" y="13"/>
                  </a:lnTo>
                  <a:lnTo>
                    <a:pt x="8" y="17"/>
                  </a:lnTo>
                  <a:lnTo>
                    <a:pt x="9" y="21"/>
                  </a:lnTo>
                  <a:lnTo>
                    <a:pt x="11" y="25"/>
                  </a:lnTo>
                  <a:lnTo>
                    <a:pt x="13" y="30"/>
                  </a:lnTo>
                  <a:lnTo>
                    <a:pt x="15" y="34"/>
                  </a:lnTo>
                  <a:lnTo>
                    <a:pt x="17" y="38"/>
                  </a:lnTo>
                  <a:lnTo>
                    <a:pt x="19" y="42"/>
                  </a:lnTo>
                  <a:lnTo>
                    <a:pt x="21" y="47"/>
                  </a:lnTo>
                  <a:lnTo>
                    <a:pt x="23" y="51"/>
                  </a:lnTo>
                  <a:lnTo>
                    <a:pt x="25" y="55"/>
                  </a:lnTo>
                  <a:lnTo>
                    <a:pt x="27" y="59"/>
                  </a:lnTo>
                  <a:lnTo>
                    <a:pt x="28" y="65"/>
                  </a:lnTo>
                  <a:lnTo>
                    <a:pt x="30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2" name="Freeform 86"/>
            <p:cNvSpPr>
              <a:spLocks/>
            </p:cNvSpPr>
            <p:nvPr/>
          </p:nvSpPr>
          <p:spPr bwMode="auto">
            <a:xfrm>
              <a:off x="982" y="1451"/>
              <a:ext cx="13" cy="9"/>
            </a:xfrm>
            <a:custGeom>
              <a:avLst/>
              <a:gdLst>
                <a:gd name="T0" fmla="*/ 17 w 24"/>
                <a:gd name="T1" fmla="*/ 4 h 19"/>
                <a:gd name="T2" fmla="*/ 9 w 24"/>
                <a:gd name="T3" fmla="*/ 10 h 19"/>
                <a:gd name="T4" fmla="*/ 5 w 24"/>
                <a:gd name="T5" fmla="*/ 15 h 19"/>
                <a:gd name="T6" fmla="*/ 2 w 24"/>
                <a:gd name="T7" fmla="*/ 17 h 19"/>
                <a:gd name="T8" fmla="*/ 0 w 24"/>
                <a:gd name="T9" fmla="*/ 19 h 19"/>
                <a:gd name="T10" fmla="*/ 5 w 24"/>
                <a:gd name="T11" fmla="*/ 17 h 19"/>
                <a:gd name="T12" fmla="*/ 11 w 24"/>
                <a:gd name="T13" fmla="*/ 12 h 19"/>
                <a:gd name="T14" fmla="*/ 17 w 24"/>
                <a:gd name="T15" fmla="*/ 8 h 19"/>
                <a:gd name="T16" fmla="*/ 23 w 24"/>
                <a:gd name="T17" fmla="*/ 4 h 19"/>
                <a:gd name="T18" fmla="*/ 24 w 24"/>
                <a:gd name="T19" fmla="*/ 2 h 19"/>
                <a:gd name="T20" fmla="*/ 5 w 24"/>
                <a:gd name="T21" fmla="*/ 0 h 19"/>
                <a:gd name="T22" fmla="*/ 17 w 24"/>
                <a:gd name="T23" fmla="*/ 4 h 19"/>
                <a:gd name="T24" fmla="*/ 17 w 24"/>
                <a:gd name="T25" fmla="*/ 4 h 1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4"/>
                <a:gd name="T40" fmla="*/ 0 h 19"/>
                <a:gd name="T41" fmla="*/ 24 w 24"/>
                <a:gd name="T42" fmla="*/ 19 h 1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4" h="19">
                  <a:moveTo>
                    <a:pt x="17" y="4"/>
                  </a:moveTo>
                  <a:lnTo>
                    <a:pt x="9" y="10"/>
                  </a:lnTo>
                  <a:lnTo>
                    <a:pt x="5" y="15"/>
                  </a:lnTo>
                  <a:lnTo>
                    <a:pt x="2" y="17"/>
                  </a:lnTo>
                  <a:lnTo>
                    <a:pt x="0" y="19"/>
                  </a:lnTo>
                  <a:lnTo>
                    <a:pt x="5" y="17"/>
                  </a:lnTo>
                  <a:lnTo>
                    <a:pt x="11" y="12"/>
                  </a:lnTo>
                  <a:lnTo>
                    <a:pt x="17" y="8"/>
                  </a:lnTo>
                  <a:lnTo>
                    <a:pt x="23" y="4"/>
                  </a:lnTo>
                  <a:lnTo>
                    <a:pt x="24" y="2"/>
                  </a:lnTo>
                  <a:lnTo>
                    <a:pt x="5" y="0"/>
                  </a:lnTo>
                  <a:lnTo>
                    <a:pt x="17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3" name="Freeform 87"/>
            <p:cNvSpPr>
              <a:spLocks/>
            </p:cNvSpPr>
            <p:nvPr/>
          </p:nvSpPr>
          <p:spPr bwMode="auto">
            <a:xfrm>
              <a:off x="954" y="1416"/>
              <a:ext cx="7" cy="9"/>
            </a:xfrm>
            <a:custGeom>
              <a:avLst/>
              <a:gdLst>
                <a:gd name="T0" fmla="*/ 15 w 15"/>
                <a:gd name="T1" fmla="*/ 0 h 17"/>
                <a:gd name="T2" fmla="*/ 15 w 15"/>
                <a:gd name="T3" fmla="*/ 5 h 17"/>
                <a:gd name="T4" fmla="*/ 13 w 15"/>
                <a:gd name="T5" fmla="*/ 11 h 17"/>
                <a:gd name="T6" fmla="*/ 13 w 15"/>
                <a:gd name="T7" fmla="*/ 11 h 17"/>
                <a:gd name="T8" fmla="*/ 13 w 15"/>
                <a:gd name="T9" fmla="*/ 11 h 17"/>
                <a:gd name="T10" fmla="*/ 11 w 15"/>
                <a:gd name="T11" fmla="*/ 9 h 17"/>
                <a:gd name="T12" fmla="*/ 11 w 15"/>
                <a:gd name="T13" fmla="*/ 7 h 17"/>
                <a:gd name="T14" fmla="*/ 5 w 15"/>
                <a:gd name="T15" fmla="*/ 11 h 17"/>
                <a:gd name="T16" fmla="*/ 0 w 15"/>
                <a:gd name="T17" fmla="*/ 17 h 17"/>
                <a:gd name="T18" fmla="*/ 15 w 15"/>
                <a:gd name="T19" fmla="*/ 0 h 17"/>
                <a:gd name="T20" fmla="*/ 15 w 15"/>
                <a:gd name="T21" fmla="*/ 0 h 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5"/>
                <a:gd name="T34" fmla="*/ 0 h 17"/>
                <a:gd name="T35" fmla="*/ 15 w 15"/>
                <a:gd name="T36" fmla="*/ 17 h 1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5" h="17">
                  <a:moveTo>
                    <a:pt x="15" y="0"/>
                  </a:moveTo>
                  <a:lnTo>
                    <a:pt x="15" y="5"/>
                  </a:lnTo>
                  <a:lnTo>
                    <a:pt x="13" y="11"/>
                  </a:lnTo>
                  <a:lnTo>
                    <a:pt x="11" y="9"/>
                  </a:lnTo>
                  <a:lnTo>
                    <a:pt x="11" y="7"/>
                  </a:lnTo>
                  <a:lnTo>
                    <a:pt x="5" y="11"/>
                  </a:lnTo>
                  <a:lnTo>
                    <a:pt x="0" y="17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4" name="Freeform 88"/>
            <p:cNvSpPr>
              <a:spLocks/>
            </p:cNvSpPr>
            <p:nvPr/>
          </p:nvSpPr>
          <p:spPr bwMode="auto">
            <a:xfrm>
              <a:off x="907" y="1418"/>
              <a:ext cx="4" cy="19"/>
            </a:xfrm>
            <a:custGeom>
              <a:avLst/>
              <a:gdLst>
                <a:gd name="T0" fmla="*/ 7 w 7"/>
                <a:gd name="T1" fmla="*/ 38 h 38"/>
                <a:gd name="T2" fmla="*/ 7 w 7"/>
                <a:gd name="T3" fmla="*/ 33 h 38"/>
                <a:gd name="T4" fmla="*/ 7 w 7"/>
                <a:gd name="T5" fmla="*/ 29 h 38"/>
                <a:gd name="T6" fmla="*/ 7 w 7"/>
                <a:gd name="T7" fmla="*/ 23 h 38"/>
                <a:gd name="T8" fmla="*/ 5 w 7"/>
                <a:gd name="T9" fmla="*/ 19 h 38"/>
                <a:gd name="T10" fmla="*/ 5 w 7"/>
                <a:gd name="T11" fmla="*/ 14 h 38"/>
                <a:gd name="T12" fmla="*/ 3 w 7"/>
                <a:gd name="T13" fmla="*/ 10 h 38"/>
                <a:gd name="T14" fmla="*/ 1 w 7"/>
                <a:gd name="T15" fmla="*/ 4 h 38"/>
                <a:gd name="T16" fmla="*/ 0 w 7"/>
                <a:gd name="T17" fmla="*/ 0 h 38"/>
                <a:gd name="T18" fmla="*/ 0 w 7"/>
                <a:gd name="T19" fmla="*/ 4 h 38"/>
                <a:gd name="T20" fmla="*/ 0 w 7"/>
                <a:gd name="T21" fmla="*/ 10 h 38"/>
                <a:gd name="T22" fmla="*/ 1 w 7"/>
                <a:gd name="T23" fmla="*/ 14 h 38"/>
                <a:gd name="T24" fmla="*/ 1 w 7"/>
                <a:gd name="T25" fmla="*/ 19 h 38"/>
                <a:gd name="T26" fmla="*/ 3 w 7"/>
                <a:gd name="T27" fmla="*/ 23 h 38"/>
                <a:gd name="T28" fmla="*/ 5 w 7"/>
                <a:gd name="T29" fmla="*/ 29 h 38"/>
                <a:gd name="T30" fmla="*/ 5 w 7"/>
                <a:gd name="T31" fmla="*/ 33 h 38"/>
                <a:gd name="T32" fmla="*/ 7 w 7"/>
                <a:gd name="T33" fmla="*/ 38 h 38"/>
                <a:gd name="T34" fmla="*/ 7 w 7"/>
                <a:gd name="T35" fmla="*/ 38 h 3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38"/>
                <a:gd name="T56" fmla="*/ 7 w 7"/>
                <a:gd name="T57" fmla="*/ 38 h 3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38">
                  <a:moveTo>
                    <a:pt x="7" y="38"/>
                  </a:moveTo>
                  <a:lnTo>
                    <a:pt x="7" y="33"/>
                  </a:lnTo>
                  <a:lnTo>
                    <a:pt x="7" y="29"/>
                  </a:lnTo>
                  <a:lnTo>
                    <a:pt x="7" y="23"/>
                  </a:lnTo>
                  <a:lnTo>
                    <a:pt x="5" y="19"/>
                  </a:lnTo>
                  <a:lnTo>
                    <a:pt x="5" y="14"/>
                  </a:lnTo>
                  <a:lnTo>
                    <a:pt x="3" y="10"/>
                  </a:lnTo>
                  <a:lnTo>
                    <a:pt x="1" y="4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10"/>
                  </a:lnTo>
                  <a:lnTo>
                    <a:pt x="1" y="14"/>
                  </a:lnTo>
                  <a:lnTo>
                    <a:pt x="1" y="19"/>
                  </a:lnTo>
                  <a:lnTo>
                    <a:pt x="3" y="23"/>
                  </a:lnTo>
                  <a:lnTo>
                    <a:pt x="5" y="29"/>
                  </a:lnTo>
                  <a:lnTo>
                    <a:pt x="5" y="33"/>
                  </a:lnTo>
                  <a:lnTo>
                    <a:pt x="7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5" name="Freeform 89"/>
            <p:cNvSpPr>
              <a:spLocks/>
            </p:cNvSpPr>
            <p:nvPr/>
          </p:nvSpPr>
          <p:spPr bwMode="auto">
            <a:xfrm>
              <a:off x="929" y="1437"/>
              <a:ext cx="24" cy="13"/>
            </a:xfrm>
            <a:custGeom>
              <a:avLst/>
              <a:gdLst>
                <a:gd name="T0" fmla="*/ 29 w 48"/>
                <a:gd name="T1" fmla="*/ 25 h 25"/>
                <a:gd name="T2" fmla="*/ 38 w 48"/>
                <a:gd name="T3" fmla="*/ 12 h 25"/>
                <a:gd name="T4" fmla="*/ 42 w 48"/>
                <a:gd name="T5" fmla="*/ 8 h 25"/>
                <a:gd name="T6" fmla="*/ 48 w 48"/>
                <a:gd name="T7" fmla="*/ 0 h 25"/>
                <a:gd name="T8" fmla="*/ 40 w 48"/>
                <a:gd name="T9" fmla="*/ 8 h 25"/>
                <a:gd name="T10" fmla="*/ 36 w 48"/>
                <a:gd name="T11" fmla="*/ 12 h 25"/>
                <a:gd name="T12" fmla="*/ 31 w 48"/>
                <a:gd name="T13" fmla="*/ 18 h 25"/>
                <a:gd name="T14" fmla="*/ 27 w 48"/>
                <a:gd name="T15" fmla="*/ 21 h 25"/>
                <a:gd name="T16" fmla="*/ 25 w 48"/>
                <a:gd name="T17" fmla="*/ 21 h 25"/>
                <a:gd name="T18" fmla="*/ 23 w 48"/>
                <a:gd name="T19" fmla="*/ 19 h 25"/>
                <a:gd name="T20" fmla="*/ 19 w 48"/>
                <a:gd name="T21" fmla="*/ 18 h 25"/>
                <a:gd name="T22" fmla="*/ 15 w 48"/>
                <a:gd name="T23" fmla="*/ 16 h 25"/>
                <a:gd name="T24" fmla="*/ 10 w 48"/>
                <a:gd name="T25" fmla="*/ 14 h 25"/>
                <a:gd name="T26" fmla="*/ 6 w 48"/>
                <a:gd name="T27" fmla="*/ 12 h 25"/>
                <a:gd name="T28" fmla="*/ 2 w 48"/>
                <a:gd name="T29" fmla="*/ 10 h 25"/>
                <a:gd name="T30" fmla="*/ 0 w 48"/>
                <a:gd name="T31" fmla="*/ 8 h 25"/>
                <a:gd name="T32" fmla="*/ 4 w 48"/>
                <a:gd name="T33" fmla="*/ 12 h 25"/>
                <a:gd name="T34" fmla="*/ 29 w 48"/>
                <a:gd name="T35" fmla="*/ 25 h 25"/>
                <a:gd name="T36" fmla="*/ 29 w 48"/>
                <a:gd name="T37" fmla="*/ 25 h 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8"/>
                <a:gd name="T58" fmla="*/ 0 h 25"/>
                <a:gd name="T59" fmla="*/ 48 w 48"/>
                <a:gd name="T60" fmla="*/ 25 h 2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8" h="25">
                  <a:moveTo>
                    <a:pt x="29" y="25"/>
                  </a:moveTo>
                  <a:lnTo>
                    <a:pt x="38" y="12"/>
                  </a:lnTo>
                  <a:lnTo>
                    <a:pt x="42" y="8"/>
                  </a:lnTo>
                  <a:lnTo>
                    <a:pt x="48" y="0"/>
                  </a:lnTo>
                  <a:lnTo>
                    <a:pt x="40" y="8"/>
                  </a:lnTo>
                  <a:lnTo>
                    <a:pt x="36" y="12"/>
                  </a:lnTo>
                  <a:lnTo>
                    <a:pt x="31" y="18"/>
                  </a:lnTo>
                  <a:lnTo>
                    <a:pt x="27" y="21"/>
                  </a:lnTo>
                  <a:lnTo>
                    <a:pt x="25" y="21"/>
                  </a:lnTo>
                  <a:lnTo>
                    <a:pt x="23" y="19"/>
                  </a:lnTo>
                  <a:lnTo>
                    <a:pt x="19" y="18"/>
                  </a:lnTo>
                  <a:lnTo>
                    <a:pt x="15" y="16"/>
                  </a:lnTo>
                  <a:lnTo>
                    <a:pt x="10" y="14"/>
                  </a:lnTo>
                  <a:lnTo>
                    <a:pt x="6" y="12"/>
                  </a:lnTo>
                  <a:lnTo>
                    <a:pt x="2" y="10"/>
                  </a:lnTo>
                  <a:lnTo>
                    <a:pt x="0" y="8"/>
                  </a:lnTo>
                  <a:lnTo>
                    <a:pt x="4" y="12"/>
                  </a:lnTo>
                  <a:lnTo>
                    <a:pt x="29" y="2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6" name="Freeform 90"/>
            <p:cNvSpPr>
              <a:spLocks/>
            </p:cNvSpPr>
            <p:nvPr/>
          </p:nvSpPr>
          <p:spPr bwMode="auto">
            <a:xfrm>
              <a:off x="905" y="1463"/>
              <a:ext cx="20" cy="12"/>
            </a:xfrm>
            <a:custGeom>
              <a:avLst/>
              <a:gdLst>
                <a:gd name="T0" fmla="*/ 0 w 40"/>
                <a:gd name="T1" fmla="*/ 11 h 25"/>
                <a:gd name="T2" fmla="*/ 23 w 40"/>
                <a:gd name="T3" fmla="*/ 0 h 25"/>
                <a:gd name="T4" fmla="*/ 4 w 40"/>
                <a:gd name="T5" fmla="*/ 11 h 25"/>
                <a:gd name="T6" fmla="*/ 30 w 40"/>
                <a:gd name="T7" fmla="*/ 19 h 25"/>
                <a:gd name="T8" fmla="*/ 40 w 40"/>
                <a:gd name="T9" fmla="*/ 25 h 25"/>
                <a:gd name="T10" fmla="*/ 0 w 40"/>
                <a:gd name="T11" fmla="*/ 11 h 25"/>
                <a:gd name="T12" fmla="*/ 0 w 40"/>
                <a:gd name="T13" fmla="*/ 11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25"/>
                <a:gd name="T23" fmla="*/ 40 w 40"/>
                <a:gd name="T24" fmla="*/ 25 h 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25">
                  <a:moveTo>
                    <a:pt x="0" y="11"/>
                  </a:moveTo>
                  <a:lnTo>
                    <a:pt x="23" y="0"/>
                  </a:lnTo>
                  <a:lnTo>
                    <a:pt x="4" y="11"/>
                  </a:lnTo>
                  <a:lnTo>
                    <a:pt x="30" y="19"/>
                  </a:lnTo>
                  <a:lnTo>
                    <a:pt x="40" y="2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7" name="Freeform 91"/>
            <p:cNvSpPr>
              <a:spLocks/>
            </p:cNvSpPr>
            <p:nvPr/>
          </p:nvSpPr>
          <p:spPr bwMode="auto">
            <a:xfrm>
              <a:off x="1002" y="1414"/>
              <a:ext cx="46" cy="12"/>
            </a:xfrm>
            <a:custGeom>
              <a:avLst/>
              <a:gdLst>
                <a:gd name="T0" fmla="*/ 55 w 91"/>
                <a:gd name="T1" fmla="*/ 17 h 23"/>
                <a:gd name="T2" fmla="*/ 91 w 91"/>
                <a:gd name="T3" fmla="*/ 23 h 23"/>
                <a:gd name="T4" fmla="*/ 85 w 91"/>
                <a:gd name="T5" fmla="*/ 21 h 23"/>
                <a:gd name="T6" fmla="*/ 80 w 91"/>
                <a:gd name="T7" fmla="*/ 19 h 23"/>
                <a:gd name="T8" fmla="*/ 74 w 91"/>
                <a:gd name="T9" fmla="*/ 19 h 23"/>
                <a:gd name="T10" fmla="*/ 68 w 91"/>
                <a:gd name="T11" fmla="*/ 17 h 23"/>
                <a:gd name="T12" fmla="*/ 62 w 91"/>
                <a:gd name="T13" fmla="*/ 15 h 23"/>
                <a:gd name="T14" fmla="*/ 57 w 91"/>
                <a:gd name="T15" fmla="*/ 13 h 23"/>
                <a:gd name="T16" fmla="*/ 51 w 91"/>
                <a:gd name="T17" fmla="*/ 13 h 23"/>
                <a:gd name="T18" fmla="*/ 45 w 91"/>
                <a:gd name="T19" fmla="*/ 11 h 23"/>
                <a:gd name="T20" fmla="*/ 40 w 91"/>
                <a:gd name="T21" fmla="*/ 9 h 23"/>
                <a:gd name="T22" fmla="*/ 34 w 91"/>
                <a:gd name="T23" fmla="*/ 7 h 23"/>
                <a:gd name="T24" fmla="*/ 28 w 91"/>
                <a:gd name="T25" fmla="*/ 6 h 23"/>
                <a:gd name="T26" fmla="*/ 22 w 91"/>
                <a:gd name="T27" fmla="*/ 4 h 23"/>
                <a:gd name="T28" fmla="*/ 15 w 91"/>
                <a:gd name="T29" fmla="*/ 4 h 23"/>
                <a:gd name="T30" fmla="*/ 0 w 91"/>
                <a:gd name="T31" fmla="*/ 0 h 23"/>
                <a:gd name="T32" fmla="*/ 11 w 91"/>
                <a:gd name="T33" fmla="*/ 4 h 23"/>
                <a:gd name="T34" fmla="*/ 15 w 91"/>
                <a:gd name="T35" fmla="*/ 4 h 23"/>
                <a:gd name="T36" fmla="*/ 19 w 91"/>
                <a:gd name="T37" fmla="*/ 6 h 23"/>
                <a:gd name="T38" fmla="*/ 24 w 91"/>
                <a:gd name="T39" fmla="*/ 7 h 23"/>
                <a:gd name="T40" fmla="*/ 30 w 91"/>
                <a:gd name="T41" fmla="*/ 9 h 23"/>
                <a:gd name="T42" fmla="*/ 34 w 91"/>
                <a:gd name="T43" fmla="*/ 9 h 23"/>
                <a:gd name="T44" fmla="*/ 40 w 91"/>
                <a:gd name="T45" fmla="*/ 11 h 23"/>
                <a:gd name="T46" fmla="*/ 43 w 91"/>
                <a:gd name="T47" fmla="*/ 13 h 23"/>
                <a:gd name="T48" fmla="*/ 47 w 91"/>
                <a:gd name="T49" fmla="*/ 13 h 23"/>
                <a:gd name="T50" fmla="*/ 53 w 91"/>
                <a:gd name="T51" fmla="*/ 15 h 23"/>
                <a:gd name="T52" fmla="*/ 55 w 91"/>
                <a:gd name="T53" fmla="*/ 17 h 23"/>
                <a:gd name="T54" fmla="*/ 55 w 91"/>
                <a:gd name="T55" fmla="*/ 17 h 2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91"/>
                <a:gd name="T85" fmla="*/ 0 h 23"/>
                <a:gd name="T86" fmla="*/ 91 w 91"/>
                <a:gd name="T87" fmla="*/ 23 h 2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91" h="23">
                  <a:moveTo>
                    <a:pt x="55" y="17"/>
                  </a:moveTo>
                  <a:lnTo>
                    <a:pt x="91" y="23"/>
                  </a:lnTo>
                  <a:lnTo>
                    <a:pt x="85" y="21"/>
                  </a:lnTo>
                  <a:lnTo>
                    <a:pt x="80" y="19"/>
                  </a:lnTo>
                  <a:lnTo>
                    <a:pt x="74" y="19"/>
                  </a:lnTo>
                  <a:lnTo>
                    <a:pt x="68" y="17"/>
                  </a:lnTo>
                  <a:lnTo>
                    <a:pt x="62" y="15"/>
                  </a:lnTo>
                  <a:lnTo>
                    <a:pt x="57" y="13"/>
                  </a:lnTo>
                  <a:lnTo>
                    <a:pt x="51" y="13"/>
                  </a:lnTo>
                  <a:lnTo>
                    <a:pt x="45" y="11"/>
                  </a:lnTo>
                  <a:lnTo>
                    <a:pt x="40" y="9"/>
                  </a:lnTo>
                  <a:lnTo>
                    <a:pt x="34" y="7"/>
                  </a:lnTo>
                  <a:lnTo>
                    <a:pt x="28" y="6"/>
                  </a:lnTo>
                  <a:lnTo>
                    <a:pt x="22" y="4"/>
                  </a:lnTo>
                  <a:lnTo>
                    <a:pt x="15" y="4"/>
                  </a:lnTo>
                  <a:lnTo>
                    <a:pt x="0" y="0"/>
                  </a:lnTo>
                  <a:lnTo>
                    <a:pt x="11" y="4"/>
                  </a:lnTo>
                  <a:lnTo>
                    <a:pt x="15" y="4"/>
                  </a:lnTo>
                  <a:lnTo>
                    <a:pt x="19" y="6"/>
                  </a:lnTo>
                  <a:lnTo>
                    <a:pt x="24" y="7"/>
                  </a:lnTo>
                  <a:lnTo>
                    <a:pt x="30" y="9"/>
                  </a:lnTo>
                  <a:lnTo>
                    <a:pt x="34" y="9"/>
                  </a:lnTo>
                  <a:lnTo>
                    <a:pt x="40" y="11"/>
                  </a:lnTo>
                  <a:lnTo>
                    <a:pt x="43" y="13"/>
                  </a:lnTo>
                  <a:lnTo>
                    <a:pt x="47" y="13"/>
                  </a:lnTo>
                  <a:lnTo>
                    <a:pt x="53" y="15"/>
                  </a:lnTo>
                  <a:lnTo>
                    <a:pt x="55" y="1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8" name="Freeform 92"/>
            <p:cNvSpPr>
              <a:spLocks/>
            </p:cNvSpPr>
            <p:nvPr/>
          </p:nvSpPr>
          <p:spPr bwMode="auto">
            <a:xfrm>
              <a:off x="910" y="1365"/>
              <a:ext cx="7" cy="9"/>
            </a:xfrm>
            <a:custGeom>
              <a:avLst/>
              <a:gdLst>
                <a:gd name="T0" fmla="*/ 12 w 14"/>
                <a:gd name="T1" fmla="*/ 6 h 19"/>
                <a:gd name="T2" fmla="*/ 14 w 14"/>
                <a:gd name="T3" fmla="*/ 2 h 19"/>
                <a:gd name="T4" fmla="*/ 12 w 14"/>
                <a:gd name="T5" fmla="*/ 2 h 19"/>
                <a:gd name="T6" fmla="*/ 10 w 14"/>
                <a:gd name="T7" fmla="*/ 2 h 19"/>
                <a:gd name="T8" fmla="*/ 6 w 14"/>
                <a:gd name="T9" fmla="*/ 0 h 19"/>
                <a:gd name="T10" fmla="*/ 6 w 14"/>
                <a:gd name="T11" fmla="*/ 0 h 19"/>
                <a:gd name="T12" fmla="*/ 0 w 14"/>
                <a:gd name="T13" fmla="*/ 11 h 19"/>
                <a:gd name="T14" fmla="*/ 0 w 14"/>
                <a:gd name="T15" fmla="*/ 19 h 19"/>
                <a:gd name="T16" fmla="*/ 2 w 14"/>
                <a:gd name="T17" fmla="*/ 15 h 19"/>
                <a:gd name="T18" fmla="*/ 4 w 14"/>
                <a:gd name="T19" fmla="*/ 11 h 19"/>
                <a:gd name="T20" fmla="*/ 4 w 14"/>
                <a:gd name="T21" fmla="*/ 6 h 19"/>
                <a:gd name="T22" fmla="*/ 8 w 14"/>
                <a:gd name="T23" fmla="*/ 2 h 19"/>
                <a:gd name="T24" fmla="*/ 12 w 14"/>
                <a:gd name="T25" fmla="*/ 6 h 19"/>
                <a:gd name="T26" fmla="*/ 12 w 14"/>
                <a:gd name="T27" fmla="*/ 6 h 1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4"/>
                <a:gd name="T43" fmla="*/ 0 h 19"/>
                <a:gd name="T44" fmla="*/ 14 w 14"/>
                <a:gd name="T45" fmla="*/ 19 h 1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4" h="19">
                  <a:moveTo>
                    <a:pt x="12" y="6"/>
                  </a:moveTo>
                  <a:lnTo>
                    <a:pt x="14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6" y="0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2" y="15"/>
                  </a:lnTo>
                  <a:lnTo>
                    <a:pt x="4" y="11"/>
                  </a:lnTo>
                  <a:lnTo>
                    <a:pt x="4" y="6"/>
                  </a:lnTo>
                  <a:lnTo>
                    <a:pt x="8" y="2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9" name="Freeform 93"/>
            <p:cNvSpPr>
              <a:spLocks/>
            </p:cNvSpPr>
            <p:nvPr/>
          </p:nvSpPr>
          <p:spPr bwMode="auto">
            <a:xfrm>
              <a:off x="862" y="1494"/>
              <a:ext cx="39" cy="54"/>
            </a:xfrm>
            <a:custGeom>
              <a:avLst/>
              <a:gdLst>
                <a:gd name="T0" fmla="*/ 65 w 78"/>
                <a:gd name="T1" fmla="*/ 26 h 106"/>
                <a:gd name="T2" fmla="*/ 61 w 78"/>
                <a:gd name="T3" fmla="*/ 24 h 106"/>
                <a:gd name="T4" fmla="*/ 57 w 78"/>
                <a:gd name="T5" fmla="*/ 22 h 106"/>
                <a:gd name="T6" fmla="*/ 50 w 78"/>
                <a:gd name="T7" fmla="*/ 21 h 106"/>
                <a:gd name="T8" fmla="*/ 42 w 78"/>
                <a:gd name="T9" fmla="*/ 17 h 106"/>
                <a:gd name="T10" fmla="*/ 38 w 78"/>
                <a:gd name="T11" fmla="*/ 15 h 106"/>
                <a:gd name="T12" fmla="*/ 34 w 78"/>
                <a:gd name="T13" fmla="*/ 13 h 106"/>
                <a:gd name="T14" fmla="*/ 29 w 78"/>
                <a:gd name="T15" fmla="*/ 11 h 106"/>
                <a:gd name="T16" fmla="*/ 25 w 78"/>
                <a:gd name="T17" fmla="*/ 11 h 106"/>
                <a:gd name="T18" fmla="*/ 17 w 78"/>
                <a:gd name="T19" fmla="*/ 7 h 106"/>
                <a:gd name="T20" fmla="*/ 12 w 78"/>
                <a:gd name="T21" fmla="*/ 5 h 106"/>
                <a:gd name="T22" fmla="*/ 6 w 78"/>
                <a:gd name="T23" fmla="*/ 2 h 106"/>
                <a:gd name="T24" fmla="*/ 2 w 78"/>
                <a:gd name="T25" fmla="*/ 0 h 106"/>
                <a:gd name="T26" fmla="*/ 0 w 78"/>
                <a:gd name="T27" fmla="*/ 0 h 106"/>
                <a:gd name="T28" fmla="*/ 2 w 78"/>
                <a:gd name="T29" fmla="*/ 0 h 106"/>
                <a:gd name="T30" fmla="*/ 4 w 78"/>
                <a:gd name="T31" fmla="*/ 0 h 106"/>
                <a:gd name="T32" fmla="*/ 6 w 78"/>
                <a:gd name="T33" fmla="*/ 2 h 106"/>
                <a:gd name="T34" fmla="*/ 10 w 78"/>
                <a:gd name="T35" fmla="*/ 2 h 106"/>
                <a:gd name="T36" fmla="*/ 15 w 78"/>
                <a:gd name="T37" fmla="*/ 3 h 106"/>
                <a:gd name="T38" fmla="*/ 21 w 78"/>
                <a:gd name="T39" fmla="*/ 5 h 106"/>
                <a:gd name="T40" fmla="*/ 29 w 78"/>
                <a:gd name="T41" fmla="*/ 7 h 106"/>
                <a:gd name="T42" fmla="*/ 31 w 78"/>
                <a:gd name="T43" fmla="*/ 9 h 106"/>
                <a:gd name="T44" fmla="*/ 36 w 78"/>
                <a:gd name="T45" fmla="*/ 11 h 106"/>
                <a:gd name="T46" fmla="*/ 40 w 78"/>
                <a:gd name="T47" fmla="*/ 13 h 106"/>
                <a:gd name="T48" fmla="*/ 46 w 78"/>
                <a:gd name="T49" fmla="*/ 15 h 106"/>
                <a:gd name="T50" fmla="*/ 67 w 78"/>
                <a:gd name="T51" fmla="*/ 22 h 106"/>
                <a:gd name="T52" fmla="*/ 67 w 78"/>
                <a:gd name="T53" fmla="*/ 26 h 106"/>
                <a:gd name="T54" fmla="*/ 67 w 78"/>
                <a:gd name="T55" fmla="*/ 28 h 106"/>
                <a:gd name="T56" fmla="*/ 69 w 78"/>
                <a:gd name="T57" fmla="*/ 34 h 106"/>
                <a:gd name="T58" fmla="*/ 71 w 78"/>
                <a:gd name="T59" fmla="*/ 40 h 106"/>
                <a:gd name="T60" fmla="*/ 71 w 78"/>
                <a:gd name="T61" fmla="*/ 45 h 106"/>
                <a:gd name="T62" fmla="*/ 73 w 78"/>
                <a:gd name="T63" fmla="*/ 53 h 106"/>
                <a:gd name="T64" fmla="*/ 73 w 78"/>
                <a:gd name="T65" fmla="*/ 59 h 106"/>
                <a:gd name="T66" fmla="*/ 74 w 78"/>
                <a:gd name="T67" fmla="*/ 66 h 106"/>
                <a:gd name="T68" fmla="*/ 76 w 78"/>
                <a:gd name="T69" fmla="*/ 74 h 106"/>
                <a:gd name="T70" fmla="*/ 76 w 78"/>
                <a:gd name="T71" fmla="*/ 80 h 106"/>
                <a:gd name="T72" fmla="*/ 76 w 78"/>
                <a:gd name="T73" fmla="*/ 85 h 106"/>
                <a:gd name="T74" fmla="*/ 78 w 78"/>
                <a:gd name="T75" fmla="*/ 91 h 106"/>
                <a:gd name="T76" fmla="*/ 78 w 78"/>
                <a:gd name="T77" fmla="*/ 95 h 106"/>
                <a:gd name="T78" fmla="*/ 78 w 78"/>
                <a:gd name="T79" fmla="*/ 100 h 106"/>
                <a:gd name="T80" fmla="*/ 76 w 78"/>
                <a:gd name="T81" fmla="*/ 104 h 106"/>
                <a:gd name="T82" fmla="*/ 76 w 78"/>
                <a:gd name="T83" fmla="*/ 106 h 106"/>
                <a:gd name="T84" fmla="*/ 65 w 78"/>
                <a:gd name="T85" fmla="*/ 26 h 106"/>
                <a:gd name="T86" fmla="*/ 65 w 78"/>
                <a:gd name="T87" fmla="*/ 26 h 10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78"/>
                <a:gd name="T133" fmla="*/ 0 h 106"/>
                <a:gd name="T134" fmla="*/ 78 w 78"/>
                <a:gd name="T135" fmla="*/ 106 h 10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78" h="106">
                  <a:moveTo>
                    <a:pt x="65" y="26"/>
                  </a:moveTo>
                  <a:lnTo>
                    <a:pt x="61" y="24"/>
                  </a:lnTo>
                  <a:lnTo>
                    <a:pt x="57" y="22"/>
                  </a:lnTo>
                  <a:lnTo>
                    <a:pt x="50" y="21"/>
                  </a:lnTo>
                  <a:lnTo>
                    <a:pt x="42" y="17"/>
                  </a:lnTo>
                  <a:lnTo>
                    <a:pt x="38" y="15"/>
                  </a:lnTo>
                  <a:lnTo>
                    <a:pt x="34" y="13"/>
                  </a:lnTo>
                  <a:lnTo>
                    <a:pt x="29" y="11"/>
                  </a:lnTo>
                  <a:lnTo>
                    <a:pt x="25" y="11"/>
                  </a:lnTo>
                  <a:lnTo>
                    <a:pt x="17" y="7"/>
                  </a:lnTo>
                  <a:lnTo>
                    <a:pt x="12" y="5"/>
                  </a:lnTo>
                  <a:lnTo>
                    <a:pt x="6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5" y="3"/>
                  </a:lnTo>
                  <a:lnTo>
                    <a:pt x="21" y="5"/>
                  </a:lnTo>
                  <a:lnTo>
                    <a:pt x="29" y="7"/>
                  </a:lnTo>
                  <a:lnTo>
                    <a:pt x="31" y="9"/>
                  </a:lnTo>
                  <a:lnTo>
                    <a:pt x="36" y="11"/>
                  </a:lnTo>
                  <a:lnTo>
                    <a:pt x="40" y="13"/>
                  </a:lnTo>
                  <a:lnTo>
                    <a:pt x="46" y="15"/>
                  </a:lnTo>
                  <a:lnTo>
                    <a:pt x="67" y="22"/>
                  </a:lnTo>
                  <a:lnTo>
                    <a:pt x="67" y="26"/>
                  </a:lnTo>
                  <a:lnTo>
                    <a:pt x="67" y="28"/>
                  </a:lnTo>
                  <a:lnTo>
                    <a:pt x="69" y="34"/>
                  </a:lnTo>
                  <a:lnTo>
                    <a:pt x="71" y="40"/>
                  </a:lnTo>
                  <a:lnTo>
                    <a:pt x="71" y="45"/>
                  </a:lnTo>
                  <a:lnTo>
                    <a:pt x="73" y="53"/>
                  </a:lnTo>
                  <a:lnTo>
                    <a:pt x="73" y="59"/>
                  </a:lnTo>
                  <a:lnTo>
                    <a:pt x="74" y="66"/>
                  </a:lnTo>
                  <a:lnTo>
                    <a:pt x="76" y="74"/>
                  </a:lnTo>
                  <a:lnTo>
                    <a:pt x="76" y="80"/>
                  </a:lnTo>
                  <a:lnTo>
                    <a:pt x="76" y="85"/>
                  </a:lnTo>
                  <a:lnTo>
                    <a:pt x="78" y="91"/>
                  </a:lnTo>
                  <a:lnTo>
                    <a:pt x="78" y="95"/>
                  </a:lnTo>
                  <a:lnTo>
                    <a:pt x="78" y="100"/>
                  </a:lnTo>
                  <a:lnTo>
                    <a:pt x="76" y="104"/>
                  </a:lnTo>
                  <a:lnTo>
                    <a:pt x="76" y="106"/>
                  </a:lnTo>
                  <a:lnTo>
                    <a:pt x="65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0" name="Freeform 94"/>
            <p:cNvSpPr>
              <a:spLocks/>
            </p:cNvSpPr>
            <p:nvPr/>
          </p:nvSpPr>
          <p:spPr bwMode="auto">
            <a:xfrm>
              <a:off x="903" y="1546"/>
              <a:ext cx="11" cy="5"/>
            </a:xfrm>
            <a:custGeom>
              <a:avLst/>
              <a:gdLst>
                <a:gd name="T0" fmla="*/ 0 w 23"/>
                <a:gd name="T1" fmla="*/ 12 h 12"/>
                <a:gd name="T2" fmla="*/ 6 w 23"/>
                <a:gd name="T3" fmla="*/ 10 h 12"/>
                <a:gd name="T4" fmla="*/ 11 w 23"/>
                <a:gd name="T5" fmla="*/ 6 h 12"/>
                <a:gd name="T6" fmla="*/ 17 w 23"/>
                <a:gd name="T7" fmla="*/ 2 h 12"/>
                <a:gd name="T8" fmla="*/ 23 w 23"/>
                <a:gd name="T9" fmla="*/ 0 h 12"/>
                <a:gd name="T10" fmla="*/ 21 w 23"/>
                <a:gd name="T11" fmla="*/ 0 h 12"/>
                <a:gd name="T12" fmla="*/ 17 w 23"/>
                <a:gd name="T13" fmla="*/ 0 h 12"/>
                <a:gd name="T14" fmla="*/ 13 w 23"/>
                <a:gd name="T15" fmla="*/ 2 h 12"/>
                <a:gd name="T16" fmla="*/ 10 w 23"/>
                <a:gd name="T17" fmla="*/ 4 h 12"/>
                <a:gd name="T18" fmla="*/ 6 w 23"/>
                <a:gd name="T19" fmla="*/ 6 h 12"/>
                <a:gd name="T20" fmla="*/ 0 w 23"/>
                <a:gd name="T21" fmla="*/ 12 h 12"/>
                <a:gd name="T22" fmla="*/ 0 w 23"/>
                <a:gd name="T23" fmla="*/ 12 h 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3"/>
                <a:gd name="T37" fmla="*/ 0 h 12"/>
                <a:gd name="T38" fmla="*/ 23 w 23"/>
                <a:gd name="T39" fmla="*/ 12 h 1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3" h="12">
                  <a:moveTo>
                    <a:pt x="0" y="12"/>
                  </a:moveTo>
                  <a:lnTo>
                    <a:pt x="6" y="10"/>
                  </a:lnTo>
                  <a:lnTo>
                    <a:pt x="11" y="6"/>
                  </a:lnTo>
                  <a:lnTo>
                    <a:pt x="17" y="2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3" y="2"/>
                  </a:lnTo>
                  <a:lnTo>
                    <a:pt x="10" y="4"/>
                  </a:lnTo>
                  <a:lnTo>
                    <a:pt x="6" y="6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1" name="Freeform 95"/>
            <p:cNvSpPr>
              <a:spLocks/>
            </p:cNvSpPr>
            <p:nvPr/>
          </p:nvSpPr>
          <p:spPr bwMode="auto">
            <a:xfrm>
              <a:off x="835" y="1501"/>
              <a:ext cx="15" cy="5"/>
            </a:xfrm>
            <a:custGeom>
              <a:avLst/>
              <a:gdLst>
                <a:gd name="T0" fmla="*/ 29 w 30"/>
                <a:gd name="T1" fmla="*/ 8 h 9"/>
                <a:gd name="T2" fmla="*/ 0 w 30"/>
                <a:gd name="T3" fmla="*/ 0 h 9"/>
                <a:gd name="T4" fmla="*/ 4 w 30"/>
                <a:gd name="T5" fmla="*/ 2 h 9"/>
                <a:gd name="T6" fmla="*/ 10 w 30"/>
                <a:gd name="T7" fmla="*/ 4 h 9"/>
                <a:gd name="T8" fmla="*/ 17 w 30"/>
                <a:gd name="T9" fmla="*/ 6 h 9"/>
                <a:gd name="T10" fmla="*/ 23 w 30"/>
                <a:gd name="T11" fmla="*/ 8 h 9"/>
                <a:gd name="T12" fmla="*/ 27 w 30"/>
                <a:gd name="T13" fmla="*/ 8 h 9"/>
                <a:gd name="T14" fmla="*/ 30 w 30"/>
                <a:gd name="T15" fmla="*/ 9 h 9"/>
                <a:gd name="T16" fmla="*/ 30 w 30"/>
                <a:gd name="T17" fmla="*/ 8 h 9"/>
                <a:gd name="T18" fmla="*/ 29 w 30"/>
                <a:gd name="T19" fmla="*/ 8 h 9"/>
                <a:gd name="T20" fmla="*/ 29 w 30"/>
                <a:gd name="T21" fmla="*/ 8 h 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0"/>
                <a:gd name="T34" fmla="*/ 0 h 9"/>
                <a:gd name="T35" fmla="*/ 30 w 30"/>
                <a:gd name="T36" fmla="*/ 9 h 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0" h="9">
                  <a:moveTo>
                    <a:pt x="29" y="8"/>
                  </a:moveTo>
                  <a:lnTo>
                    <a:pt x="0" y="0"/>
                  </a:lnTo>
                  <a:lnTo>
                    <a:pt x="4" y="2"/>
                  </a:lnTo>
                  <a:lnTo>
                    <a:pt x="10" y="4"/>
                  </a:lnTo>
                  <a:lnTo>
                    <a:pt x="17" y="6"/>
                  </a:lnTo>
                  <a:lnTo>
                    <a:pt x="23" y="8"/>
                  </a:lnTo>
                  <a:lnTo>
                    <a:pt x="27" y="8"/>
                  </a:lnTo>
                  <a:lnTo>
                    <a:pt x="30" y="9"/>
                  </a:lnTo>
                  <a:lnTo>
                    <a:pt x="30" y="8"/>
                  </a:lnTo>
                  <a:lnTo>
                    <a:pt x="29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2" name="Freeform 96"/>
            <p:cNvSpPr>
              <a:spLocks/>
            </p:cNvSpPr>
            <p:nvPr/>
          </p:nvSpPr>
          <p:spPr bwMode="auto">
            <a:xfrm>
              <a:off x="857" y="1508"/>
              <a:ext cx="25" cy="9"/>
            </a:xfrm>
            <a:custGeom>
              <a:avLst/>
              <a:gdLst>
                <a:gd name="T0" fmla="*/ 49 w 49"/>
                <a:gd name="T1" fmla="*/ 19 h 19"/>
                <a:gd name="T2" fmla="*/ 43 w 49"/>
                <a:gd name="T3" fmla="*/ 17 h 19"/>
                <a:gd name="T4" fmla="*/ 38 w 49"/>
                <a:gd name="T5" fmla="*/ 15 h 19"/>
                <a:gd name="T6" fmla="*/ 34 w 49"/>
                <a:gd name="T7" fmla="*/ 14 h 19"/>
                <a:gd name="T8" fmla="*/ 30 w 49"/>
                <a:gd name="T9" fmla="*/ 12 h 19"/>
                <a:gd name="T10" fmla="*/ 24 w 49"/>
                <a:gd name="T11" fmla="*/ 10 h 19"/>
                <a:gd name="T12" fmla="*/ 23 w 49"/>
                <a:gd name="T13" fmla="*/ 10 h 19"/>
                <a:gd name="T14" fmla="*/ 17 w 49"/>
                <a:gd name="T15" fmla="*/ 6 h 19"/>
                <a:gd name="T16" fmla="*/ 13 w 49"/>
                <a:gd name="T17" fmla="*/ 6 h 19"/>
                <a:gd name="T18" fmla="*/ 9 w 49"/>
                <a:gd name="T19" fmla="*/ 4 h 19"/>
                <a:gd name="T20" fmla="*/ 7 w 49"/>
                <a:gd name="T21" fmla="*/ 2 h 19"/>
                <a:gd name="T22" fmla="*/ 2 w 49"/>
                <a:gd name="T23" fmla="*/ 0 h 19"/>
                <a:gd name="T24" fmla="*/ 0 w 49"/>
                <a:gd name="T25" fmla="*/ 0 h 19"/>
                <a:gd name="T26" fmla="*/ 5 w 49"/>
                <a:gd name="T27" fmla="*/ 2 h 19"/>
                <a:gd name="T28" fmla="*/ 11 w 49"/>
                <a:gd name="T29" fmla="*/ 6 h 19"/>
                <a:gd name="T30" fmla="*/ 17 w 49"/>
                <a:gd name="T31" fmla="*/ 8 h 19"/>
                <a:gd name="T32" fmla="*/ 24 w 49"/>
                <a:gd name="T33" fmla="*/ 12 h 19"/>
                <a:gd name="T34" fmla="*/ 30 w 49"/>
                <a:gd name="T35" fmla="*/ 14 h 19"/>
                <a:gd name="T36" fmla="*/ 38 w 49"/>
                <a:gd name="T37" fmla="*/ 17 h 19"/>
                <a:gd name="T38" fmla="*/ 43 w 49"/>
                <a:gd name="T39" fmla="*/ 17 h 19"/>
                <a:gd name="T40" fmla="*/ 49 w 49"/>
                <a:gd name="T41" fmla="*/ 19 h 19"/>
                <a:gd name="T42" fmla="*/ 49 w 49"/>
                <a:gd name="T43" fmla="*/ 19 h 1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9"/>
                <a:gd name="T67" fmla="*/ 0 h 19"/>
                <a:gd name="T68" fmla="*/ 49 w 49"/>
                <a:gd name="T69" fmla="*/ 19 h 1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9" h="19">
                  <a:moveTo>
                    <a:pt x="49" y="19"/>
                  </a:moveTo>
                  <a:lnTo>
                    <a:pt x="43" y="17"/>
                  </a:lnTo>
                  <a:lnTo>
                    <a:pt x="38" y="15"/>
                  </a:lnTo>
                  <a:lnTo>
                    <a:pt x="34" y="14"/>
                  </a:lnTo>
                  <a:lnTo>
                    <a:pt x="30" y="12"/>
                  </a:lnTo>
                  <a:lnTo>
                    <a:pt x="24" y="10"/>
                  </a:lnTo>
                  <a:lnTo>
                    <a:pt x="23" y="10"/>
                  </a:lnTo>
                  <a:lnTo>
                    <a:pt x="17" y="6"/>
                  </a:lnTo>
                  <a:lnTo>
                    <a:pt x="13" y="6"/>
                  </a:lnTo>
                  <a:lnTo>
                    <a:pt x="9" y="4"/>
                  </a:lnTo>
                  <a:lnTo>
                    <a:pt x="7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5" y="2"/>
                  </a:lnTo>
                  <a:lnTo>
                    <a:pt x="11" y="6"/>
                  </a:lnTo>
                  <a:lnTo>
                    <a:pt x="17" y="8"/>
                  </a:lnTo>
                  <a:lnTo>
                    <a:pt x="24" y="12"/>
                  </a:lnTo>
                  <a:lnTo>
                    <a:pt x="30" y="14"/>
                  </a:lnTo>
                  <a:lnTo>
                    <a:pt x="38" y="17"/>
                  </a:lnTo>
                  <a:lnTo>
                    <a:pt x="43" y="17"/>
                  </a:lnTo>
                  <a:lnTo>
                    <a:pt x="49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3" name="Freeform 97"/>
            <p:cNvSpPr>
              <a:spLocks/>
            </p:cNvSpPr>
            <p:nvPr/>
          </p:nvSpPr>
          <p:spPr bwMode="auto">
            <a:xfrm>
              <a:off x="879" y="1471"/>
              <a:ext cx="9" cy="5"/>
            </a:xfrm>
            <a:custGeom>
              <a:avLst/>
              <a:gdLst>
                <a:gd name="T0" fmla="*/ 0 w 19"/>
                <a:gd name="T1" fmla="*/ 8 h 11"/>
                <a:gd name="T2" fmla="*/ 2 w 19"/>
                <a:gd name="T3" fmla="*/ 8 h 11"/>
                <a:gd name="T4" fmla="*/ 10 w 19"/>
                <a:gd name="T5" fmla="*/ 10 h 11"/>
                <a:gd name="T6" fmla="*/ 16 w 19"/>
                <a:gd name="T7" fmla="*/ 11 h 11"/>
                <a:gd name="T8" fmla="*/ 19 w 19"/>
                <a:gd name="T9" fmla="*/ 11 h 11"/>
                <a:gd name="T10" fmla="*/ 16 w 19"/>
                <a:gd name="T11" fmla="*/ 11 h 11"/>
                <a:gd name="T12" fmla="*/ 10 w 19"/>
                <a:gd name="T13" fmla="*/ 10 h 11"/>
                <a:gd name="T14" fmla="*/ 6 w 19"/>
                <a:gd name="T15" fmla="*/ 8 h 11"/>
                <a:gd name="T16" fmla="*/ 2 w 19"/>
                <a:gd name="T17" fmla="*/ 8 h 11"/>
                <a:gd name="T18" fmla="*/ 12 w 19"/>
                <a:gd name="T19" fmla="*/ 0 h 11"/>
                <a:gd name="T20" fmla="*/ 0 w 19"/>
                <a:gd name="T21" fmla="*/ 8 h 11"/>
                <a:gd name="T22" fmla="*/ 0 w 19"/>
                <a:gd name="T23" fmla="*/ 8 h 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9"/>
                <a:gd name="T37" fmla="*/ 0 h 11"/>
                <a:gd name="T38" fmla="*/ 19 w 19"/>
                <a:gd name="T39" fmla="*/ 11 h 1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9" h="11">
                  <a:moveTo>
                    <a:pt x="0" y="8"/>
                  </a:moveTo>
                  <a:lnTo>
                    <a:pt x="2" y="8"/>
                  </a:lnTo>
                  <a:lnTo>
                    <a:pt x="10" y="10"/>
                  </a:lnTo>
                  <a:lnTo>
                    <a:pt x="16" y="11"/>
                  </a:lnTo>
                  <a:lnTo>
                    <a:pt x="19" y="11"/>
                  </a:lnTo>
                  <a:lnTo>
                    <a:pt x="16" y="11"/>
                  </a:lnTo>
                  <a:lnTo>
                    <a:pt x="10" y="10"/>
                  </a:lnTo>
                  <a:lnTo>
                    <a:pt x="6" y="8"/>
                  </a:lnTo>
                  <a:lnTo>
                    <a:pt x="2" y="8"/>
                  </a:lnTo>
                  <a:lnTo>
                    <a:pt x="12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4" name="Freeform 98"/>
            <p:cNvSpPr>
              <a:spLocks/>
            </p:cNvSpPr>
            <p:nvPr/>
          </p:nvSpPr>
          <p:spPr bwMode="auto">
            <a:xfrm>
              <a:off x="978" y="1464"/>
              <a:ext cx="146" cy="54"/>
            </a:xfrm>
            <a:custGeom>
              <a:avLst/>
              <a:gdLst>
                <a:gd name="T0" fmla="*/ 285 w 293"/>
                <a:gd name="T1" fmla="*/ 57 h 108"/>
                <a:gd name="T2" fmla="*/ 268 w 293"/>
                <a:gd name="T3" fmla="*/ 42 h 108"/>
                <a:gd name="T4" fmla="*/ 259 w 293"/>
                <a:gd name="T5" fmla="*/ 40 h 108"/>
                <a:gd name="T6" fmla="*/ 264 w 293"/>
                <a:gd name="T7" fmla="*/ 45 h 108"/>
                <a:gd name="T8" fmla="*/ 280 w 293"/>
                <a:gd name="T9" fmla="*/ 63 h 108"/>
                <a:gd name="T10" fmla="*/ 284 w 293"/>
                <a:gd name="T11" fmla="*/ 72 h 108"/>
                <a:gd name="T12" fmla="*/ 291 w 293"/>
                <a:gd name="T13" fmla="*/ 85 h 108"/>
                <a:gd name="T14" fmla="*/ 276 w 293"/>
                <a:gd name="T15" fmla="*/ 74 h 108"/>
                <a:gd name="T16" fmla="*/ 259 w 293"/>
                <a:gd name="T17" fmla="*/ 59 h 108"/>
                <a:gd name="T18" fmla="*/ 264 w 293"/>
                <a:gd name="T19" fmla="*/ 68 h 108"/>
                <a:gd name="T20" fmla="*/ 276 w 293"/>
                <a:gd name="T21" fmla="*/ 89 h 108"/>
                <a:gd name="T22" fmla="*/ 280 w 293"/>
                <a:gd name="T23" fmla="*/ 106 h 108"/>
                <a:gd name="T24" fmla="*/ 259 w 293"/>
                <a:gd name="T25" fmla="*/ 87 h 108"/>
                <a:gd name="T26" fmla="*/ 255 w 293"/>
                <a:gd name="T27" fmla="*/ 89 h 108"/>
                <a:gd name="T28" fmla="*/ 247 w 293"/>
                <a:gd name="T29" fmla="*/ 89 h 108"/>
                <a:gd name="T30" fmla="*/ 230 w 293"/>
                <a:gd name="T31" fmla="*/ 72 h 108"/>
                <a:gd name="T32" fmla="*/ 213 w 293"/>
                <a:gd name="T33" fmla="*/ 63 h 108"/>
                <a:gd name="T34" fmla="*/ 217 w 293"/>
                <a:gd name="T35" fmla="*/ 72 h 108"/>
                <a:gd name="T36" fmla="*/ 232 w 293"/>
                <a:gd name="T37" fmla="*/ 85 h 108"/>
                <a:gd name="T38" fmla="*/ 234 w 293"/>
                <a:gd name="T39" fmla="*/ 97 h 108"/>
                <a:gd name="T40" fmla="*/ 223 w 293"/>
                <a:gd name="T41" fmla="*/ 83 h 108"/>
                <a:gd name="T42" fmla="*/ 206 w 293"/>
                <a:gd name="T43" fmla="*/ 66 h 108"/>
                <a:gd name="T44" fmla="*/ 187 w 293"/>
                <a:gd name="T45" fmla="*/ 57 h 108"/>
                <a:gd name="T46" fmla="*/ 164 w 293"/>
                <a:gd name="T47" fmla="*/ 53 h 108"/>
                <a:gd name="T48" fmla="*/ 139 w 293"/>
                <a:gd name="T49" fmla="*/ 47 h 108"/>
                <a:gd name="T50" fmla="*/ 128 w 293"/>
                <a:gd name="T51" fmla="*/ 47 h 108"/>
                <a:gd name="T52" fmla="*/ 107 w 293"/>
                <a:gd name="T53" fmla="*/ 47 h 108"/>
                <a:gd name="T54" fmla="*/ 84 w 293"/>
                <a:gd name="T55" fmla="*/ 49 h 108"/>
                <a:gd name="T56" fmla="*/ 72 w 293"/>
                <a:gd name="T57" fmla="*/ 51 h 108"/>
                <a:gd name="T58" fmla="*/ 80 w 293"/>
                <a:gd name="T59" fmla="*/ 53 h 108"/>
                <a:gd name="T60" fmla="*/ 52 w 293"/>
                <a:gd name="T61" fmla="*/ 51 h 108"/>
                <a:gd name="T62" fmla="*/ 21 w 293"/>
                <a:gd name="T63" fmla="*/ 45 h 108"/>
                <a:gd name="T64" fmla="*/ 4 w 293"/>
                <a:gd name="T65" fmla="*/ 42 h 108"/>
                <a:gd name="T66" fmla="*/ 2 w 293"/>
                <a:gd name="T67" fmla="*/ 34 h 108"/>
                <a:gd name="T68" fmla="*/ 10 w 293"/>
                <a:gd name="T69" fmla="*/ 36 h 108"/>
                <a:gd name="T70" fmla="*/ 27 w 293"/>
                <a:gd name="T71" fmla="*/ 42 h 108"/>
                <a:gd name="T72" fmla="*/ 23 w 293"/>
                <a:gd name="T73" fmla="*/ 36 h 108"/>
                <a:gd name="T74" fmla="*/ 31 w 293"/>
                <a:gd name="T75" fmla="*/ 36 h 108"/>
                <a:gd name="T76" fmla="*/ 40 w 293"/>
                <a:gd name="T77" fmla="*/ 34 h 108"/>
                <a:gd name="T78" fmla="*/ 25 w 293"/>
                <a:gd name="T79" fmla="*/ 28 h 108"/>
                <a:gd name="T80" fmla="*/ 6 w 293"/>
                <a:gd name="T81" fmla="*/ 19 h 108"/>
                <a:gd name="T82" fmla="*/ 6 w 293"/>
                <a:gd name="T83" fmla="*/ 13 h 108"/>
                <a:gd name="T84" fmla="*/ 25 w 293"/>
                <a:gd name="T85" fmla="*/ 13 h 108"/>
                <a:gd name="T86" fmla="*/ 40 w 293"/>
                <a:gd name="T87" fmla="*/ 19 h 108"/>
                <a:gd name="T88" fmla="*/ 57 w 293"/>
                <a:gd name="T89" fmla="*/ 21 h 108"/>
                <a:gd name="T90" fmla="*/ 44 w 293"/>
                <a:gd name="T91" fmla="*/ 13 h 108"/>
                <a:gd name="T92" fmla="*/ 29 w 293"/>
                <a:gd name="T93" fmla="*/ 11 h 108"/>
                <a:gd name="T94" fmla="*/ 15 w 293"/>
                <a:gd name="T95" fmla="*/ 2 h 108"/>
                <a:gd name="T96" fmla="*/ 34 w 293"/>
                <a:gd name="T97" fmla="*/ 5 h 108"/>
                <a:gd name="T98" fmla="*/ 57 w 293"/>
                <a:gd name="T99" fmla="*/ 7 h 108"/>
                <a:gd name="T100" fmla="*/ 80 w 293"/>
                <a:gd name="T101" fmla="*/ 9 h 108"/>
                <a:gd name="T102" fmla="*/ 97 w 293"/>
                <a:gd name="T103" fmla="*/ 9 h 108"/>
                <a:gd name="T104" fmla="*/ 116 w 293"/>
                <a:gd name="T105" fmla="*/ 9 h 108"/>
                <a:gd name="T106" fmla="*/ 135 w 293"/>
                <a:gd name="T107" fmla="*/ 7 h 108"/>
                <a:gd name="T108" fmla="*/ 154 w 293"/>
                <a:gd name="T109" fmla="*/ 7 h 108"/>
                <a:gd name="T110" fmla="*/ 181 w 293"/>
                <a:gd name="T111" fmla="*/ 7 h 108"/>
                <a:gd name="T112" fmla="*/ 200 w 293"/>
                <a:gd name="T113" fmla="*/ 11 h 108"/>
                <a:gd name="T114" fmla="*/ 217 w 293"/>
                <a:gd name="T115" fmla="*/ 15 h 108"/>
                <a:gd name="T116" fmla="*/ 234 w 293"/>
                <a:gd name="T117" fmla="*/ 21 h 108"/>
                <a:gd name="T118" fmla="*/ 251 w 293"/>
                <a:gd name="T119" fmla="*/ 26 h 108"/>
                <a:gd name="T120" fmla="*/ 276 w 293"/>
                <a:gd name="T121" fmla="*/ 42 h 108"/>
                <a:gd name="T122" fmla="*/ 291 w 293"/>
                <a:gd name="T123" fmla="*/ 61 h 10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93"/>
                <a:gd name="T187" fmla="*/ 0 h 108"/>
                <a:gd name="T188" fmla="*/ 293 w 293"/>
                <a:gd name="T189" fmla="*/ 108 h 10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93" h="108">
                  <a:moveTo>
                    <a:pt x="293" y="68"/>
                  </a:moveTo>
                  <a:lnTo>
                    <a:pt x="291" y="68"/>
                  </a:lnTo>
                  <a:lnTo>
                    <a:pt x="287" y="63"/>
                  </a:lnTo>
                  <a:lnTo>
                    <a:pt x="285" y="57"/>
                  </a:lnTo>
                  <a:lnTo>
                    <a:pt x="282" y="53"/>
                  </a:lnTo>
                  <a:lnTo>
                    <a:pt x="278" y="49"/>
                  </a:lnTo>
                  <a:lnTo>
                    <a:pt x="274" y="45"/>
                  </a:lnTo>
                  <a:lnTo>
                    <a:pt x="268" y="42"/>
                  </a:lnTo>
                  <a:lnTo>
                    <a:pt x="264" y="40"/>
                  </a:lnTo>
                  <a:lnTo>
                    <a:pt x="261" y="36"/>
                  </a:lnTo>
                  <a:lnTo>
                    <a:pt x="257" y="38"/>
                  </a:lnTo>
                  <a:lnTo>
                    <a:pt x="259" y="40"/>
                  </a:lnTo>
                  <a:lnTo>
                    <a:pt x="261" y="40"/>
                  </a:lnTo>
                  <a:lnTo>
                    <a:pt x="261" y="42"/>
                  </a:lnTo>
                  <a:lnTo>
                    <a:pt x="261" y="40"/>
                  </a:lnTo>
                  <a:lnTo>
                    <a:pt x="264" y="45"/>
                  </a:lnTo>
                  <a:lnTo>
                    <a:pt x="270" y="49"/>
                  </a:lnTo>
                  <a:lnTo>
                    <a:pt x="276" y="55"/>
                  </a:lnTo>
                  <a:lnTo>
                    <a:pt x="280" y="61"/>
                  </a:lnTo>
                  <a:lnTo>
                    <a:pt x="280" y="63"/>
                  </a:lnTo>
                  <a:lnTo>
                    <a:pt x="280" y="66"/>
                  </a:lnTo>
                  <a:lnTo>
                    <a:pt x="282" y="68"/>
                  </a:lnTo>
                  <a:lnTo>
                    <a:pt x="284" y="70"/>
                  </a:lnTo>
                  <a:lnTo>
                    <a:pt x="284" y="72"/>
                  </a:lnTo>
                  <a:lnTo>
                    <a:pt x="285" y="74"/>
                  </a:lnTo>
                  <a:lnTo>
                    <a:pt x="287" y="74"/>
                  </a:lnTo>
                  <a:lnTo>
                    <a:pt x="287" y="76"/>
                  </a:lnTo>
                  <a:lnTo>
                    <a:pt x="291" y="85"/>
                  </a:lnTo>
                  <a:lnTo>
                    <a:pt x="289" y="83"/>
                  </a:lnTo>
                  <a:lnTo>
                    <a:pt x="285" y="82"/>
                  </a:lnTo>
                  <a:lnTo>
                    <a:pt x="282" y="78"/>
                  </a:lnTo>
                  <a:lnTo>
                    <a:pt x="276" y="74"/>
                  </a:lnTo>
                  <a:lnTo>
                    <a:pt x="270" y="68"/>
                  </a:lnTo>
                  <a:lnTo>
                    <a:pt x="266" y="63"/>
                  </a:lnTo>
                  <a:lnTo>
                    <a:pt x="261" y="61"/>
                  </a:lnTo>
                  <a:lnTo>
                    <a:pt x="259" y="59"/>
                  </a:lnTo>
                  <a:lnTo>
                    <a:pt x="259" y="64"/>
                  </a:lnTo>
                  <a:lnTo>
                    <a:pt x="261" y="63"/>
                  </a:lnTo>
                  <a:lnTo>
                    <a:pt x="263" y="66"/>
                  </a:lnTo>
                  <a:lnTo>
                    <a:pt x="264" y="68"/>
                  </a:lnTo>
                  <a:lnTo>
                    <a:pt x="268" y="74"/>
                  </a:lnTo>
                  <a:lnTo>
                    <a:pt x="270" y="78"/>
                  </a:lnTo>
                  <a:lnTo>
                    <a:pt x="274" y="85"/>
                  </a:lnTo>
                  <a:lnTo>
                    <a:pt x="276" y="89"/>
                  </a:lnTo>
                  <a:lnTo>
                    <a:pt x="282" y="95"/>
                  </a:lnTo>
                  <a:lnTo>
                    <a:pt x="284" y="102"/>
                  </a:lnTo>
                  <a:lnTo>
                    <a:pt x="284" y="108"/>
                  </a:lnTo>
                  <a:lnTo>
                    <a:pt x="280" y="106"/>
                  </a:lnTo>
                  <a:lnTo>
                    <a:pt x="276" y="102"/>
                  </a:lnTo>
                  <a:lnTo>
                    <a:pt x="270" y="97"/>
                  </a:lnTo>
                  <a:lnTo>
                    <a:pt x="264" y="91"/>
                  </a:lnTo>
                  <a:lnTo>
                    <a:pt x="259" y="87"/>
                  </a:lnTo>
                  <a:lnTo>
                    <a:pt x="255" y="85"/>
                  </a:lnTo>
                  <a:lnTo>
                    <a:pt x="255" y="87"/>
                  </a:lnTo>
                  <a:lnTo>
                    <a:pt x="255" y="89"/>
                  </a:lnTo>
                  <a:lnTo>
                    <a:pt x="259" y="95"/>
                  </a:lnTo>
                  <a:lnTo>
                    <a:pt x="255" y="95"/>
                  </a:lnTo>
                  <a:lnTo>
                    <a:pt x="251" y="93"/>
                  </a:lnTo>
                  <a:lnTo>
                    <a:pt x="247" y="89"/>
                  </a:lnTo>
                  <a:lnTo>
                    <a:pt x="244" y="87"/>
                  </a:lnTo>
                  <a:lnTo>
                    <a:pt x="238" y="82"/>
                  </a:lnTo>
                  <a:lnTo>
                    <a:pt x="234" y="76"/>
                  </a:lnTo>
                  <a:lnTo>
                    <a:pt x="230" y="72"/>
                  </a:lnTo>
                  <a:lnTo>
                    <a:pt x="228" y="70"/>
                  </a:lnTo>
                  <a:lnTo>
                    <a:pt x="223" y="66"/>
                  </a:lnTo>
                  <a:lnTo>
                    <a:pt x="219" y="64"/>
                  </a:lnTo>
                  <a:lnTo>
                    <a:pt x="213" y="63"/>
                  </a:lnTo>
                  <a:lnTo>
                    <a:pt x="207" y="63"/>
                  </a:lnTo>
                  <a:lnTo>
                    <a:pt x="211" y="66"/>
                  </a:lnTo>
                  <a:lnTo>
                    <a:pt x="213" y="70"/>
                  </a:lnTo>
                  <a:lnTo>
                    <a:pt x="217" y="72"/>
                  </a:lnTo>
                  <a:lnTo>
                    <a:pt x="223" y="76"/>
                  </a:lnTo>
                  <a:lnTo>
                    <a:pt x="225" y="78"/>
                  </a:lnTo>
                  <a:lnTo>
                    <a:pt x="228" y="82"/>
                  </a:lnTo>
                  <a:lnTo>
                    <a:pt x="232" y="85"/>
                  </a:lnTo>
                  <a:lnTo>
                    <a:pt x="236" y="89"/>
                  </a:lnTo>
                  <a:lnTo>
                    <a:pt x="238" y="89"/>
                  </a:lnTo>
                  <a:lnTo>
                    <a:pt x="240" y="97"/>
                  </a:lnTo>
                  <a:lnTo>
                    <a:pt x="234" y="97"/>
                  </a:lnTo>
                  <a:lnTo>
                    <a:pt x="232" y="93"/>
                  </a:lnTo>
                  <a:lnTo>
                    <a:pt x="230" y="89"/>
                  </a:lnTo>
                  <a:lnTo>
                    <a:pt x="226" y="83"/>
                  </a:lnTo>
                  <a:lnTo>
                    <a:pt x="223" y="83"/>
                  </a:lnTo>
                  <a:lnTo>
                    <a:pt x="219" y="78"/>
                  </a:lnTo>
                  <a:lnTo>
                    <a:pt x="215" y="74"/>
                  </a:lnTo>
                  <a:lnTo>
                    <a:pt x="211" y="70"/>
                  </a:lnTo>
                  <a:lnTo>
                    <a:pt x="206" y="66"/>
                  </a:lnTo>
                  <a:lnTo>
                    <a:pt x="202" y="63"/>
                  </a:lnTo>
                  <a:lnTo>
                    <a:pt x="196" y="61"/>
                  </a:lnTo>
                  <a:lnTo>
                    <a:pt x="190" y="59"/>
                  </a:lnTo>
                  <a:lnTo>
                    <a:pt x="187" y="57"/>
                  </a:lnTo>
                  <a:lnTo>
                    <a:pt x="179" y="55"/>
                  </a:lnTo>
                  <a:lnTo>
                    <a:pt x="173" y="55"/>
                  </a:lnTo>
                  <a:lnTo>
                    <a:pt x="168" y="53"/>
                  </a:lnTo>
                  <a:lnTo>
                    <a:pt x="164" y="53"/>
                  </a:lnTo>
                  <a:lnTo>
                    <a:pt x="156" y="51"/>
                  </a:lnTo>
                  <a:lnTo>
                    <a:pt x="150" y="51"/>
                  </a:lnTo>
                  <a:lnTo>
                    <a:pt x="145" y="49"/>
                  </a:lnTo>
                  <a:lnTo>
                    <a:pt x="139" y="47"/>
                  </a:lnTo>
                  <a:lnTo>
                    <a:pt x="137" y="47"/>
                  </a:lnTo>
                  <a:lnTo>
                    <a:pt x="135" y="47"/>
                  </a:lnTo>
                  <a:lnTo>
                    <a:pt x="131" y="47"/>
                  </a:lnTo>
                  <a:lnTo>
                    <a:pt x="128" y="47"/>
                  </a:lnTo>
                  <a:lnTo>
                    <a:pt x="122" y="47"/>
                  </a:lnTo>
                  <a:lnTo>
                    <a:pt x="118" y="47"/>
                  </a:lnTo>
                  <a:lnTo>
                    <a:pt x="112" y="47"/>
                  </a:lnTo>
                  <a:lnTo>
                    <a:pt x="107" y="47"/>
                  </a:lnTo>
                  <a:lnTo>
                    <a:pt x="99" y="47"/>
                  </a:lnTo>
                  <a:lnTo>
                    <a:pt x="93" y="47"/>
                  </a:lnTo>
                  <a:lnTo>
                    <a:pt x="90" y="47"/>
                  </a:lnTo>
                  <a:lnTo>
                    <a:pt x="84" y="49"/>
                  </a:lnTo>
                  <a:lnTo>
                    <a:pt x="80" y="49"/>
                  </a:lnTo>
                  <a:lnTo>
                    <a:pt x="76" y="49"/>
                  </a:lnTo>
                  <a:lnTo>
                    <a:pt x="74" y="51"/>
                  </a:lnTo>
                  <a:lnTo>
                    <a:pt x="72" y="51"/>
                  </a:lnTo>
                  <a:lnTo>
                    <a:pt x="74" y="53"/>
                  </a:lnTo>
                  <a:lnTo>
                    <a:pt x="78" y="53"/>
                  </a:lnTo>
                  <a:lnTo>
                    <a:pt x="80" y="53"/>
                  </a:lnTo>
                  <a:lnTo>
                    <a:pt x="72" y="51"/>
                  </a:lnTo>
                  <a:lnTo>
                    <a:pt x="65" y="51"/>
                  </a:lnTo>
                  <a:lnTo>
                    <a:pt x="57" y="51"/>
                  </a:lnTo>
                  <a:lnTo>
                    <a:pt x="52" y="51"/>
                  </a:lnTo>
                  <a:lnTo>
                    <a:pt x="42" y="49"/>
                  </a:lnTo>
                  <a:lnTo>
                    <a:pt x="36" y="47"/>
                  </a:lnTo>
                  <a:lnTo>
                    <a:pt x="29" y="45"/>
                  </a:lnTo>
                  <a:lnTo>
                    <a:pt x="21" y="45"/>
                  </a:lnTo>
                  <a:lnTo>
                    <a:pt x="17" y="44"/>
                  </a:lnTo>
                  <a:lnTo>
                    <a:pt x="14" y="44"/>
                  </a:lnTo>
                  <a:lnTo>
                    <a:pt x="10" y="42"/>
                  </a:lnTo>
                  <a:lnTo>
                    <a:pt x="4" y="42"/>
                  </a:lnTo>
                  <a:lnTo>
                    <a:pt x="2" y="40"/>
                  </a:lnTo>
                  <a:lnTo>
                    <a:pt x="0" y="38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6" y="34"/>
                  </a:lnTo>
                  <a:lnTo>
                    <a:pt x="10" y="36"/>
                  </a:lnTo>
                  <a:lnTo>
                    <a:pt x="12" y="36"/>
                  </a:lnTo>
                  <a:lnTo>
                    <a:pt x="10" y="36"/>
                  </a:lnTo>
                  <a:lnTo>
                    <a:pt x="14" y="38"/>
                  </a:lnTo>
                  <a:lnTo>
                    <a:pt x="19" y="40"/>
                  </a:lnTo>
                  <a:lnTo>
                    <a:pt x="25" y="40"/>
                  </a:lnTo>
                  <a:lnTo>
                    <a:pt x="27" y="42"/>
                  </a:lnTo>
                  <a:lnTo>
                    <a:pt x="29" y="40"/>
                  </a:lnTo>
                  <a:lnTo>
                    <a:pt x="31" y="38"/>
                  </a:lnTo>
                  <a:lnTo>
                    <a:pt x="25" y="36"/>
                  </a:lnTo>
                  <a:lnTo>
                    <a:pt x="23" y="36"/>
                  </a:lnTo>
                  <a:lnTo>
                    <a:pt x="19" y="36"/>
                  </a:lnTo>
                  <a:lnTo>
                    <a:pt x="21" y="36"/>
                  </a:lnTo>
                  <a:lnTo>
                    <a:pt x="25" y="36"/>
                  </a:lnTo>
                  <a:lnTo>
                    <a:pt x="31" y="36"/>
                  </a:lnTo>
                  <a:lnTo>
                    <a:pt x="36" y="36"/>
                  </a:lnTo>
                  <a:lnTo>
                    <a:pt x="40" y="36"/>
                  </a:lnTo>
                  <a:lnTo>
                    <a:pt x="42" y="36"/>
                  </a:lnTo>
                  <a:lnTo>
                    <a:pt x="40" y="34"/>
                  </a:lnTo>
                  <a:lnTo>
                    <a:pt x="34" y="34"/>
                  </a:lnTo>
                  <a:lnTo>
                    <a:pt x="31" y="32"/>
                  </a:lnTo>
                  <a:lnTo>
                    <a:pt x="31" y="30"/>
                  </a:lnTo>
                  <a:lnTo>
                    <a:pt x="25" y="28"/>
                  </a:lnTo>
                  <a:lnTo>
                    <a:pt x="19" y="26"/>
                  </a:lnTo>
                  <a:lnTo>
                    <a:pt x="14" y="24"/>
                  </a:lnTo>
                  <a:lnTo>
                    <a:pt x="10" y="23"/>
                  </a:lnTo>
                  <a:lnTo>
                    <a:pt x="6" y="19"/>
                  </a:lnTo>
                  <a:lnTo>
                    <a:pt x="4" y="15"/>
                  </a:lnTo>
                  <a:lnTo>
                    <a:pt x="0" y="11"/>
                  </a:lnTo>
                  <a:lnTo>
                    <a:pt x="2" y="13"/>
                  </a:lnTo>
                  <a:lnTo>
                    <a:pt x="6" y="13"/>
                  </a:lnTo>
                  <a:lnTo>
                    <a:pt x="10" y="13"/>
                  </a:lnTo>
                  <a:lnTo>
                    <a:pt x="15" y="13"/>
                  </a:lnTo>
                  <a:lnTo>
                    <a:pt x="19" y="13"/>
                  </a:lnTo>
                  <a:lnTo>
                    <a:pt x="25" y="13"/>
                  </a:lnTo>
                  <a:lnTo>
                    <a:pt x="29" y="15"/>
                  </a:lnTo>
                  <a:lnTo>
                    <a:pt x="33" y="15"/>
                  </a:lnTo>
                  <a:lnTo>
                    <a:pt x="36" y="17"/>
                  </a:lnTo>
                  <a:lnTo>
                    <a:pt x="40" y="19"/>
                  </a:lnTo>
                  <a:lnTo>
                    <a:pt x="44" y="21"/>
                  </a:lnTo>
                  <a:lnTo>
                    <a:pt x="48" y="23"/>
                  </a:lnTo>
                  <a:lnTo>
                    <a:pt x="55" y="23"/>
                  </a:lnTo>
                  <a:lnTo>
                    <a:pt x="57" y="21"/>
                  </a:lnTo>
                  <a:lnTo>
                    <a:pt x="57" y="19"/>
                  </a:lnTo>
                  <a:lnTo>
                    <a:pt x="53" y="15"/>
                  </a:lnTo>
                  <a:lnTo>
                    <a:pt x="50" y="15"/>
                  </a:lnTo>
                  <a:lnTo>
                    <a:pt x="44" y="13"/>
                  </a:lnTo>
                  <a:lnTo>
                    <a:pt x="42" y="13"/>
                  </a:lnTo>
                  <a:lnTo>
                    <a:pt x="36" y="13"/>
                  </a:lnTo>
                  <a:lnTo>
                    <a:pt x="33" y="13"/>
                  </a:lnTo>
                  <a:lnTo>
                    <a:pt x="29" y="11"/>
                  </a:lnTo>
                  <a:lnTo>
                    <a:pt x="25" y="11"/>
                  </a:lnTo>
                  <a:lnTo>
                    <a:pt x="19" y="7"/>
                  </a:lnTo>
                  <a:lnTo>
                    <a:pt x="15" y="5"/>
                  </a:lnTo>
                  <a:lnTo>
                    <a:pt x="15" y="2"/>
                  </a:lnTo>
                  <a:lnTo>
                    <a:pt x="17" y="0"/>
                  </a:lnTo>
                  <a:lnTo>
                    <a:pt x="25" y="2"/>
                  </a:lnTo>
                  <a:lnTo>
                    <a:pt x="31" y="4"/>
                  </a:lnTo>
                  <a:lnTo>
                    <a:pt x="34" y="5"/>
                  </a:lnTo>
                  <a:lnTo>
                    <a:pt x="40" y="5"/>
                  </a:lnTo>
                  <a:lnTo>
                    <a:pt x="46" y="5"/>
                  </a:lnTo>
                  <a:lnTo>
                    <a:pt x="52" y="5"/>
                  </a:lnTo>
                  <a:lnTo>
                    <a:pt x="57" y="7"/>
                  </a:lnTo>
                  <a:lnTo>
                    <a:pt x="63" y="7"/>
                  </a:lnTo>
                  <a:lnTo>
                    <a:pt x="69" y="7"/>
                  </a:lnTo>
                  <a:lnTo>
                    <a:pt x="74" y="7"/>
                  </a:lnTo>
                  <a:lnTo>
                    <a:pt x="80" y="9"/>
                  </a:lnTo>
                  <a:lnTo>
                    <a:pt x="84" y="9"/>
                  </a:lnTo>
                  <a:lnTo>
                    <a:pt x="88" y="9"/>
                  </a:lnTo>
                  <a:lnTo>
                    <a:pt x="91" y="9"/>
                  </a:lnTo>
                  <a:lnTo>
                    <a:pt x="97" y="9"/>
                  </a:lnTo>
                  <a:lnTo>
                    <a:pt x="101" y="9"/>
                  </a:lnTo>
                  <a:lnTo>
                    <a:pt x="107" y="9"/>
                  </a:lnTo>
                  <a:lnTo>
                    <a:pt x="112" y="9"/>
                  </a:lnTo>
                  <a:lnTo>
                    <a:pt x="116" y="9"/>
                  </a:lnTo>
                  <a:lnTo>
                    <a:pt x="122" y="7"/>
                  </a:lnTo>
                  <a:lnTo>
                    <a:pt x="126" y="7"/>
                  </a:lnTo>
                  <a:lnTo>
                    <a:pt x="131" y="7"/>
                  </a:lnTo>
                  <a:lnTo>
                    <a:pt x="135" y="7"/>
                  </a:lnTo>
                  <a:lnTo>
                    <a:pt x="139" y="7"/>
                  </a:lnTo>
                  <a:lnTo>
                    <a:pt x="145" y="7"/>
                  </a:lnTo>
                  <a:lnTo>
                    <a:pt x="149" y="7"/>
                  </a:lnTo>
                  <a:lnTo>
                    <a:pt x="154" y="7"/>
                  </a:lnTo>
                  <a:lnTo>
                    <a:pt x="169" y="9"/>
                  </a:lnTo>
                  <a:lnTo>
                    <a:pt x="177" y="9"/>
                  </a:lnTo>
                  <a:lnTo>
                    <a:pt x="181" y="9"/>
                  </a:lnTo>
                  <a:lnTo>
                    <a:pt x="181" y="7"/>
                  </a:lnTo>
                  <a:lnTo>
                    <a:pt x="185" y="9"/>
                  </a:lnTo>
                  <a:lnTo>
                    <a:pt x="192" y="9"/>
                  </a:lnTo>
                  <a:lnTo>
                    <a:pt x="196" y="9"/>
                  </a:lnTo>
                  <a:lnTo>
                    <a:pt x="200" y="11"/>
                  </a:lnTo>
                  <a:lnTo>
                    <a:pt x="204" y="13"/>
                  </a:lnTo>
                  <a:lnTo>
                    <a:pt x="207" y="13"/>
                  </a:lnTo>
                  <a:lnTo>
                    <a:pt x="211" y="13"/>
                  </a:lnTo>
                  <a:lnTo>
                    <a:pt x="217" y="15"/>
                  </a:lnTo>
                  <a:lnTo>
                    <a:pt x="221" y="15"/>
                  </a:lnTo>
                  <a:lnTo>
                    <a:pt x="225" y="19"/>
                  </a:lnTo>
                  <a:lnTo>
                    <a:pt x="228" y="19"/>
                  </a:lnTo>
                  <a:lnTo>
                    <a:pt x="234" y="21"/>
                  </a:lnTo>
                  <a:lnTo>
                    <a:pt x="238" y="23"/>
                  </a:lnTo>
                  <a:lnTo>
                    <a:pt x="244" y="24"/>
                  </a:lnTo>
                  <a:lnTo>
                    <a:pt x="247" y="26"/>
                  </a:lnTo>
                  <a:lnTo>
                    <a:pt x="251" y="26"/>
                  </a:lnTo>
                  <a:lnTo>
                    <a:pt x="255" y="30"/>
                  </a:lnTo>
                  <a:lnTo>
                    <a:pt x="261" y="32"/>
                  </a:lnTo>
                  <a:lnTo>
                    <a:pt x="266" y="36"/>
                  </a:lnTo>
                  <a:lnTo>
                    <a:pt x="276" y="42"/>
                  </a:lnTo>
                  <a:lnTo>
                    <a:pt x="282" y="47"/>
                  </a:lnTo>
                  <a:lnTo>
                    <a:pt x="287" y="53"/>
                  </a:lnTo>
                  <a:lnTo>
                    <a:pt x="287" y="57"/>
                  </a:lnTo>
                  <a:lnTo>
                    <a:pt x="291" y="61"/>
                  </a:lnTo>
                  <a:lnTo>
                    <a:pt x="291" y="64"/>
                  </a:lnTo>
                  <a:lnTo>
                    <a:pt x="293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5" name="Freeform 99"/>
            <p:cNvSpPr>
              <a:spLocks/>
            </p:cNvSpPr>
            <p:nvPr/>
          </p:nvSpPr>
          <p:spPr bwMode="auto">
            <a:xfrm>
              <a:off x="1059" y="1473"/>
              <a:ext cx="22" cy="6"/>
            </a:xfrm>
            <a:custGeom>
              <a:avLst/>
              <a:gdLst>
                <a:gd name="T0" fmla="*/ 0 w 43"/>
                <a:gd name="T1" fmla="*/ 2 h 11"/>
                <a:gd name="T2" fmla="*/ 0 w 43"/>
                <a:gd name="T3" fmla="*/ 0 h 11"/>
                <a:gd name="T4" fmla="*/ 0 w 43"/>
                <a:gd name="T5" fmla="*/ 0 h 11"/>
                <a:gd name="T6" fmla="*/ 5 w 43"/>
                <a:gd name="T7" fmla="*/ 0 h 11"/>
                <a:gd name="T8" fmla="*/ 9 w 43"/>
                <a:gd name="T9" fmla="*/ 0 h 11"/>
                <a:gd name="T10" fmla="*/ 13 w 43"/>
                <a:gd name="T11" fmla="*/ 2 h 11"/>
                <a:gd name="T12" fmla="*/ 19 w 43"/>
                <a:gd name="T13" fmla="*/ 2 h 11"/>
                <a:gd name="T14" fmla="*/ 23 w 43"/>
                <a:gd name="T15" fmla="*/ 4 h 11"/>
                <a:gd name="T16" fmla="*/ 28 w 43"/>
                <a:gd name="T17" fmla="*/ 5 h 11"/>
                <a:gd name="T18" fmla="*/ 32 w 43"/>
                <a:gd name="T19" fmla="*/ 5 h 11"/>
                <a:gd name="T20" fmla="*/ 38 w 43"/>
                <a:gd name="T21" fmla="*/ 7 h 11"/>
                <a:gd name="T22" fmla="*/ 40 w 43"/>
                <a:gd name="T23" fmla="*/ 7 h 11"/>
                <a:gd name="T24" fmla="*/ 43 w 43"/>
                <a:gd name="T25" fmla="*/ 9 h 11"/>
                <a:gd name="T26" fmla="*/ 43 w 43"/>
                <a:gd name="T27" fmla="*/ 11 h 11"/>
                <a:gd name="T28" fmla="*/ 42 w 43"/>
                <a:gd name="T29" fmla="*/ 11 h 11"/>
                <a:gd name="T30" fmla="*/ 38 w 43"/>
                <a:gd name="T31" fmla="*/ 11 h 11"/>
                <a:gd name="T32" fmla="*/ 28 w 43"/>
                <a:gd name="T33" fmla="*/ 7 h 11"/>
                <a:gd name="T34" fmla="*/ 21 w 43"/>
                <a:gd name="T35" fmla="*/ 7 h 11"/>
                <a:gd name="T36" fmla="*/ 0 w 43"/>
                <a:gd name="T37" fmla="*/ 2 h 11"/>
                <a:gd name="T38" fmla="*/ 0 w 43"/>
                <a:gd name="T39" fmla="*/ 2 h 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3"/>
                <a:gd name="T61" fmla="*/ 0 h 11"/>
                <a:gd name="T62" fmla="*/ 43 w 43"/>
                <a:gd name="T63" fmla="*/ 11 h 11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3" h="11">
                  <a:moveTo>
                    <a:pt x="0" y="2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9" y="0"/>
                  </a:lnTo>
                  <a:lnTo>
                    <a:pt x="13" y="2"/>
                  </a:lnTo>
                  <a:lnTo>
                    <a:pt x="19" y="2"/>
                  </a:lnTo>
                  <a:lnTo>
                    <a:pt x="23" y="4"/>
                  </a:lnTo>
                  <a:lnTo>
                    <a:pt x="28" y="5"/>
                  </a:lnTo>
                  <a:lnTo>
                    <a:pt x="32" y="5"/>
                  </a:lnTo>
                  <a:lnTo>
                    <a:pt x="38" y="7"/>
                  </a:lnTo>
                  <a:lnTo>
                    <a:pt x="40" y="7"/>
                  </a:lnTo>
                  <a:lnTo>
                    <a:pt x="43" y="9"/>
                  </a:lnTo>
                  <a:lnTo>
                    <a:pt x="43" y="11"/>
                  </a:lnTo>
                  <a:lnTo>
                    <a:pt x="42" y="11"/>
                  </a:lnTo>
                  <a:lnTo>
                    <a:pt x="38" y="11"/>
                  </a:lnTo>
                  <a:lnTo>
                    <a:pt x="28" y="7"/>
                  </a:lnTo>
                  <a:lnTo>
                    <a:pt x="21" y="7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6" name="Freeform 100"/>
            <p:cNvSpPr>
              <a:spLocks/>
            </p:cNvSpPr>
            <p:nvPr/>
          </p:nvSpPr>
          <p:spPr bwMode="auto">
            <a:xfrm>
              <a:off x="1018" y="1474"/>
              <a:ext cx="18" cy="2"/>
            </a:xfrm>
            <a:custGeom>
              <a:avLst/>
              <a:gdLst>
                <a:gd name="T0" fmla="*/ 0 w 36"/>
                <a:gd name="T1" fmla="*/ 3 h 3"/>
                <a:gd name="T2" fmla="*/ 2 w 36"/>
                <a:gd name="T3" fmla="*/ 3 h 3"/>
                <a:gd name="T4" fmla="*/ 8 w 36"/>
                <a:gd name="T5" fmla="*/ 3 h 3"/>
                <a:gd name="T6" fmla="*/ 11 w 36"/>
                <a:gd name="T7" fmla="*/ 3 h 3"/>
                <a:gd name="T8" fmla="*/ 17 w 36"/>
                <a:gd name="T9" fmla="*/ 3 h 3"/>
                <a:gd name="T10" fmla="*/ 23 w 36"/>
                <a:gd name="T11" fmla="*/ 3 h 3"/>
                <a:gd name="T12" fmla="*/ 27 w 36"/>
                <a:gd name="T13" fmla="*/ 3 h 3"/>
                <a:gd name="T14" fmla="*/ 32 w 36"/>
                <a:gd name="T15" fmla="*/ 2 h 3"/>
                <a:gd name="T16" fmla="*/ 36 w 36"/>
                <a:gd name="T17" fmla="*/ 0 h 3"/>
                <a:gd name="T18" fmla="*/ 32 w 36"/>
                <a:gd name="T19" fmla="*/ 0 h 3"/>
                <a:gd name="T20" fmla="*/ 29 w 36"/>
                <a:gd name="T21" fmla="*/ 0 h 3"/>
                <a:gd name="T22" fmla="*/ 23 w 36"/>
                <a:gd name="T23" fmla="*/ 0 h 3"/>
                <a:gd name="T24" fmla="*/ 17 w 36"/>
                <a:gd name="T25" fmla="*/ 0 h 3"/>
                <a:gd name="T26" fmla="*/ 10 w 36"/>
                <a:gd name="T27" fmla="*/ 0 h 3"/>
                <a:gd name="T28" fmla="*/ 6 w 36"/>
                <a:gd name="T29" fmla="*/ 0 h 3"/>
                <a:gd name="T30" fmla="*/ 0 w 36"/>
                <a:gd name="T31" fmla="*/ 2 h 3"/>
                <a:gd name="T32" fmla="*/ 0 w 36"/>
                <a:gd name="T33" fmla="*/ 3 h 3"/>
                <a:gd name="T34" fmla="*/ 0 w 36"/>
                <a:gd name="T35" fmla="*/ 3 h 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6"/>
                <a:gd name="T55" fmla="*/ 0 h 3"/>
                <a:gd name="T56" fmla="*/ 36 w 36"/>
                <a:gd name="T57" fmla="*/ 3 h 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6" h="3">
                  <a:moveTo>
                    <a:pt x="0" y="3"/>
                  </a:moveTo>
                  <a:lnTo>
                    <a:pt x="2" y="3"/>
                  </a:lnTo>
                  <a:lnTo>
                    <a:pt x="8" y="3"/>
                  </a:lnTo>
                  <a:lnTo>
                    <a:pt x="11" y="3"/>
                  </a:lnTo>
                  <a:lnTo>
                    <a:pt x="17" y="3"/>
                  </a:lnTo>
                  <a:lnTo>
                    <a:pt x="23" y="3"/>
                  </a:lnTo>
                  <a:lnTo>
                    <a:pt x="27" y="3"/>
                  </a:lnTo>
                  <a:lnTo>
                    <a:pt x="32" y="2"/>
                  </a:lnTo>
                  <a:lnTo>
                    <a:pt x="36" y="0"/>
                  </a:lnTo>
                  <a:lnTo>
                    <a:pt x="32" y="0"/>
                  </a:lnTo>
                  <a:lnTo>
                    <a:pt x="29" y="0"/>
                  </a:lnTo>
                  <a:lnTo>
                    <a:pt x="23" y="0"/>
                  </a:lnTo>
                  <a:lnTo>
                    <a:pt x="17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7" name="Freeform 101"/>
            <p:cNvSpPr>
              <a:spLocks/>
            </p:cNvSpPr>
            <p:nvPr/>
          </p:nvSpPr>
          <p:spPr bwMode="auto">
            <a:xfrm>
              <a:off x="1098" y="1498"/>
              <a:ext cx="7" cy="8"/>
            </a:xfrm>
            <a:custGeom>
              <a:avLst/>
              <a:gdLst>
                <a:gd name="T0" fmla="*/ 0 w 13"/>
                <a:gd name="T1" fmla="*/ 0 h 15"/>
                <a:gd name="T2" fmla="*/ 2 w 13"/>
                <a:gd name="T3" fmla="*/ 0 h 15"/>
                <a:gd name="T4" fmla="*/ 5 w 13"/>
                <a:gd name="T5" fmla="*/ 4 h 15"/>
                <a:gd name="T6" fmla="*/ 7 w 13"/>
                <a:gd name="T7" fmla="*/ 4 h 15"/>
                <a:gd name="T8" fmla="*/ 9 w 13"/>
                <a:gd name="T9" fmla="*/ 6 h 15"/>
                <a:gd name="T10" fmla="*/ 13 w 13"/>
                <a:gd name="T11" fmla="*/ 15 h 15"/>
                <a:gd name="T12" fmla="*/ 9 w 13"/>
                <a:gd name="T13" fmla="*/ 15 h 15"/>
                <a:gd name="T14" fmla="*/ 9 w 13"/>
                <a:gd name="T15" fmla="*/ 14 h 15"/>
                <a:gd name="T16" fmla="*/ 9 w 13"/>
                <a:gd name="T17" fmla="*/ 10 h 15"/>
                <a:gd name="T18" fmla="*/ 5 w 13"/>
                <a:gd name="T19" fmla="*/ 10 h 15"/>
                <a:gd name="T20" fmla="*/ 3 w 13"/>
                <a:gd name="T21" fmla="*/ 8 h 15"/>
                <a:gd name="T22" fmla="*/ 2 w 13"/>
                <a:gd name="T23" fmla="*/ 4 h 15"/>
                <a:gd name="T24" fmla="*/ 0 w 13"/>
                <a:gd name="T25" fmla="*/ 0 h 15"/>
                <a:gd name="T26" fmla="*/ 0 w 13"/>
                <a:gd name="T27" fmla="*/ 0 h 1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3"/>
                <a:gd name="T43" fmla="*/ 0 h 15"/>
                <a:gd name="T44" fmla="*/ 13 w 13"/>
                <a:gd name="T45" fmla="*/ 15 h 1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3" h="15">
                  <a:moveTo>
                    <a:pt x="0" y="0"/>
                  </a:moveTo>
                  <a:lnTo>
                    <a:pt x="2" y="0"/>
                  </a:lnTo>
                  <a:lnTo>
                    <a:pt x="5" y="4"/>
                  </a:lnTo>
                  <a:lnTo>
                    <a:pt x="7" y="4"/>
                  </a:lnTo>
                  <a:lnTo>
                    <a:pt x="9" y="6"/>
                  </a:lnTo>
                  <a:lnTo>
                    <a:pt x="13" y="15"/>
                  </a:lnTo>
                  <a:lnTo>
                    <a:pt x="9" y="15"/>
                  </a:lnTo>
                  <a:lnTo>
                    <a:pt x="9" y="14"/>
                  </a:lnTo>
                  <a:lnTo>
                    <a:pt x="9" y="10"/>
                  </a:lnTo>
                  <a:lnTo>
                    <a:pt x="5" y="10"/>
                  </a:lnTo>
                  <a:lnTo>
                    <a:pt x="3" y="8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8" name="Freeform 102"/>
            <p:cNvSpPr>
              <a:spLocks/>
            </p:cNvSpPr>
            <p:nvPr/>
          </p:nvSpPr>
          <p:spPr bwMode="auto">
            <a:xfrm>
              <a:off x="1223" y="1725"/>
              <a:ext cx="13" cy="11"/>
            </a:xfrm>
            <a:custGeom>
              <a:avLst/>
              <a:gdLst>
                <a:gd name="T0" fmla="*/ 24 w 26"/>
                <a:gd name="T1" fmla="*/ 0 h 23"/>
                <a:gd name="T2" fmla="*/ 21 w 26"/>
                <a:gd name="T3" fmla="*/ 2 h 23"/>
                <a:gd name="T4" fmla="*/ 19 w 26"/>
                <a:gd name="T5" fmla="*/ 6 h 23"/>
                <a:gd name="T6" fmla="*/ 15 w 26"/>
                <a:gd name="T7" fmla="*/ 8 h 23"/>
                <a:gd name="T8" fmla="*/ 11 w 26"/>
                <a:gd name="T9" fmla="*/ 12 h 23"/>
                <a:gd name="T10" fmla="*/ 4 w 26"/>
                <a:gd name="T11" fmla="*/ 15 h 23"/>
                <a:gd name="T12" fmla="*/ 0 w 26"/>
                <a:gd name="T13" fmla="*/ 23 h 23"/>
                <a:gd name="T14" fmla="*/ 7 w 26"/>
                <a:gd name="T15" fmla="*/ 19 h 23"/>
                <a:gd name="T16" fmla="*/ 13 w 26"/>
                <a:gd name="T17" fmla="*/ 15 h 23"/>
                <a:gd name="T18" fmla="*/ 19 w 26"/>
                <a:gd name="T19" fmla="*/ 10 h 23"/>
                <a:gd name="T20" fmla="*/ 26 w 26"/>
                <a:gd name="T21" fmla="*/ 4 h 23"/>
                <a:gd name="T22" fmla="*/ 24 w 26"/>
                <a:gd name="T23" fmla="*/ 4 h 23"/>
                <a:gd name="T24" fmla="*/ 24 w 26"/>
                <a:gd name="T25" fmla="*/ 2 h 23"/>
                <a:gd name="T26" fmla="*/ 24 w 26"/>
                <a:gd name="T27" fmla="*/ 0 h 23"/>
                <a:gd name="T28" fmla="*/ 24 w 26"/>
                <a:gd name="T29" fmla="*/ 0 h 23"/>
                <a:gd name="T30" fmla="*/ 24 w 26"/>
                <a:gd name="T31" fmla="*/ 0 h 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"/>
                <a:gd name="T49" fmla="*/ 0 h 23"/>
                <a:gd name="T50" fmla="*/ 26 w 26"/>
                <a:gd name="T51" fmla="*/ 23 h 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" h="23">
                  <a:moveTo>
                    <a:pt x="24" y="0"/>
                  </a:moveTo>
                  <a:lnTo>
                    <a:pt x="21" y="2"/>
                  </a:lnTo>
                  <a:lnTo>
                    <a:pt x="19" y="6"/>
                  </a:lnTo>
                  <a:lnTo>
                    <a:pt x="15" y="8"/>
                  </a:lnTo>
                  <a:lnTo>
                    <a:pt x="11" y="12"/>
                  </a:lnTo>
                  <a:lnTo>
                    <a:pt x="4" y="15"/>
                  </a:lnTo>
                  <a:lnTo>
                    <a:pt x="0" y="23"/>
                  </a:lnTo>
                  <a:lnTo>
                    <a:pt x="7" y="19"/>
                  </a:lnTo>
                  <a:lnTo>
                    <a:pt x="13" y="15"/>
                  </a:lnTo>
                  <a:lnTo>
                    <a:pt x="19" y="10"/>
                  </a:lnTo>
                  <a:lnTo>
                    <a:pt x="26" y="4"/>
                  </a:lnTo>
                  <a:lnTo>
                    <a:pt x="24" y="4"/>
                  </a:lnTo>
                  <a:lnTo>
                    <a:pt x="24" y="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9" name="Freeform 103"/>
            <p:cNvSpPr>
              <a:spLocks/>
            </p:cNvSpPr>
            <p:nvPr/>
          </p:nvSpPr>
          <p:spPr bwMode="auto">
            <a:xfrm>
              <a:off x="1240" y="1692"/>
              <a:ext cx="20" cy="30"/>
            </a:xfrm>
            <a:custGeom>
              <a:avLst/>
              <a:gdLst>
                <a:gd name="T0" fmla="*/ 40 w 40"/>
                <a:gd name="T1" fmla="*/ 0 h 59"/>
                <a:gd name="T2" fmla="*/ 38 w 40"/>
                <a:gd name="T3" fmla="*/ 2 h 59"/>
                <a:gd name="T4" fmla="*/ 38 w 40"/>
                <a:gd name="T5" fmla="*/ 6 h 59"/>
                <a:gd name="T6" fmla="*/ 38 w 40"/>
                <a:gd name="T7" fmla="*/ 10 h 59"/>
                <a:gd name="T8" fmla="*/ 36 w 40"/>
                <a:gd name="T9" fmla="*/ 16 h 59"/>
                <a:gd name="T10" fmla="*/ 34 w 40"/>
                <a:gd name="T11" fmla="*/ 19 h 59"/>
                <a:gd name="T12" fmla="*/ 32 w 40"/>
                <a:gd name="T13" fmla="*/ 23 h 59"/>
                <a:gd name="T14" fmla="*/ 28 w 40"/>
                <a:gd name="T15" fmla="*/ 27 h 59"/>
                <a:gd name="T16" fmla="*/ 27 w 40"/>
                <a:gd name="T17" fmla="*/ 33 h 59"/>
                <a:gd name="T18" fmla="*/ 21 w 40"/>
                <a:gd name="T19" fmla="*/ 37 h 59"/>
                <a:gd name="T20" fmla="*/ 17 w 40"/>
                <a:gd name="T21" fmla="*/ 40 h 59"/>
                <a:gd name="T22" fmla="*/ 13 w 40"/>
                <a:gd name="T23" fmla="*/ 44 h 59"/>
                <a:gd name="T24" fmla="*/ 11 w 40"/>
                <a:gd name="T25" fmla="*/ 50 h 59"/>
                <a:gd name="T26" fmla="*/ 4 w 40"/>
                <a:gd name="T27" fmla="*/ 56 h 59"/>
                <a:gd name="T28" fmla="*/ 0 w 40"/>
                <a:gd name="T29" fmla="*/ 59 h 59"/>
                <a:gd name="T30" fmla="*/ 2 w 40"/>
                <a:gd name="T31" fmla="*/ 56 h 59"/>
                <a:gd name="T32" fmla="*/ 6 w 40"/>
                <a:gd name="T33" fmla="*/ 52 h 59"/>
                <a:gd name="T34" fmla="*/ 8 w 40"/>
                <a:gd name="T35" fmla="*/ 48 h 59"/>
                <a:gd name="T36" fmla="*/ 11 w 40"/>
                <a:gd name="T37" fmla="*/ 44 h 59"/>
                <a:gd name="T38" fmla="*/ 15 w 40"/>
                <a:gd name="T39" fmla="*/ 38 h 59"/>
                <a:gd name="T40" fmla="*/ 19 w 40"/>
                <a:gd name="T41" fmla="*/ 33 h 59"/>
                <a:gd name="T42" fmla="*/ 23 w 40"/>
                <a:gd name="T43" fmla="*/ 27 h 59"/>
                <a:gd name="T44" fmla="*/ 27 w 40"/>
                <a:gd name="T45" fmla="*/ 23 h 59"/>
                <a:gd name="T46" fmla="*/ 28 w 40"/>
                <a:gd name="T47" fmla="*/ 18 h 59"/>
                <a:gd name="T48" fmla="*/ 32 w 40"/>
                <a:gd name="T49" fmla="*/ 12 h 59"/>
                <a:gd name="T50" fmla="*/ 34 w 40"/>
                <a:gd name="T51" fmla="*/ 8 h 59"/>
                <a:gd name="T52" fmla="*/ 36 w 40"/>
                <a:gd name="T53" fmla="*/ 4 h 59"/>
                <a:gd name="T54" fmla="*/ 38 w 40"/>
                <a:gd name="T55" fmla="*/ 0 h 59"/>
                <a:gd name="T56" fmla="*/ 40 w 40"/>
                <a:gd name="T57" fmla="*/ 0 h 59"/>
                <a:gd name="T58" fmla="*/ 40 w 40"/>
                <a:gd name="T59" fmla="*/ 0 h 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40"/>
                <a:gd name="T91" fmla="*/ 0 h 59"/>
                <a:gd name="T92" fmla="*/ 40 w 40"/>
                <a:gd name="T93" fmla="*/ 59 h 59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40" h="59">
                  <a:moveTo>
                    <a:pt x="40" y="0"/>
                  </a:moveTo>
                  <a:lnTo>
                    <a:pt x="38" y="2"/>
                  </a:lnTo>
                  <a:lnTo>
                    <a:pt x="38" y="6"/>
                  </a:lnTo>
                  <a:lnTo>
                    <a:pt x="38" y="10"/>
                  </a:lnTo>
                  <a:lnTo>
                    <a:pt x="36" y="16"/>
                  </a:lnTo>
                  <a:lnTo>
                    <a:pt x="34" y="19"/>
                  </a:lnTo>
                  <a:lnTo>
                    <a:pt x="32" y="23"/>
                  </a:lnTo>
                  <a:lnTo>
                    <a:pt x="28" y="27"/>
                  </a:lnTo>
                  <a:lnTo>
                    <a:pt x="27" y="33"/>
                  </a:lnTo>
                  <a:lnTo>
                    <a:pt x="21" y="37"/>
                  </a:lnTo>
                  <a:lnTo>
                    <a:pt x="17" y="40"/>
                  </a:lnTo>
                  <a:lnTo>
                    <a:pt x="13" y="44"/>
                  </a:lnTo>
                  <a:lnTo>
                    <a:pt x="11" y="50"/>
                  </a:lnTo>
                  <a:lnTo>
                    <a:pt x="4" y="56"/>
                  </a:lnTo>
                  <a:lnTo>
                    <a:pt x="0" y="59"/>
                  </a:lnTo>
                  <a:lnTo>
                    <a:pt x="2" y="56"/>
                  </a:lnTo>
                  <a:lnTo>
                    <a:pt x="6" y="52"/>
                  </a:lnTo>
                  <a:lnTo>
                    <a:pt x="8" y="48"/>
                  </a:lnTo>
                  <a:lnTo>
                    <a:pt x="11" y="44"/>
                  </a:lnTo>
                  <a:lnTo>
                    <a:pt x="15" y="38"/>
                  </a:lnTo>
                  <a:lnTo>
                    <a:pt x="19" y="33"/>
                  </a:lnTo>
                  <a:lnTo>
                    <a:pt x="23" y="27"/>
                  </a:lnTo>
                  <a:lnTo>
                    <a:pt x="27" y="23"/>
                  </a:lnTo>
                  <a:lnTo>
                    <a:pt x="28" y="18"/>
                  </a:lnTo>
                  <a:lnTo>
                    <a:pt x="32" y="12"/>
                  </a:lnTo>
                  <a:lnTo>
                    <a:pt x="34" y="8"/>
                  </a:lnTo>
                  <a:lnTo>
                    <a:pt x="36" y="4"/>
                  </a:lnTo>
                  <a:lnTo>
                    <a:pt x="38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0" name="Freeform 104"/>
            <p:cNvSpPr>
              <a:spLocks/>
            </p:cNvSpPr>
            <p:nvPr/>
          </p:nvSpPr>
          <p:spPr bwMode="auto">
            <a:xfrm>
              <a:off x="1068" y="1569"/>
              <a:ext cx="130" cy="213"/>
            </a:xfrm>
            <a:custGeom>
              <a:avLst/>
              <a:gdLst>
                <a:gd name="T0" fmla="*/ 217 w 260"/>
                <a:gd name="T1" fmla="*/ 0 h 424"/>
                <a:gd name="T2" fmla="*/ 239 w 260"/>
                <a:gd name="T3" fmla="*/ 6 h 424"/>
                <a:gd name="T4" fmla="*/ 239 w 260"/>
                <a:gd name="T5" fmla="*/ 19 h 424"/>
                <a:gd name="T6" fmla="*/ 224 w 260"/>
                <a:gd name="T7" fmla="*/ 21 h 424"/>
                <a:gd name="T8" fmla="*/ 207 w 260"/>
                <a:gd name="T9" fmla="*/ 21 h 424"/>
                <a:gd name="T10" fmla="*/ 190 w 260"/>
                <a:gd name="T11" fmla="*/ 23 h 424"/>
                <a:gd name="T12" fmla="*/ 173 w 260"/>
                <a:gd name="T13" fmla="*/ 27 h 424"/>
                <a:gd name="T14" fmla="*/ 156 w 260"/>
                <a:gd name="T15" fmla="*/ 30 h 424"/>
                <a:gd name="T16" fmla="*/ 129 w 260"/>
                <a:gd name="T17" fmla="*/ 44 h 424"/>
                <a:gd name="T18" fmla="*/ 101 w 260"/>
                <a:gd name="T19" fmla="*/ 63 h 424"/>
                <a:gd name="T20" fmla="*/ 76 w 260"/>
                <a:gd name="T21" fmla="*/ 87 h 424"/>
                <a:gd name="T22" fmla="*/ 55 w 260"/>
                <a:gd name="T23" fmla="*/ 114 h 424"/>
                <a:gd name="T24" fmla="*/ 44 w 260"/>
                <a:gd name="T25" fmla="*/ 133 h 424"/>
                <a:gd name="T26" fmla="*/ 38 w 260"/>
                <a:gd name="T27" fmla="*/ 150 h 424"/>
                <a:gd name="T28" fmla="*/ 32 w 260"/>
                <a:gd name="T29" fmla="*/ 167 h 424"/>
                <a:gd name="T30" fmla="*/ 25 w 260"/>
                <a:gd name="T31" fmla="*/ 186 h 424"/>
                <a:gd name="T32" fmla="*/ 21 w 260"/>
                <a:gd name="T33" fmla="*/ 209 h 424"/>
                <a:gd name="T34" fmla="*/ 19 w 260"/>
                <a:gd name="T35" fmla="*/ 230 h 424"/>
                <a:gd name="T36" fmla="*/ 21 w 260"/>
                <a:gd name="T37" fmla="*/ 251 h 424"/>
                <a:gd name="T38" fmla="*/ 26 w 260"/>
                <a:gd name="T39" fmla="*/ 272 h 424"/>
                <a:gd name="T40" fmla="*/ 36 w 260"/>
                <a:gd name="T41" fmla="*/ 293 h 424"/>
                <a:gd name="T42" fmla="*/ 47 w 260"/>
                <a:gd name="T43" fmla="*/ 314 h 424"/>
                <a:gd name="T44" fmla="*/ 63 w 260"/>
                <a:gd name="T45" fmla="*/ 331 h 424"/>
                <a:gd name="T46" fmla="*/ 78 w 260"/>
                <a:gd name="T47" fmla="*/ 348 h 424"/>
                <a:gd name="T48" fmla="*/ 95 w 260"/>
                <a:gd name="T49" fmla="*/ 363 h 424"/>
                <a:gd name="T50" fmla="*/ 114 w 260"/>
                <a:gd name="T51" fmla="*/ 377 h 424"/>
                <a:gd name="T52" fmla="*/ 135 w 260"/>
                <a:gd name="T53" fmla="*/ 386 h 424"/>
                <a:gd name="T54" fmla="*/ 156 w 260"/>
                <a:gd name="T55" fmla="*/ 394 h 424"/>
                <a:gd name="T56" fmla="*/ 179 w 260"/>
                <a:gd name="T57" fmla="*/ 400 h 424"/>
                <a:gd name="T58" fmla="*/ 201 w 260"/>
                <a:gd name="T59" fmla="*/ 401 h 424"/>
                <a:gd name="T60" fmla="*/ 222 w 260"/>
                <a:gd name="T61" fmla="*/ 400 h 424"/>
                <a:gd name="T62" fmla="*/ 253 w 260"/>
                <a:gd name="T63" fmla="*/ 400 h 424"/>
                <a:gd name="T64" fmla="*/ 253 w 260"/>
                <a:gd name="T65" fmla="*/ 415 h 424"/>
                <a:gd name="T66" fmla="*/ 230 w 260"/>
                <a:gd name="T67" fmla="*/ 422 h 424"/>
                <a:gd name="T68" fmla="*/ 207 w 260"/>
                <a:gd name="T69" fmla="*/ 424 h 424"/>
                <a:gd name="T70" fmla="*/ 182 w 260"/>
                <a:gd name="T71" fmla="*/ 424 h 424"/>
                <a:gd name="T72" fmla="*/ 160 w 260"/>
                <a:gd name="T73" fmla="*/ 419 h 424"/>
                <a:gd name="T74" fmla="*/ 135 w 260"/>
                <a:gd name="T75" fmla="*/ 411 h 424"/>
                <a:gd name="T76" fmla="*/ 112 w 260"/>
                <a:gd name="T77" fmla="*/ 400 h 424"/>
                <a:gd name="T78" fmla="*/ 91 w 260"/>
                <a:gd name="T79" fmla="*/ 386 h 424"/>
                <a:gd name="T80" fmla="*/ 72 w 260"/>
                <a:gd name="T81" fmla="*/ 373 h 424"/>
                <a:gd name="T82" fmla="*/ 53 w 260"/>
                <a:gd name="T83" fmla="*/ 356 h 424"/>
                <a:gd name="T84" fmla="*/ 38 w 260"/>
                <a:gd name="T85" fmla="*/ 335 h 424"/>
                <a:gd name="T86" fmla="*/ 23 w 260"/>
                <a:gd name="T87" fmla="*/ 314 h 424"/>
                <a:gd name="T88" fmla="*/ 13 w 260"/>
                <a:gd name="T89" fmla="*/ 293 h 424"/>
                <a:gd name="T90" fmla="*/ 6 w 260"/>
                <a:gd name="T91" fmla="*/ 270 h 424"/>
                <a:gd name="T92" fmla="*/ 0 w 260"/>
                <a:gd name="T93" fmla="*/ 247 h 424"/>
                <a:gd name="T94" fmla="*/ 0 w 260"/>
                <a:gd name="T95" fmla="*/ 223 h 424"/>
                <a:gd name="T96" fmla="*/ 4 w 260"/>
                <a:gd name="T97" fmla="*/ 198 h 424"/>
                <a:gd name="T98" fmla="*/ 7 w 260"/>
                <a:gd name="T99" fmla="*/ 179 h 424"/>
                <a:gd name="T100" fmla="*/ 11 w 260"/>
                <a:gd name="T101" fmla="*/ 162 h 424"/>
                <a:gd name="T102" fmla="*/ 17 w 260"/>
                <a:gd name="T103" fmla="*/ 146 h 424"/>
                <a:gd name="T104" fmla="*/ 25 w 260"/>
                <a:gd name="T105" fmla="*/ 129 h 424"/>
                <a:gd name="T106" fmla="*/ 32 w 260"/>
                <a:gd name="T107" fmla="*/ 114 h 424"/>
                <a:gd name="T108" fmla="*/ 49 w 260"/>
                <a:gd name="T109" fmla="*/ 87 h 424"/>
                <a:gd name="T110" fmla="*/ 72 w 260"/>
                <a:gd name="T111" fmla="*/ 59 h 424"/>
                <a:gd name="T112" fmla="*/ 99 w 260"/>
                <a:gd name="T113" fmla="*/ 34 h 424"/>
                <a:gd name="T114" fmla="*/ 118 w 260"/>
                <a:gd name="T115" fmla="*/ 23 h 424"/>
                <a:gd name="T116" fmla="*/ 141 w 260"/>
                <a:gd name="T117" fmla="*/ 11 h 424"/>
                <a:gd name="T118" fmla="*/ 158 w 260"/>
                <a:gd name="T119" fmla="*/ 8 h 424"/>
                <a:gd name="T120" fmla="*/ 175 w 260"/>
                <a:gd name="T121" fmla="*/ 4 h 424"/>
                <a:gd name="T122" fmla="*/ 192 w 260"/>
                <a:gd name="T123" fmla="*/ 4 h 424"/>
                <a:gd name="T124" fmla="*/ 207 w 260"/>
                <a:gd name="T125" fmla="*/ 0 h 42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0"/>
                <a:gd name="T190" fmla="*/ 0 h 424"/>
                <a:gd name="T191" fmla="*/ 260 w 260"/>
                <a:gd name="T192" fmla="*/ 424 h 424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0" h="424">
                  <a:moveTo>
                    <a:pt x="207" y="0"/>
                  </a:moveTo>
                  <a:lnTo>
                    <a:pt x="209" y="0"/>
                  </a:lnTo>
                  <a:lnTo>
                    <a:pt x="213" y="0"/>
                  </a:lnTo>
                  <a:lnTo>
                    <a:pt x="217" y="0"/>
                  </a:lnTo>
                  <a:lnTo>
                    <a:pt x="220" y="0"/>
                  </a:lnTo>
                  <a:lnTo>
                    <a:pt x="228" y="0"/>
                  </a:lnTo>
                  <a:lnTo>
                    <a:pt x="236" y="4"/>
                  </a:lnTo>
                  <a:lnTo>
                    <a:pt x="239" y="6"/>
                  </a:lnTo>
                  <a:lnTo>
                    <a:pt x="243" y="9"/>
                  </a:lnTo>
                  <a:lnTo>
                    <a:pt x="243" y="11"/>
                  </a:lnTo>
                  <a:lnTo>
                    <a:pt x="241" y="15"/>
                  </a:lnTo>
                  <a:lnTo>
                    <a:pt x="239" y="19"/>
                  </a:lnTo>
                  <a:lnTo>
                    <a:pt x="237" y="23"/>
                  </a:lnTo>
                  <a:lnTo>
                    <a:pt x="232" y="21"/>
                  </a:lnTo>
                  <a:lnTo>
                    <a:pt x="228" y="21"/>
                  </a:lnTo>
                  <a:lnTo>
                    <a:pt x="224" y="21"/>
                  </a:lnTo>
                  <a:lnTo>
                    <a:pt x="218" y="21"/>
                  </a:lnTo>
                  <a:lnTo>
                    <a:pt x="215" y="21"/>
                  </a:lnTo>
                  <a:lnTo>
                    <a:pt x="211" y="21"/>
                  </a:lnTo>
                  <a:lnTo>
                    <a:pt x="207" y="21"/>
                  </a:lnTo>
                  <a:lnTo>
                    <a:pt x="201" y="21"/>
                  </a:lnTo>
                  <a:lnTo>
                    <a:pt x="198" y="21"/>
                  </a:lnTo>
                  <a:lnTo>
                    <a:pt x="194" y="21"/>
                  </a:lnTo>
                  <a:lnTo>
                    <a:pt x="190" y="23"/>
                  </a:lnTo>
                  <a:lnTo>
                    <a:pt x="186" y="23"/>
                  </a:lnTo>
                  <a:lnTo>
                    <a:pt x="180" y="25"/>
                  </a:lnTo>
                  <a:lnTo>
                    <a:pt x="177" y="25"/>
                  </a:lnTo>
                  <a:lnTo>
                    <a:pt x="173" y="27"/>
                  </a:lnTo>
                  <a:lnTo>
                    <a:pt x="169" y="28"/>
                  </a:lnTo>
                  <a:lnTo>
                    <a:pt x="165" y="28"/>
                  </a:lnTo>
                  <a:lnTo>
                    <a:pt x="160" y="30"/>
                  </a:lnTo>
                  <a:lnTo>
                    <a:pt x="156" y="30"/>
                  </a:lnTo>
                  <a:lnTo>
                    <a:pt x="152" y="32"/>
                  </a:lnTo>
                  <a:lnTo>
                    <a:pt x="144" y="34"/>
                  </a:lnTo>
                  <a:lnTo>
                    <a:pt x="137" y="40"/>
                  </a:lnTo>
                  <a:lnTo>
                    <a:pt x="129" y="44"/>
                  </a:lnTo>
                  <a:lnTo>
                    <a:pt x="122" y="48"/>
                  </a:lnTo>
                  <a:lnTo>
                    <a:pt x="116" y="51"/>
                  </a:lnTo>
                  <a:lnTo>
                    <a:pt x="108" y="57"/>
                  </a:lnTo>
                  <a:lnTo>
                    <a:pt x="101" y="63"/>
                  </a:lnTo>
                  <a:lnTo>
                    <a:pt x="95" y="68"/>
                  </a:lnTo>
                  <a:lnTo>
                    <a:pt x="89" y="74"/>
                  </a:lnTo>
                  <a:lnTo>
                    <a:pt x="82" y="80"/>
                  </a:lnTo>
                  <a:lnTo>
                    <a:pt x="76" y="87"/>
                  </a:lnTo>
                  <a:lnTo>
                    <a:pt x="70" y="93"/>
                  </a:lnTo>
                  <a:lnTo>
                    <a:pt x="64" y="99"/>
                  </a:lnTo>
                  <a:lnTo>
                    <a:pt x="61" y="108"/>
                  </a:lnTo>
                  <a:lnTo>
                    <a:pt x="55" y="114"/>
                  </a:lnTo>
                  <a:lnTo>
                    <a:pt x="51" y="122"/>
                  </a:lnTo>
                  <a:lnTo>
                    <a:pt x="49" y="126"/>
                  </a:lnTo>
                  <a:lnTo>
                    <a:pt x="47" y="129"/>
                  </a:lnTo>
                  <a:lnTo>
                    <a:pt x="44" y="133"/>
                  </a:lnTo>
                  <a:lnTo>
                    <a:pt x="44" y="139"/>
                  </a:lnTo>
                  <a:lnTo>
                    <a:pt x="42" y="141"/>
                  </a:lnTo>
                  <a:lnTo>
                    <a:pt x="40" y="146"/>
                  </a:lnTo>
                  <a:lnTo>
                    <a:pt x="38" y="150"/>
                  </a:lnTo>
                  <a:lnTo>
                    <a:pt x="36" y="154"/>
                  </a:lnTo>
                  <a:lnTo>
                    <a:pt x="36" y="158"/>
                  </a:lnTo>
                  <a:lnTo>
                    <a:pt x="34" y="164"/>
                  </a:lnTo>
                  <a:lnTo>
                    <a:pt x="32" y="167"/>
                  </a:lnTo>
                  <a:lnTo>
                    <a:pt x="32" y="171"/>
                  </a:lnTo>
                  <a:lnTo>
                    <a:pt x="30" y="177"/>
                  </a:lnTo>
                  <a:lnTo>
                    <a:pt x="26" y="183"/>
                  </a:lnTo>
                  <a:lnTo>
                    <a:pt x="25" y="186"/>
                  </a:lnTo>
                  <a:lnTo>
                    <a:pt x="23" y="192"/>
                  </a:lnTo>
                  <a:lnTo>
                    <a:pt x="21" y="198"/>
                  </a:lnTo>
                  <a:lnTo>
                    <a:pt x="21" y="204"/>
                  </a:lnTo>
                  <a:lnTo>
                    <a:pt x="21" y="209"/>
                  </a:lnTo>
                  <a:lnTo>
                    <a:pt x="21" y="215"/>
                  </a:lnTo>
                  <a:lnTo>
                    <a:pt x="19" y="219"/>
                  </a:lnTo>
                  <a:lnTo>
                    <a:pt x="19" y="224"/>
                  </a:lnTo>
                  <a:lnTo>
                    <a:pt x="19" y="230"/>
                  </a:lnTo>
                  <a:lnTo>
                    <a:pt x="19" y="236"/>
                  </a:lnTo>
                  <a:lnTo>
                    <a:pt x="19" y="242"/>
                  </a:lnTo>
                  <a:lnTo>
                    <a:pt x="21" y="247"/>
                  </a:lnTo>
                  <a:lnTo>
                    <a:pt x="21" y="251"/>
                  </a:lnTo>
                  <a:lnTo>
                    <a:pt x="23" y="257"/>
                  </a:lnTo>
                  <a:lnTo>
                    <a:pt x="25" y="263"/>
                  </a:lnTo>
                  <a:lnTo>
                    <a:pt x="26" y="268"/>
                  </a:lnTo>
                  <a:lnTo>
                    <a:pt x="26" y="272"/>
                  </a:lnTo>
                  <a:lnTo>
                    <a:pt x="30" y="278"/>
                  </a:lnTo>
                  <a:lnTo>
                    <a:pt x="32" y="283"/>
                  </a:lnTo>
                  <a:lnTo>
                    <a:pt x="34" y="289"/>
                  </a:lnTo>
                  <a:lnTo>
                    <a:pt x="36" y="293"/>
                  </a:lnTo>
                  <a:lnTo>
                    <a:pt x="40" y="299"/>
                  </a:lnTo>
                  <a:lnTo>
                    <a:pt x="42" y="304"/>
                  </a:lnTo>
                  <a:lnTo>
                    <a:pt x="44" y="308"/>
                  </a:lnTo>
                  <a:lnTo>
                    <a:pt x="47" y="314"/>
                  </a:lnTo>
                  <a:lnTo>
                    <a:pt x="51" y="318"/>
                  </a:lnTo>
                  <a:lnTo>
                    <a:pt x="53" y="323"/>
                  </a:lnTo>
                  <a:lnTo>
                    <a:pt x="57" y="327"/>
                  </a:lnTo>
                  <a:lnTo>
                    <a:pt x="63" y="331"/>
                  </a:lnTo>
                  <a:lnTo>
                    <a:pt x="66" y="337"/>
                  </a:lnTo>
                  <a:lnTo>
                    <a:pt x="70" y="341"/>
                  </a:lnTo>
                  <a:lnTo>
                    <a:pt x="74" y="344"/>
                  </a:lnTo>
                  <a:lnTo>
                    <a:pt x="78" y="348"/>
                  </a:lnTo>
                  <a:lnTo>
                    <a:pt x="82" y="352"/>
                  </a:lnTo>
                  <a:lnTo>
                    <a:pt x="85" y="356"/>
                  </a:lnTo>
                  <a:lnTo>
                    <a:pt x="91" y="360"/>
                  </a:lnTo>
                  <a:lnTo>
                    <a:pt x="95" y="363"/>
                  </a:lnTo>
                  <a:lnTo>
                    <a:pt x="101" y="367"/>
                  </a:lnTo>
                  <a:lnTo>
                    <a:pt x="104" y="369"/>
                  </a:lnTo>
                  <a:lnTo>
                    <a:pt x="110" y="373"/>
                  </a:lnTo>
                  <a:lnTo>
                    <a:pt x="114" y="377"/>
                  </a:lnTo>
                  <a:lnTo>
                    <a:pt x="120" y="379"/>
                  </a:lnTo>
                  <a:lnTo>
                    <a:pt x="123" y="382"/>
                  </a:lnTo>
                  <a:lnTo>
                    <a:pt x="131" y="384"/>
                  </a:lnTo>
                  <a:lnTo>
                    <a:pt x="135" y="386"/>
                  </a:lnTo>
                  <a:lnTo>
                    <a:pt x="141" y="390"/>
                  </a:lnTo>
                  <a:lnTo>
                    <a:pt x="144" y="392"/>
                  </a:lnTo>
                  <a:lnTo>
                    <a:pt x="152" y="394"/>
                  </a:lnTo>
                  <a:lnTo>
                    <a:pt x="156" y="394"/>
                  </a:lnTo>
                  <a:lnTo>
                    <a:pt x="161" y="396"/>
                  </a:lnTo>
                  <a:lnTo>
                    <a:pt x="167" y="398"/>
                  </a:lnTo>
                  <a:lnTo>
                    <a:pt x="173" y="398"/>
                  </a:lnTo>
                  <a:lnTo>
                    <a:pt x="179" y="400"/>
                  </a:lnTo>
                  <a:lnTo>
                    <a:pt x="184" y="401"/>
                  </a:lnTo>
                  <a:lnTo>
                    <a:pt x="190" y="401"/>
                  </a:lnTo>
                  <a:lnTo>
                    <a:pt x="196" y="401"/>
                  </a:lnTo>
                  <a:lnTo>
                    <a:pt x="201" y="401"/>
                  </a:lnTo>
                  <a:lnTo>
                    <a:pt x="207" y="401"/>
                  </a:lnTo>
                  <a:lnTo>
                    <a:pt x="211" y="401"/>
                  </a:lnTo>
                  <a:lnTo>
                    <a:pt x="218" y="401"/>
                  </a:lnTo>
                  <a:lnTo>
                    <a:pt x="222" y="400"/>
                  </a:lnTo>
                  <a:lnTo>
                    <a:pt x="230" y="400"/>
                  </a:lnTo>
                  <a:lnTo>
                    <a:pt x="237" y="400"/>
                  </a:lnTo>
                  <a:lnTo>
                    <a:pt x="245" y="400"/>
                  </a:lnTo>
                  <a:lnTo>
                    <a:pt x="253" y="400"/>
                  </a:lnTo>
                  <a:lnTo>
                    <a:pt x="260" y="400"/>
                  </a:lnTo>
                  <a:lnTo>
                    <a:pt x="257" y="405"/>
                  </a:lnTo>
                  <a:lnTo>
                    <a:pt x="255" y="409"/>
                  </a:lnTo>
                  <a:lnTo>
                    <a:pt x="253" y="415"/>
                  </a:lnTo>
                  <a:lnTo>
                    <a:pt x="249" y="420"/>
                  </a:lnTo>
                  <a:lnTo>
                    <a:pt x="243" y="420"/>
                  </a:lnTo>
                  <a:lnTo>
                    <a:pt x="237" y="422"/>
                  </a:lnTo>
                  <a:lnTo>
                    <a:pt x="230" y="422"/>
                  </a:lnTo>
                  <a:lnTo>
                    <a:pt x="224" y="424"/>
                  </a:lnTo>
                  <a:lnTo>
                    <a:pt x="218" y="424"/>
                  </a:lnTo>
                  <a:lnTo>
                    <a:pt x="213" y="424"/>
                  </a:lnTo>
                  <a:lnTo>
                    <a:pt x="207" y="424"/>
                  </a:lnTo>
                  <a:lnTo>
                    <a:pt x="201" y="424"/>
                  </a:lnTo>
                  <a:lnTo>
                    <a:pt x="196" y="424"/>
                  </a:lnTo>
                  <a:lnTo>
                    <a:pt x="188" y="424"/>
                  </a:lnTo>
                  <a:lnTo>
                    <a:pt x="182" y="424"/>
                  </a:lnTo>
                  <a:lnTo>
                    <a:pt x="177" y="422"/>
                  </a:lnTo>
                  <a:lnTo>
                    <a:pt x="171" y="420"/>
                  </a:lnTo>
                  <a:lnTo>
                    <a:pt x="165" y="420"/>
                  </a:lnTo>
                  <a:lnTo>
                    <a:pt x="160" y="419"/>
                  </a:lnTo>
                  <a:lnTo>
                    <a:pt x="154" y="419"/>
                  </a:lnTo>
                  <a:lnTo>
                    <a:pt x="146" y="415"/>
                  </a:lnTo>
                  <a:lnTo>
                    <a:pt x="141" y="413"/>
                  </a:lnTo>
                  <a:lnTo>
                    <a:pt x="135" y="411"/>
                  </a:lnTo>
                  <a:lnTo>
                    <a:pt x="129" y="409"/>
                  </a:lnTo>
                  <a:lnTo>
                    <a:pt x="123" y="405"/>
                  </a:lnTo>
                  <a:lnTo>
                    <a:pt x="118" y="403"/>
                  </a:lnTo>
                  <a:lnTo>
                    <a:pt x="112" y="400"/>
                  </a:lnTo>
                  <a:lnTo>
                    <a:pt x="108" y="398"/>
                  </a:lnTo>
                  <a:lnTo>
                    <a:pt x="103" y="394"/>
                  </a:lnTo>
                  <a:lnTo>
                    <a:pt x="97" y="390"/>
                  </a:lnTo>
                  <a:lnTo>
                    <a:pt x="91" y="386"/>
                  </a:lnTo>
                  <a:lnTo>
                    <a:pt x="85" y="384"/>
                  </a:lnTo>
                  <a:lnTo>
                    <a:pt x="82" y="379"/>
                  </a:lnTo>
                  <a:lnTo>
                    <a:pt x="76" y="377"/>
                  </a:lnTo>
                  <a:lnTo>
                    <a:pt x="72" y="373"/>
                  </a:lnTo>
                  <a:lnTo>
                    <a:pt x="68" y="369"/>
                  </a:lnTo>
                  <a:lnTo>
                    <a:pt x="63" y="363"/>
                  </a:lnTo>
                  <a:lnTo>
                    <a:pt x="57" y="360"/>
                  </a:lnTo>
                  <a:lnTo>
                    <a:pt x="53" y="356"/>
                  </a:lnTo>
                  <a:lnTo>
                    <a:pt x="49" y="350"/>
                  </a:lnTo>
                  <a:lnTo>
                    <a:pt x="45" y="346"/>
                  </a:lnTo>
                  <a:lnTo>
                    <a:pt x="42" y="341"/>
                  </a:lnTo>
                  <a:lnTo>
                    <a:pt x="38" y="335"/>
                  </a:lnTo>
                  <a:lnTo>
                    <a:pt x="34" y="331"/>
                  </a:lnTo>
                  <a:lnTo>
                    <a:pt x="30" y="325"/>
                  </a:lnTo>
                  <a:lnTo>
                    <a:pt x="26" y="320"/>
                  </a:lnTo>
                  <a:lnTo>
                    <a:pt x="23" y="314"/>
                  </a:lnTo>
                  <a:lnTo>
                    <a:pt x="21" y="310"/>
                  </a:lnTo>
                  <a:lnTo>
                    <a:pt x="19" y="304"/>
                  </a:lnTo>
                  <a:lnTo>
                    <a:pt x="15" y="299"/>
                  </a:lnTo>
                  <a:lnTo>
                    <a:pt x="13" y="293"/>
                  </a:lnTo>
                  <a:lnTo>
                    <a:pt x="11" y="287"/>
                  </a:lnTo>
                  <a:lnTo>
                    <a:pt x="9" y="282"/>
                  </a:lnTo>
                  <a:lnTo>
                    <a:pt x="7" y="276"/>
                  </a:lnTo>
                  <a:lnTo>
                    <a:pt x="6" y="270"/>
                  </a:lnTo>
                  <a:lnTo>
                    <a:pt x="4" y="264"/>
                  </a:lnTo>
                  <a:lnTo>
                    <a:pt x="2" y="259"/>
                  </a:lnTo>
                  <a:lnTo>
                    <a:pt x="2" y="253"/>
                  </a:lnTo>
                  <a:lnTo>
                    <a:pt x="0" y="247"/>
                  </a:lnTo>
                  <a:lnTo>
                    <a:pt x="0" y="242"/>
                  </a:lnTo>
                  <a:lnTo>
                    <a:pt x="0" y="234"/>
                  </a:lnTo>
                  <a:lnTo>
                    <a:pt x="0" y="228"/>
                  </a:lnTo>
                  <a:lnTo>
                    <a:pt x="0" y="223"/>
                  </a:lnTo>
                  <a:lnTo>
                    <a:pt x="0" y="217"/>
                  </a:lnTo>
                  <a:lnTo>
                    <a:pt x="0" y="209"/>
                  </a:lnTo>
                  <a:lnTo>
                    <a:pt x="2" y="204"/>
                  </a:lnTo>
                  <a:lnTo>
                    <a:pt x="4" y="198"/>
                  </a:lnTo>
                  <a:lnTo>
                    <a:pt x="6" y="192"/>
                  </a:lnTo>
                  <a:lnTo>
                    <a:pt x="6" y="188"/>
                  </a:lnTo>
                  <a:lnTo>
                    <a:pt x="6" y="183"/>
                  </a:lnTo>
                  <a:lnTo>
                    <a:pt x="7" y="179"/>
                  </a:lnTo>
                  <a:lnTo>
                    <a:pt x="9" y="175"/>
                  </a:lnTo>
                  <a:lnTo>
                    <a:pt x="9" y="171"/>
                  </a:lnTo>
                  <a:lnTo>
                    <a:pt x="11" y="167"/>
                  </a:lnTo>
                  <a:lnTo>
                    <a:pt x="11" y="162"/>
                  </a:lnTo>
                  <a:lnTo>
                    <a:pt x="13" y="158"/>
                  </a:lnTo>
                  <a:lnTo>
                    <a:pt x="15" y="154"/>
                  </a:lnTo>
                  <a:lnTo>
                    <a:pt x="15" y="150"/>
                  </a:lnTo>
                  <a:lnTo>
                    <a:pt x="17" y="146"/>
                  </a:lnTo>
                  <a:lnTo>
                    <a:pt x="19" y="143"/>
                  </a:lnTo>
                  <a:lnTo>
                    <a:pt x="21" y="139"/>
                  </a:lnTo>
                  <a:lnTo>
                    <a:pt x="23" y="135"/>
                  </a:lnTo>
                  <a:lnTo>
                    <a:pt x="25" y="129"/>
                  </a:lnTo>
                  <a:lnTo>
                    <a:pt x="26" y="126"/>
                  </a:lnTo>
                  <a:lnTo>
                    <a:pt x="28" y="122"/>
                  </a:lnTo>
                  <a:lnTo>
                    <a:pt x="30" y="118"/>
                  </a:lnTo>
                  <a:lnTo>
                    <a:pt x="32" y="114"/>
                  </a:lnTo>
                  <a:lnTo>
                    <a:pt x="36" y="110"/>
                  </a:lnTo>
                  <a:lnTo>
                    <a:pt x="40" y="103"/>
                  </a:lnTo>
                  <a:lnTo>
                    <a:pt x="44" y="95"/>
                  </a:lnTo>
                  <a:lnTo>
                    <a:pt x="49" y="87"/>
                  </a:lnTo>
                  <a:lnTo>
                    <a:pt x="55" y="80"/>
                  </a:lnTo>
                  <a:lnTo>
                    <a:pt x="61" y="72"/>
                  </a:lnTo>
                  <a:lnTo>
                    <a:pt x="66" y="67"/>
                  </a:lnTo>
                  <a:lnTo>
                    <a:pt x="72" y="59"/>
                  </a:lnTo>
                  <a:lnTo>
                    <a:pt x="78" y="51"/>
                  </a:lnTo>
                  <a:lnTo>
                    <a:pt x="85" y="46"/>
                  </a:lnTo>
                  <a:lnTo>
                    <a:pt x="93" y="40"/>
                  </a:lnTo>
                  <a:lnTo>
                    <a:pt x="99" y="34"/>
                  </a:lnTo>
                  <a:lnTo>
                    <a:pt x="106" y="30"/>
                  </a:lnTo>
                  <a:lnTo>
                    <a:pt x="110" y="27"/>
                  </a:lnTo>
                  <a:lnTo>
                    <a:pt x="112" y="25"/>
                  </a:lnTo>
                  <a:lnTo>
                    <a:pt x="118" y="23"/>
                  </a:lnTo>
                  <a:lnTo>
                    <a:pt x="122" y="21"/>
                  </a:lnTo>
                  <a:lnTo>
                    <a:pt x="129" y="17"/>
                  </a:lnTo>
                  <a:lnTo>
                    <a:pt x="137" y="13"/>
                  </a:lnTo>
                  <a:lnTo>
                    <a:pt x="141" y="11"/>
                  </a:lnTo>
                  <a:lnTo>
                    <a:pt x="144" y="9"/>
                  </a:lnTo>
                  <a:lnTo>
                    <a:pt x="148" y="9"/>
                  </a:lnTo>
                  <a:lnTo>
                    <a:pt x="154" y="8"/>
                  </a:lnTo>
                  <a:lnTo>
                    <a:pt x="158" y="8"/>
                  </a:lnTo>
                  <a:lnTo>
                    <a:pt x="161" y="6"/>
                  </a:lnTo>
                  <a:lnTo>
                    <a:pt x="165" y="6"/>
                  </a:lnTo>
                  <a:lnTo>
                    <a:pt x="171" y="6"/>
                  </a:lnTo>
                  <a:lnTo>
                    <a:pt x="175" y="4"/>
                  </a:lnTo>
                  <a:lnTo>
                    <a:pt x="180" y="4"/>
                  </a:lnTo>
                  <a:lnTo>
                    <a:pt x="184" y="4"/>
                  </a:lnTo>
                  <a:lnTo>
                    <a:pt x="190" y="4"/>
                  </a:lnTo>
                  <a:lnTo>
                    <a:pt x="192" y="4"/>
                  </a:lnTo>
                  <a:lnTo>
                    <a:pt x="198" y="2"/>
                  </a:lnTo>
                  <a:lnTo>
                    <a:pt x="201" y="2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1" name="Freeform 105"/>
            <p:cNvSpPr>
              <a:spLocks/>
            </p:cNvSpPr>
            <p:nvPr/>
          </p:nvSpPr>
          <p:spPr bwMode="auto">
            <a:xfrm>
              <a:off x="1237" y="1589"/>
              <a:ext cx="55" cy="167"/>
            </a:xfrm>
            <a:custGeom>
              <a:avLst/>
              <a:gdLst>
                <a:gd name="T0" fmla="*/ 14 w 111"/>
                <a:gd name="T1" fmla="*/ 6 h 333"/>
                <a:gd name="T2" fmla="*/ 31 w 111"/>
                <a:gd name="T3" fmla="*/ 13 h 333"/>
                <a:gd name="T4" fmla="*/ 46 w 111"/>
                <a:gd name="T5" fmla="*/ 25 h 333"/>
                <a:gd name="T6" fmla="*/ 59 w 111"/>
                <a:gd name="T7" fmla="*/ 36 h 333"/>
                <a:gd name="T8" fmla="*/ 71 w 111"/>
                <a:gd name="T9" fmla="*/ 49 h 333"/>
                <a:gd name="T10" fmla="*/ 82 w 111"/>
                <a:gd name="T11" fmla="*/ 65 h 333"/>
                <a:gd name="T12" fmla="*/ 92 w 111"/>
                <a:gd name="T13" fmla="*/ 80 h 333"/>
                <a:gd name="T14" fmla="*/ 97 w 111"/>
                <a:gd name="T15" fmla="*/ 95 h 333"/>
                <a:gd name="T16" fmla="*/ 103 w 111"/>
                <a:gd name="T17" fmla="*/ 112 h 333"/>
                <a:gd name="T18" fmla="*/ 107 w 111"/>
                <a:gd name="T19" fmla="*/ 131 h 333"/>
                <a:gd name="T20" fmla="*/ 111 w 111"/>
                <a:gd name="T21" fmla="*/ 150 h 333"/>
                <a:gd name="T22" fmla="*/ 111 w 111"/>
                <a:gd name="T23" fmla="*/ 167 h 333"/>
                <a:gd name="T24" fmla="*/ 109 w 111"/>
                <a:gd name="T25" fmla="*/ 186 h 333"/>
                <a:gd name="T26" fmla="*/ 107 w 111"/>
                <a:gd name="T27" fmla="*/ 203 h 333"/>
                <a:gd name="T28" fmla="*/ 103 w 111"/>
                <a:gd name="T29" fmla="*/ 223 h 333"/>
                <a:gd name="T30" fmla="*/ 97 w 111"/>
                <a:gd name="T31" fmla="*/ 240 h 333"/>
                <a:gd name="T32" fmla="*/ 92 w 111"/>
                <a:gd name="T33" fmla="*/ 257 h 333"/>
                <a:gd name="T34" fmla="*/ 82 w 111"/>
                <a:gd name="T35" fmla="*/ 274 h 333"/>
                <a:gd name="T36" fmla="*/ 74 w 111"/>
                <a:gd name="T37" fmla="*/ 291 h 333"/>
                <a:gd name="T38" fmla="*/ 61 w 111"/>
                <a:gd name="T39" fmla="*/ 304 h 333"/>
                <a:gd name="T40" fmla="*/ 48 w 111"/>
                <a:gd name="T41" fmla="*/ 318 h 333"/>
                <a:gd name="T42" fmla="*/ 34 w 111"/>
                <a:gd name="T43" fmla="*/ 329 h 333"/>
                <a:gd name="T44" fmla="*/ 19 w 111"/>
                <a:gd name="T45" fmla="*/ 333 h 333"/>
                <a:gd name="T46" fmla="*/ 23 w 111"/>
                <a:gd name="T47" fmla="*/ 321 h 333"/>
                <a:gd name="T48" fmla="*/ 36 w 111"/>
                <a:gd name="T49" fmla="*/ 302 h 333"/>
                <a:gd name="T50" fmla="*/ 54 w 111"/>
                <a:gd name="T51" fmla="*/ 280 h 333"/>
                <a:gd name="T52" fmla="*/ 71 w 111"/>
                <a:gd name="T53" fmla="*/ 259 h 333"/>
                <a:gd name="T54" fmla="*/ 80 w 111"/>
                <a:gd name="T55" fmla="*/ 240 h 333"/>
                <a:gd name="T56" fmla="*/ 84 w 111"/>
                <a:gd name="T57" fmla="*/ 228 h 333"/>
                <a:gd name="T58" fmla="*/ 86 w 111"/>
                <a:gd name="T59" fmla="*/ 215 h 333"/>
                <a:gd name="T60" fmla="*/ 88 w 111"/>
                <a:gd name="T61" fmla="*/ 196 h 333"/>
                <a:gd name="T62" fmla="*/ 88 w 111"/>
                <a:gd name="T63" fmla="*/ 173 h 333"/>
                <a:gd name="T64" fmla="*/ 88 w 111"/>
                <a:gd name="T65" fmla="*/ 152 h 333"/>
                <a:gd name="T66" fmla="*/ 86 w 111"/>
                <a:gd name="T67" fmla="*/ 131 h 333"/>
                <a:gd name="T68" fmla="*/ 80 w 111"/>
                <a:gd name="T69" fmla="*/ 110 h 333"/>
                <a:gd name="T70" fmla="*/ 73 w 111"/>
                <a:gd name="T71" fmla="*/ 91 h 333"/>
                <a:gd name="T72" fmla="*/ 63 w 111"/>
                <a:gd name="T73" fmla="*/ 74 h 333"/>
                <a:gd name="T74" fmla="*/ 50 w 111"/>
                <a:gd name="T75" fmla="*/ 57 h 333"/>
                <a:gd name="T76" fmla="*/ 34 w 111"/>
                <a:gd name="T77" fmla="*/ 42 h 333"/>
                <a:gd name="T78" fmla="*/ 17 w 111"/>
                <a:gd name="T79" fmla="*/ 28 h 333"/>
                <a:gd name="T80" fmla="*/ 0 w 111"/>
                <a:gd name="T81" fmla="*/ 17 h 333"/>
                <a:gd name="T82" fmla="*/ 2 w 111"/>
                <a:gd name="T83" fmla="*/ 4 h 3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11"/>
                <a:gd name="T127" fmla="*/ 0 h 333"/>
                <a:gd name="T128" fmla="*/ 111 w 111"/>
                <a:gd name="T129" fmla="*/ 333 h 3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11" h="333">
                  <a:moveTo>
                    <a:pt x="4" y="0"/>
                  </a:moveTo>
                  <a:lnTo>
                    <a:pt x="8" y="2"/>
                  </a:lnTo>
                  <a:lnTo>
                    <a:pt x="14" y="6"/>
                  </a:lnTo>
                  <a:lnTo>
                    <a:pt x="19" y="8"/>
                  </a:lnTo>
                  <a:lnTo>
                    <a:pt x="27" y="11"/>
                  </a:lnTo>
                  <a:lnTo>
                    <a:pt x="31" y="13"/>
                  </a:lnTo>
                  <a:lnTo>
                    <a:pt x="36" y="17"/>
                  </a:lnTo>
                  <a:lnTo>
                    <a:pt x="40" y="21"/>
                  </a:lnTo>
                  <a:lnTo>
                    <a:pt x="46" y="25"/>
                  </a:lnTo>
                  <a:lnTo>
                    <a:pt x="52" y="28"/>
                  </a:lnTo>
                  <a:lnTo>
                    <a:pt x="55" y="32"/>
                  </a:lnTo>
                  <a:lnTo>
                    <a:pt x="59" y="36"/>
                  </a:lnTo>
                  <a:lnTo>
                    <a:pt x="65" y="42"/>
                  </a:lnTo>
                  <a:lnTo>
                    <a:pt x="67" y="46"/>
                  </a:lnTo>
                  <a:lnTo>
                    <a:pt x="71" y="49"/>
                  </a:lnTo>
                  <a:lnTo>
                    <a:pt x="74" y="55"/>
                  </a:lnTo>
                  <a:lnTo>
                    <a:pt x="78" y="59"/>
                  </a:lnTo>
                  <a:lnTo>
                    <a:pt x="82" y="65"/>
                  </a:lnTo>
                  <a:lnTo>
                    <a:pt x="86" y="68"/>
                  </a:lnTo>
                  <a:lnTo>
                    <a:pt x="88" y="74"/>
                  </a:lnTo>
                  <a:lnTo>
                    <a:pt x="92" y="80"/>
                  </a:lnTo>
                  <a:lnTo>
                    <a:pt x="93" y="86"/>
                  </a:lnTo>
                  <a:lnTo>
                    <a:pt x="95" y="91"/>
                  </a:lnTo>
                  <a:lnTo>
                    <a:pt x="97" y="95"/>
                  </a:lnTo>
                  <a:lnTo>
                    <a:pt x="101" y="103"/>
                  </a:lnTo>
                  <a:lnTo>
                    <a:pt x="101" y="106"/>
                  </a:lnTo>
                  <a:lnTo>
                    <a:pt x="103" y="112"/>
                  </a:lnTo>
                  <a:lnTo>
                    <a:pt x="105" y="118"/>
                  </a:lnTo>
                  <a:lnTo>
                    <a:pt x="107" y="125"/>
                  </a:lnTo>
                  <a:lnTo>
                    <a:pt x="107" y="131"/>
                  </a:lnTo>
                  <a:lnTo>
                    <a:pt x="109" y="137"/>
                  </a:lnTo>
                  <a:lnTo>
                    <a:pt x="109" y="143"/>
                  </a:lnTo>
                  <a:lnTo>
                    <a:pt x="111" y="150"/>
                  </a:lnTo>
                  <a:lnTo>
                    <a:pt x="111" y="156"/>
                  </a:lnTo>
                  <a:lnTo>
                    <a:pt x="111" y="162"/>
                  </a:lnTo>
                  <a:lnTo>
                    <a:pt x="111" y="167"/>
                  </a:lnTo>
                  <a:lnTo>
                    <a:pt x="111" y="173"/>
                  </a:lnTo>
                  <a:lnTo>
                    <a:pt x="109" y="179"/>
                  </a:lnTo>
                  <a:lnTo>
                    <a:pt x="109" y="186"/>
                  </a:lnTo>
                  <a:lnTo>
                    <a:pt x="109" y="192"/>
                  </a:lnTo>
                  <a:lnTo>
                    <a:pt x="109" y="198"/>
                  </a:lnTo>
                  <a:lnTo>
                    <a:pt x="107" y="203"/>
                  </a:lnTo>
                  <a:lnTo>
                    <a:pt x="107" y="209"/>
                  </a:lnTo>
                  <a:lnTo>
                    <a:pt x="105" y="215"/>
                  </a:lnTo>
                  <a:lnTo>
                    <a:pt x="103" y="223"/>
                  </a:lnTo>
                  <a:lnTo>
                    <a:pt x="101" y="228"/>
                  </a:lnTo>
                  <a:lnTo>
                    <a:pt x="101" y="234"/>
                  </a:lnTo>
                  <a:lnTo>
                    <a:pt x="97" y="240"/>
                  </a:lnTo>
                  <a:lnTo>
                    <a:pt x="97" y="247"/>
                  </a:lnTo>
                  <a:lnTo>
                    <a:pt x="93" y="251"/>
                  </a:lnTo>
                  <a:lnTo>
                    <a:pt x="92" y="257"/>
                  </a:lnTo>
                  <a:lnTo>
                    <a:pt x="88" y="262"/>
                  </a:lnTo>
                  <a:lnTo>
                    <a:pt x="86" y="268"/>
                  </a:lnTo>
                  <a:lnTo>
                    <a:pt x="82" y="274"/>
                  </a:lnTo>
                  <a:lnTo>
                    <a:pt x="78" y="280"/>
                  </a:lnTo>
                  <a:lnTo>
                    <a:pt x="76" y="285"/>
                  </a:lnTo>
                  <a:lnTo>
                    <a:pt x="74" y="291"/>
                  </a:lnTo>
                  <a:lnTo>
                    <a:pt x="69" y="295"/>
                  </a:lnTo>
                  <a:lnTo>
                    <a:pt x="65" y="301"/>
                  </a:lnTo>
                  <a:lnTo>
                    <a:pt x="61" y="304"/>
                  </a:lnTo>
                  <a:lnTo>
                    <a:pt x="57" y="310"/>
                  </a:lnTo>
                  <a:lnTo>
                    <a:pt x="54" y="314"/>
                  </a:lnTo>
                  <a:lnTo>
                    <a:pt x="48" y="318"/>
                  </a:lnTo>
                  <a:lnTo>
                    <a:pt x="44" y="323"/>
                  </a:lnTo>
                  <a:lnTo>
                    <a:pt x="40" y="327"/>
                  </a:lnTo>
                  <a:lnTo>
                    <a:pt x="34" y="329"/>
                  </a:lnTo>
                  <a:lnTo>
                    <a:pt x="29" y="331"/>
                  </a:lnTo>
                  <a:lnTo>
                    <a:pt x="25" y="331"/>
                  </a:lnTo>
                  <a:lnTo>
                    <a:pt x="19" y="333"/>
                  </a:lnTo>
                  <a:lnTo>
                    <a:pt x="19" y="329"/>
                  </a:lnTo>
                  <a:lnTo>
                    <a:pt x="21" y="325"/>
                  </a:lnTo>
                  <a:lnTo>
                    <a:pt x="23" y="321"/>
                  </a:lnTo>
                  <a:lnTo>
                    <a:pt x="27" y="318"/>
                  </a:lnTo>
                  <a:lnTo>
                    <a:pt x="31" y="310"/>
                  </a:lnTo>
                  <a:lnTo>
                    <a:pt x="36" y="302"/>
                  </a:lnTo>
                  <a:lnTo>
                    <a:pt x="40" y="295"/>
                  </a:lnTo>
                  <a:lnTo>
                    <a:pt x="46" y="287"/>
                  </a:lnTo>
                  <a:lnTo>
                    <a:pt x="54" y="280"/>
                  </a:lnTo>
                  <a:lnTo>
                    <a:pt x="59" y="274"/>
                  </a:lnTo>
                  <a:lnTo>
                    <a:pt x="65" y="266"/>
                  </a:lnTo>
                  <a:lnTo>
                    <a:pt x="71" y="259"/>
                  </a:lnTo>
                  <a:lnTo>
                    <a:pt x="74" y="251"/>
                  </a:lnTo>
                  <a:lnTo>
                    <a:pt x="78" y="243"/>
                  </a:lnTo>
                  <a:lnTo>
                    <a:pt x="80" y="240"/>
                  </a:lnTo>
                  <a:lnTo>
                    <a:pt x="82" y="236"/>
                  </a:lnTo>
                  <a:lnTo>
                    <a:pt x="82" y="232"/>
                  </a:lnTo>
                  <a:lnTo>
                    <a:pt x="84" y="228"/>
                  </a:lnTo>
                  <a:lnTo>
                    <a:pt x="84" y="223"/>
                  </a:lnTo>
                  <a:lnTo>
                    <a:pt x="86" y="219"/>
                  </a:lnTo>
                  <a:lnTo>
                    <a:pt x="86" y="215"/>
                  </a:lnTo>
                  <a:lnTo>
                    <a:pt x="86" y="211"/>
                  </a:lnTo>
                  <a:lnTo>
                    <a:pt x="86" y="203"/>
                  </a:lnTo>
                  <a:lnTo>
                    <a:pt x="88" y="196"/>
                  </a:lnTo>
                  <a:lnTo>
                    <a:pt x="88" y="188"/>
                  </a:lnTo>
                  <a:lnTo>
                    <a:pt x="90" y="181"/>
                  </a:lnTo>
                  <a:lnTo>
                    <a:pt x="88" y="173"/>
                  </a:lnTo>
                  <a:lnTo>
                    <a:pt x="88" y="165"/>
                  </a:lnTo>
                  <a:lnTo>
                    <a:pt x="88" y="160"/>
                  </a:lnTo>
                  <a:lnTo>
                    <a:pt x="88" y="152"/>
                  </a:lnTo>
                  <a:lnTo>
                    <a:pt x="88" y="145"/>
                  </a:lnTo>
                  <a:lnTo>
                    <a:pt x="86" y="137"/>
                  </a:lnTo>
                  <a:lnTo>
                    <a:pt x="86" y="131"/>
                  </a:lnTo>
                  <a:lnTo>
                    <a:pt x="84" y="125"/>
                  </a:lnTo>
                  <a:lnTo>
                    <a:pt x="82" y="118"/>
                  </a:lnTo>
                  <a:lnTo>
                    <a:pt x="80" y="110"/>
                  </a:lnTo>
                  <a:lnTo>
                    <a:pt x="78" y="105"/>
                  </a:lnTo>
                  <a:lnTo>
                    <a:pt x="76" y="99"/>
                  </a:lnTo>
                  <a:lnTo>
                    <a:pt x="73" y="91"/>
                  </a:lnTo>
                  <a:lnTo>
                    <a:pt x="69" y="86"/>
                  </a:lnTo>
                  <a:lnTo>
                    <a:pt x="65" y="80"/>
                  </a:lnTo>
                  <a:lnTo>
                    <a:pt x="63" y="74"/>
                  </a:lnTo>
                  <a:lnTo>
                    <a:pt x="59" y="66"/>
                  </a:lnTo>
                  <a:lnTo>
                    <a:pt x="54" y="63"/>
                  </a:lnTo>
                  <a:lnTo>
                    <a:pt x="50" y="57"/>
                  </a:lnTo>
                  <a:lnTo>
                    <a:pt x="46" y="51"/>
                  </a:lnTo>
                  <a:lnTo>
                    <a:pt x="40" y="46"/>
                  </a:lnTo>
                  <a:lnTo>
                    <a:pt x="34" y="42"/>
                  </a:lnTo>
                  <a:lnTo>
                    <a:pt x="29" y="36"/>
                  </a:lnTo>
                  <a:lnTo>
                    <a:pt x="25" y="32"/>
                  </a:lnTo>
                  <a:lnTo>
                    <a:pt x="17" y="28"/>
                  </a:lnTo>
                  <a:lnTo>
                    <a:pt x="12" y="23"/>
                  </a:lnTo>
                  <a:lnTo>
                    <a:pt x="6" y="19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0" y="9"/>
                  </a:lnTo>
                  <a:lnTo>
                    <a:pt x="2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2" name="Freeform 106"/>
            <p:cNvSpPr>
              <a:spLocks/>
            </p:cNvSpPr>
            <p:nvPr/>
          </p:nvSpPr>
          <p:spPr bwMode="auto">
            <a:xfrm>
              <a:off x="1086" y="1634"/>
              <a:ext cx="50" cy="20"/>
            </a:xfrm>
            <a:custGeom>
              <a:avLst/>
              <a:gdLst>
                <a:gd name="T0" fmla="*/ 6 w 101"/>
                <a:gd name="T1" fmla="*/ 0 h 40"/>
                <a:gd name="T2" fmla="*/ 9 w 101"/>
                <a:gd name="T3" fmla="*/ 2 h 40"/>
                <a:gd name="T4" fmla="*/ 15 w 101"/>
                <a:gd name="T5" fmla="*/ 6 h 40"/>
                <a:gd name="T6" fmla="*/ 21 w 101"/>
                <a:gd name="T7" fmla="*/ 8 h 40"/>
                <a:gd name="T8" fmla="*/ 27 w 101"/>
                <a:gd name="T9" fmla="*/ 12 h 40"/>
                <a:gd name="T10" fmla="*/ 32 w 101"/>
                <a:gd name="T11" fmla="*/ 12 h 40"/>
                <a:gd name="T12" fmla="*/ 38 w 101"/>
                <a:gd name="T13" fmla="*/ 14 h 40"/>
                <a:gd name="T14" fmla="*/ 44 w 101"/>
                <a:gd name="T15" fmla="*/ 16 h 40"/>
                <a:gd name="T16" fmla="*/ 49 w 101"/>
                <a:gd name="T17" fmla="*/ 17 h 40"/>
                <a:gd name="T18" fmla="*/ 55 w 101"/>
                <a:gd name="T19" fmla="*/ 17 h 40"/>
                <a:gd name="T20" fmla="*/ 61 w 101"/>
                <a:gd name="T21" fmla="*/ 19 h 40"/>
                <a:gd name="T22" fmla="*/ 68 w 101"/>
                <a:gd name="T23" fmla="*/ 19 h 40"/>
                <a:gd name="T24" fmla="*/ 74 w 101"/>
                <a:gd name="T25" fmla="*/ 21 h 40"/>
                <a:gd name="T26" fmla="*/ 82 w 101"/>
                <a:gd name="T27" fmla="*/ 21 h 40"/>
                <a:gd name="T28" fmla="*/ 87 w 101"/>
                <a:gd name="T29" fmla="*/ 21 h 40"/>
                <a:gd name="T30" fmla="*/ 95 w 101"/>
                <a:gd name="T31" fmla="*/ 21 h 40"/>
                <a:gd name="T32" fmla="*/ 101 w 101"/>
                <a:gd name="T33" fmla="*/ 23 h 40"/>
                <a:gd name="T34" fmla="*/ 101 w 101"/>
                <a:gd name="T35" fmla="*/ 25 h 40"/>
                <a:gd name="T36" fmla="*/ 101 w 101"/>
                <a:gd name="T37" fmla="*/ 29 h 40"/>
                <a:gd name="T38" fmla="*/ 101 w 101"/>
                <a:gd name="T39" fmla="*/ 33 h 40"/>
                <a:gd name="T40" fmla="*/ 101 w 101"/>
                <a:gd name="T41" fmla="*/ 36 h 40"/>
                <a:gd name="T42" fmla="*/ 97 w 101"/>
                <a:gd name="T43" fmla="*/ 36 h 40"/>
                <a:gd name="T44" fmla="*/ 91 w 101"/>
                <a:gd name="T45" fmla="*/ 36 h 40"/>
                <a:gd name="T46" fmla="*/ 87 w 101"/>
                <a:gd name="T47" fmla="*/ 36 h 40"/>
                <a:gd name="T48" fmla="*/ 84 w 101"/>
                <a:gd name="T49" fmla="*/ 38 h 40"/>
                <a:gd name="T50" fmla="*/ 80 w 101"/>
                <a:gd name="T51" fmla="*/ 38 h 40"/>
                <a:gd name="T52" fmla="*/ 76 w 101"/>
                <a:gd name="T53" fmla="*/ 38 h 40"/>
                <a:gd name="T54" fmla="*/ 72 w 101"/>
                <a:gd name="T55" fmla="*/ 38 h 40"/>
                <a:gd name="T56" fmla="*/ 68 w 101"/>
                <a:gd name="T57" fmla="*/ 38 h 40"/>
                <a:gd name="T58" fmla="*/ 65 w 101"/>
                <a:gd name="T59" fmla="*/ 38 h 40"/>
                <a:gd name="T60" fmla="*/ 61 w 101"/>
                <a:gd name="T61" fmla="*/ 38 h 40"/>
                <a:gd name="T62" fmla="*/ 55 w 101"/>
                <a:gd name="T63" fmla="*/ 38 h 40"/>
                <a:gd name="T64" fmla="*/ 51 w 101"/>
                <a:gd name="T65" fmla="*/ 40 h 40"/>
                <a:gd name="T66" fmla="*/ 47 w 101"/>
                <a:gd name="T67" fmla="*/ 38 h 40"/>
                <a:gd name="T68" fmla="*/ 44 w 101"/>
                <a:gd name="T69" fmla="*/ 38 h 40"/>
                <a:gd name="T70" fmla="*/ 38 w 101"/>
                <a:gd name="T71" fmla="*/ 38 h 40"/>
                <a:gd name="T72" fmla="*/ 34 w 101"/>
                <a:gd name="T73" fmla="*/ 36 h 40"/>
                <a:gd name="T74" fmla="*/ 28 w 101"/>
                <a:gd name="T75" fmla="*/ 35 h 40"/>
                <a:gd name="T76" fmla="*/ 23 w 101"/>
                <a:gd name="T77" fmla="*/ 33 h 40"/>
                <a:gd name="T78" fmla="*/ 19 w 101"/>
                <a:gd name="T79" fmla="*/ 31 h 40"/>
                <a:gd name="T80" fmla="*/ 15 w 101"/>
                <a:gd name="T81" fmla="*/ 29 h 40"/>
                <a:gd name="T82" fmla="*/ 9 w 101"/>
                <a:gd name="T83" fmla="*/ 27 h 40"/>
                <a:gd name="T84" fmla="*/ 6 w 101"/>
                <a:gd name="T85" fmla="*/ 23 h 40"/>
                <a:gd name="T86" fmla="*/ 2 w 101"/>
                <a:gd name="T87" fmla="*/ 19 h 40"/>
                <a:gd name="T88" fmla="*/ 0 w 101"/>
                <a:gd name="T89" fmla="*/ 17 h 40"/>
                <a:gd name="T90" fmla="*/ 0 w 101"/>
                <a:gd name="T91" fmla="*/ 12 h 40"/>
                <a:gd name="T92" fmla="*/ 0 w 101"/>
                <a:gd name="T93" fmla="*/ 8 h 40"/>
                <a:gd name="T94" fmla="*/ 2 w 101"/>
                <a:gd name="T95" fmla="*/ 4 h 40"/>
                <a:gd name="T96" fmla="*/ 6 w 101"/>
                <a:gd name="T97" fmla="*/ 0 h 40"/>
                <a:gd name="T98" fmla="*/ 6 w 101"/>
                <a:gd name="T99" fmla="*/ 0 h 4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01"/>
                <a:gd name="T151" fmla="*/ 0 h 40"/>
                <a:gd name="T152" fmla="*/ 101 w 101"/>
                <a:gd name="T153" fmla="*/ 40 h 40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01" h="40">
                  <a:moveTo>
                    <a:pt x="6" y="0"/>
                  </a:moveTo>
                  <a:lnTo>
                    <a:pt x="9" y="2"/>
                  </a:lnTo>
                  <a:lnTo>
                    <a:pt x="15" y="6"/>
                  </a:lnTo>
                  <a:lnTo>
                    <a:pt x="21" y="8"/>
                  </a:lnTo>
                  <a:lnTo>
                    <a:pt x="27" y="12"/>
                  </a:lnTo>
                  <a:lnTo>
                    <a:pt x="32" y="12"/>
                  </a:lnTo>
                  <a:lnTo>
                    <a:pt x="38" y="14"/>
                  </a:lnTo>
                  <a:lnTo>
                    <a:pt x="44" y="16"/>
                  </a:lnTo>
                  <a:lnTo>
                    <a:pt x="49" y="17"/>
                  </a:lnTo>
                  <a:lnTo>
                    <a:pt x="55" y="17"/>
                  </a:lnTo>
                  <a:lnTo>
                    <a:pt x="61" y="19"/>
                  </a:lnTo>
                  <a:lnTo>
                    <a:pt x="68" y="19"/>
                  </a:lnTo>
                  <a:lnTo>
                    <a:pt x="74" y="21"/>
                  </a:lnTo>
                  <a:lnTo>
                    <a:pt x="82" y="21"/>
                  </a:lnTo>
                  <a:lnTo>
                    <a:pt x="87" y="21"/>
                  </a:lnTo>
                  <a:lnTo>
                    <a:pt x="95" y="21"/>
                  </a:lnTo>
                  <a:lnTo>
                    <a:pt x="101" y="23"/>
                  </a:lnTo>
                  <a:lnTo>
                    <a:pt x="101" y="25"/>
                  </a:lnTo>
                  <a:lnTo>
                    <a:pt x="101" y="29"/>
                  </a:lnTo>
                  <a:lnTo>
                    <a:pt x="101" y="33"/>
                  </a:lnTo>
                  <a:lnTo>
                    <a:pt x="101" y="36"/>
                  </a:lnTo>
                  <a:lnTo>
                    <a:pt x="97" y="36"/>
                  </a:lnTo>
                  <a:lnTo>
                    <a:pt x="91" y="36"/>
                  </a:lnTo>
                  <a:lnTo>
                    <a:pt x="87" y="36"/>
                  </a:lnTo>
                  <a:lnTo>
                    <a:pt x="84" y="38"/>
                  </a:lnTo>
                  <a:lnTo>
                    <a:pt x="80" y="38"/>
                  </a:lnTo>
                  <a:lnTo>
                    <a:pt x="76" y="38"/>
                  </a:lnTo>
                  <a:lnTo>
                    <a:pt x="72" y="38"/>
                  </a:lnTo>
                  <a:lnTo>
                    <a:pt x="68" y="38"/>
                  </a:lnTo>
                  <a:lnTo>
                    <a:pt x="65" y="38"/>
                  </a:lnTo>
                  <a:lnTo>
                    <a:pt x="61" y="38"/>
                  </a:lnTo>
                  <a:lnTo>
                    <a:pt x="55" y="38"/>
                  </a:lnTo>
                  <a:lnTo>
                    <a:pt x="51" y="40"/>
                  </a:lnTo>
                  <a:lnTo>
                    <a:pt x="47" y="38"/>
                  </a:lnTo>
                  <a:lnTo>
                    <a:pt x="44" y="38"/>
                  </a:lnTo>
                  <a:lnTo>
                    <a:pt x="38" y="38"/>
                  </a:lnTo>
                  <a:lnTo>
                    <a:pt x="34" y="36"/>
                  </a:lnTo>
                  <a:lnTo>
                    <a:pt x="28" y="35"/>
                  </a:lnTo>
                  <a:lnTo>
                    <a:pt x="23" y="33"/>
                  </a:lnTo>
                  <a:lnTo>
                    <a:pt x="19" y="31"/>
                  </a:lnTo>
                  <a:lnTo>
                    <a:pt x="15" y="29"/>
                  </a:lnTo>
                  <a:lnTo>
                    <a:pt x="9" y="27"/>
                  </a:lnTo>
                  <a:lnTo>
                    <a:pt x="6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3" name="Freeform 107"/>
            <p:cNvSpPr>
              <a:spLocks/>
            </p:cNvSpPr>
            <p:nvPr/>
          </p:nvSpPr>
          <p:spPr bwMode="auto">
            <a:xfrm>
              <a:off x="1077" y="1667"/>
              <a:ext cx="53" cy="15"/>
            </a:xfrm>
            <a:custGeom>
              <a:avLst/>
              <a:gdLst>
                <a:gd name="T0" fmla="*/ 6 w 104"/>
                <a:gd name="T1" fmla="*/ 0 h 30"/>
                <a:gd name="T2" fmla="*/ 11 w 104"/>
                <a:gd name="T3" fmla="*/ 2 h 30"/>
                <a:gd name="T4" fmla="*/ 15 w 104"/>
                <a:gd name="T5" fmla="*/ 2 h 30"/>
                <a:gd name="T6" fmla="*/ 19 w 104"/>
                <a:gd name="T7" fmla="*/ 4 h 30"/>
                <a:gd name="T8" fmla="*/ 25 w 104"/>
                <a:gd name="T9" fmla="*/ 4 h 30"/>
                <a:gd name="T10" fmla="*/ 28 w 104"/>
                <a:gd name="T11" fmla="*/ 4 h 30"/>
                <a:gd name="T12" fmla="*/ 34 w 104"/>
                <a:gd name="T13" fmla="*/ 6 h 30"/>
                <a:gd name="T14" fmla="*/ 38 w 104"/>
                <a:gd name="T15" fmla="*/ 6 h 30"/>
                <a:gd name="T16" fmla="*/ 44 w 104"/>
                <a:gd name="T17" fmla="*/ 6 h 30"/>
                <a:gd name="T18" fmla="*/ 47 w 104"/>
                <a:gd name="T19" fmla="*/ 6 h 30"/>
                <a:gd name="T20" fmla="*/ 53 w 104"/>
                <a:gd name="T21" fmla="*/ 6 h 30"/>
                <a:gd name="T22" fmla="*/ 59 w 104"/>
                <a:gd name="T23" fmla="*/ 6 h 30"/>
                <a:gd name="T24" fmla="*/ 63 w 104"/>
                <a:gd name="T25" fmla="*/ 6 h 30"/>
                <a:gd name="T26" fmla="*/ 66 w 104"/>
                <a:gd name="T27" fmla="*/ 4 h 30"/>
                <a:gd name="T28" fmla="*/ 72 w 104"/>
                <a:gd name="T29" fmla="*/ 4 h 30"/>
                <a:gd name="T30" fmla="*/ 78 w 104"/>
                <a:gd name="T31" fmla="*/ 4 h 30"/>
                <a:gd name="T32" fmla="*/ 82 w 104"/>
                <a:gd name="T33" fmla="*/ 2 h 30"/>
                <a:gd name="T34" fmla="*/ 87 w 104"/>
                <a:gd name="T35" fmla="*/ 4 h 30"/>
                <a:gd name="T36" fmla="*/ 93 w 104"/>
                <a:gd name="T37" fmla="*/ 6 h 30"/>
                <a:gd name="T38" fmla="*/ 99 w 104"/>
                <a:gd name="T39" fmla="*/ 10 h 30"/>
                <a:gd name="T40" fmla="*/ 104 w 104"/>
                <a:gd name="T41" fmla="*/ 13 h 30"/>
                <a:gd name="T42" fmla="*/ 99 w 104"/>
                <a:gd name="T43" fmla="*/ 15 h 30"/>
                <a:gd name="T44" fmla="*/ 93 w 104"/>
                <a:gd name="T45" fmla="*/ 19 h 30"/>
                <a:gd name="T46" fmla="*/ 85 w 104"/>
                <a:gd name="T47" fmla="*/ 21 h 30"/>
                <a:gd name="T48" fmla="*/ 80 w 104"/>
                <a:gd name="T49" fmla="*/ 25 h 30"/>
                <a:gd name="T50" fmla="*/ 72 w 104"/>
                <a:gd name="T51" fmla="*/ 25 h 30"/>
                <a:gd name="T52" fmla="*/ 64 w 104"/>
                <a:gd name="T53" fmla="*/ 27 h 30"/>
                <a:gd name="T54" fmla="*/ 57 w 104"/>
                <a:gd name="T55" fmla="*/ 29 h 30"/>
                <a:gd name="T56" fmla="*/ 51 w 104"/>
                <a:gd name="T57" fmla="*/ 30 h 30"/>
                <a:gd name="T58" fmla="*/ 44 w 104"/>
                <a:gd name="T59" fmla="*/ 29 h 30"/>
                <a:gd name="T60" fmla="*/ 36 w 104"/>
                <a:gd name="T61" fmla="*/ 29 h 30"/>
                <a:gd name="T62" fmla="*/ 28 w 104"/>
                <a:gd name="T63" fmla="*/ 27 h 30"/>
                <a:gd name="T64" fmla="*/ 23 w 104"/>
                <a:gd name="T65" fmla="*/ 27 h 30"/>
                <a:gd name="T66" fmla="*/ 15 w 104"/>
                <a:gd name="T67" fmla="*/ 23 h 30"/>
                <a:gd name="T68" fmla="*/ 9 w 104"/>
                <a:gd name="T69" fmla="*/ 19 h 30"/>
                <a:gd name="T70" fmla="*/ 4 w 104"/>
                <a:gd name="T71" fmla="*/ 13 h 30"/>
                <a:gd name="T72" fmla="*/ 0 w 104"/>
                <a:gd name="T73" fmla="*/ 8 h 30"/>
                <a:gd name="T74" fmla="*/ 2 w 104"/>
                <a:gd name="T75" fmla="*/ 4 h 30"/>
                <a:gd name="T76" fmla="*/ 6 w 104"/>
                <a:gd name="T77" fmla="*/ 0 h 30"/>
                <a:gd name="T78" fmla="*/ 6 w 104"/>
                <a:gd name="T79" fmla="*/ 0 h 3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04"/>
                <a:gd name="T121" fmla="*/ 0 h 30"/>
                <a:gd name="T122" fmla="*/ 104 w 104"/>
                <a:gd name="T123" fmla="*/ 30 h 3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04" h="30">
                  <a:moveTo>
                    <a:pt x="6" y="0"/>
                  </a:moveTo>
                  <a:lnTo>
                    <a:pt x="11" y="2"/>
                  </a:lnTo>
                  <a:lnTo>
                    <a:pt x="15" y="2"/>
                  </a:lnTo>
                  <a:lnTo>
                    <a:pt x="19" y="4"/>
                  </a:lnTo>
                  <a:lnTo>
                    <a:pt x="25" y="4"/>
                  </a:lnTo>
                  <a:lnTo>
                    <a:pt x="28" y="4"/>
                  </a:lnTo>
                  <a:lnTo>
                    <a:pt x="34" y="6"/>
                  </a:lnTo>
                  <a:lnTo>
                    <a:pt x="38" y="6"/>
                  </a:lnTo>
                  <a:lnTo>
                    <a:pt x="44" y="6"/>
                  </a:lnTo>
                  <a:lnTo>
                    <a:pt x="47" y="6"/>
                  </a:lnTo>
                  <a:lnTo>
                    <a:pt x="53" y="6"/>
                  </a:lnTo>
                  <a:lnTo>
                    <a:pt x="59" y="6"/>
                  </a:lnTo>
                  <a:lnTo>
                    <a:pt x="63" y="6"/>
                  </a:lnTo>
                  <a:lnTo>
                    <a:pt x="66" y="4"/>
                  </a:lnTo>
                  <a:lnTo>
                    <a:pt x="72" y="4"/>
                  </a:lnTo>
                  <a:lnTo>
                    <a:pt x="78" y="4"/>
                  </a:lnTo>
                  <a:lnTo>
                    <a:pt x="82" y="2"/>
                  </a:lnTo>
                  <a:lnTo>
                    <a:pt x="87" y="4"/>
                  </a:lnTo>
                  <a:lnTo>
                    <a:pt x="93" y="6"/>
                  </a:lnTo>
                  <a:lnTo>
                    <a:pt x="99" y="10"/>
                  </a:lnTo>
                  <a:lnTo>
                    <a:pt x="104" y="13"/>
                  </a:lnTo>
                  <a:lnTo>
                    <a:pt x="99" y="15"/>
                  </a:lnTo>
                  <a:lnTo>
                    <a:pt x="93" y="19"/>
                  </a:lnTo>
                  <a:lnTo>
                    <a:pt x="85" y="21"/>
                  </a:lnTo>
                  <a:lnTo>
                    <a:pt x="80" y="25"/>
                  </a:lnTo>
                  <a:lnTo>
                    <a:pt x="72" y="25"/>
                  </a:lnTo>
                  <a:lnTo>
                    <a:pt x="64" y="27"/>
                  </a:lnTo>
                  <a:lnTo>
                    <a:pt x="57" y="29"/>
                  </a:lnTo>
                  <a:lnTo>
                    <a:pt x="51" y="30"/>
                  </a:lnTo>
                  <a:lnTo>
                    <a:pt x="44" y="29"/>
                  </a:lnTo>
                  <a:lnTo>
                    <a:pt x="36" y="29"/>
                  </a:lnTo>
                  <a:lnTo>
                    <a:pt x="28" y="27"/>
                  </a:lnTo>
                  <a:lnTo>
                    <a:pt x="23" y="27"/>
                  </a:lnTo>
                  <a:lnTo>
                    <a:pt x="15" y="23"/>
                  </a:lnTo>
                  <a:lnTo>
                    <a:pt x="9" y="19"/>
                  </a:lnTo>
                  <a:lnTo>
                    <a:pt x="4" y="13"/>
                  </a:lnTo>
                  <a:lnTo>
                    <a:pt x="0" y="8"/>
                  </a:lnTo>
                  <a:lnTo>
                    <a:pt x="2" y="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4" name="Freeform 108"/>
            <p:cNvSpPr>
              <a:spLocks/>
            </p:cNvSpPr>
            <p:nvPr/>
          </p:nvSpPr>
          <p:spPr bwMode="auto">
            <a:xfrm>
              <a:off x="1078" y="1690"/>
              <a:ext cx="57" cy="22"/>
            </a:xfrm>
            <a:custGeom>
              <a:avLst/>
              <a:gdLst>
                <a:gd name="T0" fmla="*/ 97 w 114"/>
                <a:gd name="T1" fmla="*/ 0 h 43"/>
                <a:gd name="T2" fmla="*/ 97 w 114"/>
                <a:gd name="T3" fmla="*/ 0 h 43"/>
                <a:gd name="T4" fmla="*/ 102 w 114"/>
                <a:gd name="T5" fmla="*/ 1 h 43"/>
                <a:gd name="T6" fmla="*/ 108 w 114"/>
                <a:gd name="T7" fmla="*/ 3 h 43"/>
                <a:gd name="T8" fmla="*/ 114 w 114"/>
                <a:gd name="T9" fmla="*/ 5 h 43"/>
                <a:gd name="T10" fmla="*/ 108 w 114"/>
                <a:gd name="T11" fmla="*/ 13 h 43"/>
                <a:gd name="T12" fmla="*/ 102 w 114"/>
                <a:gd name="T13" fmla="*/ 19 h 43"/>
                <a:gd name="T14" fmla="*/ 97 w 114"/>
                <a:gd name="T15" fmla="*/ 22 h 43"/>
                <a:gd name="T16" fmla="*/ 91 w 114"/>
                <a:gd name="T17" fmla="*/ 28 h 43"/>
                <a:gd name="T18" fmla="*/ 83 w 114"/>
                <a:gd name="T19" fmla="*/ 32 h 43"/>
                <a:gd name="T20" fmla="*/ 76 w 114"/>
                <a:gd name="T21" fmla="*/ 36 h 43"/>
                <a:gd name="T22" fmla="*/ 68 w 114"/>
                <a:gd name="T23" fmla="*/ 38 h 43"/>
                <a:gd name="T24" fmla="*/ 61 w 114"/>
                <a:gd name="T25" fmla="*/ 41 h 43"/>
                <a:gd name="T26" fmla="*/ 57 w 114"/>
                <a:gd name="T27" fmla="*/ 41 h 43"/>
                <a:gd name="T28" fmla="*/ 53 w 114"/>
                <a:gd name="T29" fmla="*/ 41 h 43"/>
                <a:gd name="T30" fmla="*/ 49 w 114"/>
                <a:gd name="T31" fmla="*/ 41 h 43"/>
                <a:gd name="T32" fmla="*/ 45 w 114"/>
                <a:gd name="T33" fmla="*/ 43 h 43"/>
                <a:gd name="T34" fmla="*/ 42 w 114"/>
                <a:gd name="T35" fmla="*/ 43 h 43"/>
                <a:gd name="T36" fmla="*/ 38 w 114"/>
                <a:gd name="T37" fmla="*/ 43 h 43"/>
                <a:gd name="T38" fmla="*/ 32 w 114"/>
                <a:gd name="T39" fmla="*/ 43 h 43"/>
                <a:gd name="T40" fmla="*/ 30 w 114"/>
                <a:gd name="T41" fmla="*/ 43 h 43"/>
                <a:gd name="T42" fmla="*/ 21 w 114"/>
                <a:gd name="T43" fmla="*/ 41 h 43"/>
                <a:gd name="T44" fmla="*/ 15 w 114"/>
                <a:gd name="T45" fmla="*/ 41 h 43"/>
                <a:gd name="T46" fmla="*/ 5 w 114"/>
                <a:gd name="T47" fmla="*/ 40 h 43"/>
                <a:gd name="T48" fmla="*/ 0 w 114"/>
                <a:gd name="T49" fmla="*/ 36 h 43"/>
                <a:gd name="T50" fmla="*/ 4 w 114"/>
                <a:gd name="T51" fmla="*/ 30 h 43"/>
                <a:gd name="T52" fmla="*/ 9 w 114"/>
                <a:gd name="T53" fmla="*/ 26 h 43"/>
                <a:gd name="T54" fmla="*/ 15 w 114"/>
                <a:gd name="T55" fmla="*/ 22 h 43"/>
                <a:gd name="T56" fmla="*/ 21 w 114"/>
                <a:gd name="T57" fmla="*/ 21 h 43"/>
                <a:gd name="T58" fmla="*/ 26 w 114"/>
                <a:gd name="T59" fmla="*/ 19 h 43"/>
                <a:gd name="T60" fmla="*/ 32 w 114"/>
                <a:gd name="T61" fmla="*/ 19 h 43"/>
                <a:gd name="T62" fmla="*/ 40 w 114"/>
                <a:gd name="T63" fmla="*/ 19 h 43"/>
                <a:gd name="T64" fmla="*/ 47 w 114"/>
                <a:gd name="T65" fmla="*/ 19 h 43"/>
                <a:gd name="T66" fmla="*/ 53 w 114"/>
                <a:gd name="T67" fmla="*/ 17 h 43"/>
                <a:gd name="T68" fmla="*/ 59 w 114"/>
                <a:gd name="T69" fmla="*/ 17 h 43"/>
                <a:gd name="T70" fmla="*/ 66 w 114"/>
                <a:gd name="T71" fmla="*/ 15 h 43"/>
                <a:gd name="T72" fmla="*/ 74 w 114"/>
                <a:gd name="T73" fmla="*/ 15 h 43"/>
                <a:gd name="T74" fmla="*/ 80 w 114"/>
                <a:gd name="T75" fmla="*/ 11 h 43"/>
                <a:gd name="T76" fmla="*/ 85 w 114"/>
                <a:gd name="T77" fmla="*/ 9 h 43"/>
                <a:gd name="T78" fmla="*/ 91 w 114"/>
                <a:gd name="T79" fmla="*/ 5 h 43"/>
                <a:gd name="T80" fmla="*/ 97 w 114"/>
                <a:gd name="T81" fmla="*/ 0 h 43"/>
                <a:gd name="T82" fmla="*/ 97 w 114"/>
                <a:gd name="T83" fmla="*/ 0 h 4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14"/>
                <a:gd name="T127" fmla="*/ 0 h 43"/>
                <a:gd name="T128" fmla="*/ 114 w 114"/>
                <a:gd name="T129" fmla="*/ 43 h 4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14" h="43">
                  <a:moveTo>
                    <a:pt x="97" y="0"/>
                  </a:moveTo>
                  <a:lnTo>
                    <a:pt x="97" y="0"/>
                  </a:lnTo>
                  <a:lnTo>
                    <a:pt x="102" y="1"/>
                  </a:lnTo>
                  <a:lnTo>
                    <a:pt x="108" y="3"/>
                  </a:lnTo>
                  <a:lnTo>
                    <a:pt x="114" y="5"/>
                  </a:lnTo>
                  <a:lnTo>
                    <a:pt x="108" y="13"/>
                  </a:lnTo>
                  <a:lnTo>
                    <a:pt x="102" y="19"/>
                  </a:lnTo>
                  <a:lnTo>
                    <a:pt x="97" y="22"/>
                  </a:lnTo>
                  <a:lnTo>
                    <a:pt x="91" y="28"/>
                  </a:lnTo>
                  <a:lnTo>
                    <a:pt x="83" y="32"/>
                  </a:lnTo>
                  <a:lnTo>
                    <a:pt x="76" y="36"/>
                  </a:lnTo>
                  <a:lnTo>
                    <a:pt x="68" y="38"/>
                  </a:lnTo>
                  <a:lnTo>
                    <a:pt x="61" y="41"/>
                  </a:lnTo>
                  <a:lnTo>
                    <a:pt x="57" y="41"/>
                  </a:lnTo>
                  <a:lnTo>
                    <a:pt x="53" y="41"/>
                  </a:lnTo>
                  <a:lnTo>
                    <a:pt x="49" y="41"/>
                  </a:lnTo>
                  <a:lnTo>
                    <a:pt x="45" y="43"/>
                  </a:lnTo>
                  <a:lnTo>
                    <a:pt x="42" y="43"/>
                  </a:lnTo>
                  <a:lnTo>
                    <a:pt x="38" y="43"/>
                  </a:lnTo>
                  <a:lnTo>
                    <a:pt x="32" y="43"/>
                  </a:lnTo>
                  <a:lnTo>
                    <a:pt x="30" y="43"/>
                  </a:lnTo>
                  <a:lnTo>
                    <a:pt x="21" y="41"/>
                  </a:lnTo>
                  <a:lnTo>
                    <a:pt x="15" y="41"/>
                  </a:lnTo>
                  <a:lnTo>
                    <a:pt x="5" y="40"/>
                  </a:lnTo>
                  <a:lnTo>
                    <a:pt x="0" y="36"/>
                  </a:lnTo>
                  <a:lnTo>
                    <a:pt x="4" y="30"/>
                  </a:lnTo>
                  <a:lnTo>
                    <a:pt x="9" y="26"/>
                  </a:lnTo>
                  <a:lnTo>
                    <a:pt x="15" y="22"/>
                  </a:lnTo>
                  <a:lnTo>
                    <a:pt x="21" y="21"/>
                  </a:lnTo>
                  <a:lnTo>
                    <a:pt x="26" y="19"/>
                  </a:lnTo>
                  <a:lnTo>
                    <a:pt x="32" y="19"/>
                  </a:lnTo>
                  <a:lnTo>
                    <a:pt x="40" y="19"/>
                  </a:lnTo>
                  <a:lnTo>
                    <a:pt x="47" y="19"/>
                  </a:lnTo>
                  <a:lnTo>
                    <a:pt x="53" y="17"/>
                  </a:lnTo>
                  <a:lnTo>
                    <a:pt x="59" y="17"/>
                  </a:lnTo>
                  <a:lnTo>
                    <a:pt x="66" y="15"/>
                  </a:lnTo>
                  <a:lnTo>
                    <a:pt x="74" y="15"/>
                  </a:lnTo>
                  <a:lnTo>
                    <a:pt x="80" y="11"/>
                  </a:lnTo>
                  <a:lnTo>
                    <a:pt x="85" y="9"/>
                  </a:lnTo>
                  <a:lnTo>
                    <a:pt x="91" y="5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5" name="Freeform 109"/>
            <p:cNvSpPr>
              <a:spLocks/>
            </p:cNvSpPr>
            <p:nvPr/>
          </p:nvSpPr>
          <p:spPr bwMode="auto">
            <a:xfrm>
              <a:off x="1091" y="1717"/>
              <a:ext cx="48" cy="25"/>
            </a:xfrm>
            <a:custGeom>
              <a:avLst/>
              <a:gdLst>
                <a:gd name="T0" fmla="*/ 92 w 97"/>
                <a:gd name="T1" fmla="*/ 0 h 49"/>
                <a:gd name="T2" fmla="*/ 96 w 97"/>
                <a:gd name="T3" fmla="*/ 4 h 49"/>
                <a:gd name="T4" fmla="*/ 97 w 97"/>
                <a:gd name="T5" fmla="*/ 9 h 49"/>
                <a:gd name="T6" fmla="*/ 97 w 97"/>
                <a:gd name="T7" fmla="*/ 13 h 49"/>
                <a:gd name="T8" fmla="*/ 97 w 97"/>
                <a:gd name="T9" fmla="*/ 17 h 49"/>
                <a:gd name="T10" fmla="*/ 94 w 97"/>
                <a:gd name="T11" fmla="*/ 21 h 49"/>
                <a:gd name="T12" fmla="*/ 92 w 97"/>
                <a:gd name="T13" fmla="*/ 25 h 49"/>
                <a:gd name="T14" fmla="*/ 86 w 97"/>
                <a:gd name="T15" fmla="*/ 28 h 49"/>
                <a:gd name="T16" fmla="*/ 80 w 97"/>
                <a:gd name="T17" fmla="*/ 32 h 49"/>
                <a:gd name="T18" fmla="*/ 75 w 97"/>
                <a:gd name="T19" fmla="*/ 34 h 49"/>
                <a:gd name="T20" fmla="*/ 67 w 97"/>
                <a:gd name="T21" fmla="*/ 38 h 49"/>
                <a:gd name="T22" fmla="*/ 61 w 97"/>
                <a:gd name="T23" fmla="*/ 40 h 49"/>
                <a:gd name="T24" fmla="*/ 56 w 97"/>
                <a:gd name="T25" fmla="*/ 42 h 49"/>
                <a:gd name="T26" fmla="*/ 48 w 97"/>
                <a:gd name="T27" fmla="*/ 44 h 49"/>
                <a:gd name="T28" fmla="*/ 44 w 97"/>
                <a:gd name="T29" fmla="*/ 46 h 49"/>
                <a:gd name="T30" fmla="*/ 38 w 97"/>
                <a:gd name="T31" fmla="*/ 47 h 49"/>
                <a:gd name="T32" fmla="*/ 37 w 97"/>
                <a:gd name="T33" fmla="*/ 49 h 49"/>
                <a:gd name="T34" fmla="*/ 31 w 97"/>
                <a:gd name="T35" fmla="*/ 49 h 49"/>
                <a:gd name="T36" fmla="*/ 25 w 97"/>
                <a:gd name="T37" fmla="*/ 47 h 49"/>
                <a:gd name="T38" fmla="*/ 21 w 97"/>
                <a:gd name="T39" fmla="*/ 47 h 49"/>
                <a:gd name="T40" fmla="*/ 18 w 97"/>
                <a:gd name="T41" fmla="*/ 47 h 49"/>
                <a:gd name="T42" fmla="*/ 12 w 97"/>
                <a:gd name="T43" fmla="*/ 47 h 49"/>
                <a:gd name="T44" fmla="*/ 8 w 97"/>
                <a:gd name="T45" fmla="*/ 47 h 49"/>
                <a:gd name="T46" fmla="*/ 4 w 97"/>
                <a:gd name="T47" fmla="*/ 47 h 49"/>
                <a:gd name="T48" fmla="*/ 0 w 97"/>
                <a:gd name="T49" fmla="*/ 47 h 49"/>
                <a:gd name="T50" fmla="*/ 0 w 97"/>
                <a:gd name="T51" fmla="*/ 42 h 49"/>
                <a:gd name="T52" fmla="*/ 2 w 97"/>
                <a:gd name="T53" fmla="*/ 38 h 49"/>
                <a:gd name="T54" fmla="*/ 4 w 97"/>
                <a:gd name="T55" fmla="*/ 32 h 49"/>
                <a:gd name="T56" fmla="*/ 6 w 97"/>
                <a:gd name="T57" fmla="*/ 30 h 49"/>
                <a:gd name="T58" fmla="*/ 12 w 97"/>
                <a:gd name="T59" fmla="*/ 30 h 49"/>
                <a:gd name="T60" fmla="*/ 18 w 97"/>
                <a:gd name="T61" fmla="*/ 30 h 49"/>
                <a:gd name="T62" fmla="*/ 23 w 97"/>
                <a:gd name="T63" fmla="*/ 30 h 49"/>
                <a:gd name="T64" fmla="*/ 31 w 97"/>
                <a:gd name="T65" fmla="*/ 30 h 49"/>
                <a:gd name="T66" fmla="*/ 35 w 97"/>
                <a:gd name="T67" fmla="*/ 28 h 49"/>
                <a:gd name="T68" fmla="*/ 40 w 97"/>
                <a:gd name="T69" fmla="*/ 28 h 49"/>
                <a:gd name="T70" fmla="*/ 46 w 97"/>
                <a:gd name="T71" fmla="*/ 25 h 49"/>
                <a:gd name="T72" fmla="*/ 52 w 97"/>
                <a:gd name="T73" fmla="*/ 23 h 49"/>
                <a:gd name="T74" fmla="*/ 56 w 97"/>
                <a:gd name="T75" fmla="*/ 21 h 49"/>
                <a:gd name="T76" fmla="*/ 61 w 97"/>
                <a:gd name="T77" fmla="*/ 17 h 49"/>
                <a:gd name="T78" fmla="*/ 67 w 97"/>
                <a:gd name="T79" fmla="*/ 15 h 49"/>
                <a:gd name="T80" fmla="*/ 73 w 97"/>
                <a:gd name="T81" fmla="*/ 11 h 49"/>
                <a:gd name="T82" fmla="*/ 77 w 97"/>
                <a:gd name="T83" fmla="*/ 7 h 49"/>
                <a:gd name="T84" fmla="*/ 82 w 97"/>
                <a:gd name="T85" fmla="*/ 6 h 49"/>
                <a:gd name="T86" fmla="*/ 86 w 97"/>
                <a:gd name="T87" fmla="*/ 2 h 49"/>
                <a:gd name="T88" fmla="*/ 92 w 97"/>
                <a:gd name="T89" fmla="*/ 0 h 49"/>
                <a:gd name="T90" fmla="*/ 92 w 97"/>
                <a:gd name="T91" fmla="*/ 0 h 4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97"/>
                <a:gd name="T139" fmla="*/ 0 h 49"/>
                <a:gd name="T140" fmla="*/ 97 w 97"/>
                <a:gd name="T141" fmla="*/ 49 h 4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97" h="49">
                  <a:moveTo>
                    <a:pt x="92" y="0"/>
                  </a:moveTo>
                  <a:lnTo>
                    <a:pt x="96" y="4"/>
                  </a:lnTo>
                  <a:lnTo>
                    <a:pt x="97" y="9"/>
                  </a:lnTo>
                  <a:lnTo>
                    <a:pt x="97" y="13"/>
                  </a:lnTo>
                  <a:lnTo>
                    <a:pt x="97" y="17"/>
                  </a:lnTo>
                  <a:lnTo>
                    <a:pt x="94" y="21"/>
                  </a:lnTo>
                  <a:lnTo>
                    <a:pt x="92" y="25"/>
                  </a:lnTo>
                  <a:lnTo>
                    <a:pt x="86" y="28"/>
                  </a:lnTo>
                  <a:lnTo>
                    <a:pt x="80" y="32"/>
                  </a:lnTo>
                  <a:lnTo>
                    <a:pt x="75" y="34"/>
                  </a:lnTo>
                  <a:lnTo>
                    <a:pt x="67" y="38"/>
                  </a:lnTo>
                  <a:lnTo>
                    <a:pt x="61" y="40"/>
                  </a:lnTo>
                  <a:lnTo>
                    <a:pt x="56" y="42"/>
                  </a:lnTo>
                  <a:lnTo>
                    <a:pt x="48" y="44"/>
                  </a:lnTo>
                  <a:lnTo>
                    <a:pt x="44" y="46"/>
                  </a:lnTo>
                  <a:lnTo>
                    <a:pt x="38" y="47"/>
                  </a:lnTo>
                  <a:lnTo>
                    <a:pt x="37" y="49"/>
                  </a:lnTo>
                  <a:lnTo>
                    <a:pt x="31" y="49"/>
                  </a:lnTo>
                  <a:lnTo>
                    <a:pt x="25" y="47"/>
                  </a:lnTo>
                  <a:lnTo>
                    <a:pt x="21" y="47"/>
                  </a:lnTo>
                  <a:lnTo>
                    <a:pt x="18" y="47"/>
                  </a:lnTo>
                  <a:lnTo>
                    <a:pt x="12" y="47"/>
                  </a:lnTo>
                  <a:lnTo>
                    <a:pt x="8" y="47"/>
                  </a:lnTo>
                  <a:lnTo>
                    <a:pt x="4" y="47"/>
                  </a:lnTo>
                  <a:lnTo>
                    <a:pt x="0" y="47"/>
                  </a:lnTo>
                  <a:lnTo>
                    <a:pt x="0" y="42"/>
                  </a:lnTo>
                  <a:lnTo>
                    <a:pt x="2" y="38"/>
                  </a:lnTo>
                  <a:lnTo>
                    <a:pt x="4" y="32"/>
                  </a:lnTo>
                  <a:lnTo>
                    <a:pt x="6" y="30"/>
                  </a:lnTo>
                  <a:lnTo>
                    <a:pt x="12" y="30"/>
                  </a:lnTo>
                  <a:lnTo>
                    <a:pt x="18" y="30"/>
                  </a:lnTo>
                  <a:lnTo>
                    <a:pt x="23" y="30"/>
                  </a:lnTo>
                  <a:lnTo>
                    <a:pt x="31" y="30"/>
                  </a:lnTo>
                  <a:lnTo>
                    <a:pt x="35" y="28"/>
                  </a:lnTo>
                  <a:lnTo>
                    <a:pt x="40" y="28"/>
                  </a:lnTo>
                  <a:lnTo>
                    <a:pt x="46" y="25"/>
                  </a:lnTo>
                  <a:lnTo>
                    <a:pt x="52" y="23"/>
                  </a:lnTo>
                  <a:lnTo>
                    <a:pt x="56" y="21"/>
                  </a:lnTo>
                  <a:lnTo>
                    <a:pt x="61" y="17"/>
                  </a:lnTo>
                  <a:lnTo>
                    <a:pt x="67" y="15"/>
                  </a:lnTo>
                  <a:lnTo>
                    <a:pt x="73" y="11"/>
                  </a:lnTo>
                  <a:lnTo>
                    <a:pt x="77" y="7"/>
                  </a:lnTo>
                  <a:lnTo>
                    <a:pt x="82" y="6"/>
                  </a:lnTo>
                  <a:lnTo>
                    <a:pt x="86" y="2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6" name="Freeform 110"/>
            <p:cNvSpPr>
              <a:spLocks/>
            </p:cNvSpPr>
            <p:nvPr/>
          </p:nvSpPr>
          <p:spPr bwMode="auto">
            <a:xfrm>
              <a:off x="1120" y="1736"/>
              <a:ext cx="31" cy="23"/>
            </a:xfrm>
            <a:custGeom>
              <a:avLst/>
              <a:gdLst>
                <a:gd name="T0" fmla="*/ 54 w 61"/>
                <a:gd name="T1" fmla="*/ 0 h 46"/>
                <a:gd name="T2" fmla="*/ 57 w 61"/>
                <a:gd name="T3" fmla="*/ 4 h 46"/>
                <a:gd name="T4" fmla="*/ 59 w 61"/>
                <a:gd name="T5" fmla="*/ 8 h 46"/>
                <a:gd name="T6" fmla="*/ 61 w 61"/>
                <a:gd name="T7" fmla="*/ 13 h 46"/>
                <a:gd name="T8" fmla="*/ 61 w 61"/>
                <a:gd name="T9" fmla="*/ 17 h 46"/>
                <a:gd name="T10" fmla="*/ 59 w 61"/>
                <a:gd name="T11" fmla="*/ 21 h 46"/>
                <a:gd name="T12" fmla="*/ 56 w 61"/>
                <a:gd name="T13" fmla="*/ 25 h 46"/>
                <a:gd name="T14" fmla="*/ 52 w 61"/>
                <a:gd name="T15" fmla="*/ 30 h 46"/>
                <a:gd name="T16" fmla="*/ 48 w 61"/>
                <a:gd name="T17" fmla="*/ 34 h 46"/>
                <a:gd name="T18" fmla="*/ 42 w 61"/>
                <a:gd name="T19" fmla="*/ 36 h 46"/>
                <a:gd name="T20" fmla="*/ 37 w 61"/>
                <a:gd name="T21" fmla="*/ 40 h 46"/>
                <a:gd name="T22" fmla="*/ 29 w 61"/>
                <a:gd name="T23" fmla="*/ 44 h 46"/>
                <a:gd name="T24" fmla="*/ 23 w 61"/>
                <a:gd name="T25" fmla="*/ 46 h 46"/>
                <a:gd name="T26" fmla="*/ 18 w 61"/>
                <a:gd name="T27" fmla="*/ 46 h 46"/>
                <a:gd name="T28" fmla="*/ 12 w 61"/>
                <a:gd name="T29" fmla="*/ 46 h 46"/>
                <a:gd name="T30" fmla="*/ 8 w 61"/>
                <a:gd name="T31" fmla="*/ 46 h 46"/>
                <a:gd name="T32" fmla="*/ 2 w 61"/>
                <a:gd name="T33" fmla="*/ 46 h 46"/>
                <a:gd name="T34" fmla="*/ 2 w 61"/>
                <a:gd name="T35" fmla="*/ 42 h 46"/>
                <a:gd name="T36" fmla="*/ 2 w 61"/>
                <a:gd name="T37" fmla="*/ 38 h 46"/>
                <a:gd name="T38" fmla="*/ 0 w 61"/>
                <a:gd name="T39" fmla="*/ 34 h 46"/>
                <a:gd name="T40" fmla="*/ 0 w 61"/>
                <a:gd name="T41" fmla="*/ 30 h 46"/>
                <a:gd name="T42" fmla="*/ 8 w 61"/>
                <a:gd name="T43" fmla="*/ 28 h 46"/>
                <a:gd name="T44" fmla="*/ 14 w 61"/>
                <a:gd name="T45" fmla="*/ 25 h 46"/>
                <a:gd name="T46" fmla="*/ 21 w 61"/>
                <a:gd name="T47" fmla="*/ 23 h 46"/>
                <a:gd name="T48" fmla="*/ 29 w 61"/>
                <a:gd name="T49" fmla="*/ 19 h 46"/>
                <a:gd name="T50" fmla="*/ 35 w 61"/>
                <a:gd name="T51" fmla="*/ 15 h 46"/>
                <a:gd name="T52" fmla="*/ 40 w 61"/>
                <a:gd name="T53" fmla="*/ 11 h 46"/>
                <a:gd name="T54" fmla="*/ 48 w 61"/>
                <a:gd name="T55" fmla="*/ 6 h 46"/>
                <a:gd name="T56" fmla="*/ 54 w 61"/>
                <a:gd name="T57" fmla="*/ 0 h 46"/>
                <a:gd name="T58" fmla="*/ 54 w 61"/>
                <a:gd name="T59" fmla="*/ 0 h 4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1"/>
                <a:gd name="T91" fmla="*/ 0 h 46"/>
                <a:gd name="T92" fmla="*/ 61 w 61"/>
                <a:gd name="T93" fmla="*/ 46 h 4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1" h="46">
                  <a:moveTo>
                    <a:pt x="54" y="0"/>
                  </a:moveTo>
                  <a:lnTo>
                    <a:pt x="57" y="4"/>
                  </a:lnTo>
                  <a:lnTo>
                    <a:pt x="59" y="8"/>
                  </a:lnTo>
                  <a:lnTo>
                    <a:pt x="61" y="13"/>
                  </a:lnTo>
                  <a:lnTo>
                    <a:pt x="61" y="17"/>
                  </a:lnTo>
                  <a:lnTo>
                    <a:pt x="59" y="21"/>
                  </a:lnTo>
                  <a:lnTo>
                    <a:pt x="56" y="25"/>
                  </a:lnTo>
                  <a:lnTo>
                    <a:pt x="52" y="30"/>
                  </a:lnTo>
                  <a:lnTo>
                    <a:pt x="48" y="34"/>
                  </a:lnTo>
                  <a:lnTo>
                    <a:pt x="42" y="36"/>
                  </a:lnTo>
                  <a:lnTo>
                    <a:pt x="37" y="40"/>
                  </a:lnTo>
                  <a:lnTo>
                    <a:pt x="29" y="44"/>
                  </a:lnTo>
                  <a:lnTo>
                    <a:pt x="23" y="46"/>
                  </a:lnTo>
                  <a:lnTo>
                    <a:pt x="18" y="46"/>
                  </a:lnTo>
                  <a:lnTo>
                    <a:pt x="12" y="46"/>
                  </a:lnTo>
                  <a:lnTo>
                    <a:pt x="8" y="46"/>
                  </a:lnTo>
                  <a:lnTo>
                    <a:pt x="2" y="46"/>
                  </a:lnTo>
                  <a:lnTo>
                    <a:pt x="2" y="42"/>
                  </a:lnTo>
                  <a:lnTo>
                    <a:pt x="2" y="38"/>
                  </a:lnTo>
                  <a:lnTo>
                    <a:pt x="0" y="34"/>
                  </a:lnTo>
                  <a:lnTo>
                    <a:pt x="0" y="30"/>
                  </a:lnTo>
                  <a:lnTo>
                    <a:pt x="8" y="28"/>
                  </a:lnTo>
                  <a:lnTo>
                    <a:pt x="14" y="25"/>
                  </a:lnTo>
                  <a:lnTo>
                    <a:pt x="21" y="23"/>
                  </a:lnTo>
                  <a:lnTo>
                    <a:pt x="29" y="19"/>
                  </a:lnTo>
                  <a:lnTo>
                    <a:pt x="35" y="15"/>
                  </a:lnTo>
                  <a:lnTo>
                    <a:pt x="40" y="11"/>
                  </a:lnTo>
                  <a:lnTo>
                    <a:pt x="48" y="6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12"/>
          <p:cNvGrpSpPr>
            <a:grpSpLocks noChangeAspect="1"/>
          </p:cNvGrpSpPr>
          <p:nvPr/>
        </p:nvGrpSpPr>
        <p:grpSpPr bwMode="auto">
          <a:xfrm>
            <a:off x="7010400" y="2971800"/>
            <a:ext cx="1263650" cy="1373188"/>
            <a:chOff x="4608" y="1632"/>
            <a:chExt cx="398" cy="433"/>
          </a:xfrm>
        </p:grpSpPr>
        <p:grpSp>
          <p:nvGrpSpPr>
            <p:cNvPr id="18441" name="Group 113"/>
            <p:cNvGrpSpPr>
              <a:grpSpLocks noChangeAspect="1"/>
            </p:cNvGrpSpPr>
            <p:nvPr/>
          </p:nvGrpSpPr>
          <p:grpSpPr bwMode="auto">
            <a:xfrm>
              <a:off x="4752" y="1652"/>
              <a:ext cx="254" cy="316"/>
              <a:chOff x="4718" y="1200"/>
              <a:chExt cx="297" cy="370"/>
            </a:xfrm>
          </p:grpSpPr>
          <p:grpSp>
            <p:nvGrpSpPr>
              <p:cNvPr id="18448" name="Group 114"/>
              <p:cNvGrpSpPr>
                <a:grpSpLocks noChangeAspect="1"/>
              </p:cNvGrpSpPr>
              <p:nvPr/>
            </p:nvGrpSpPr>
            <p:grpSpPr bwMode="auto">
              <a:xfrm>
                <a:off x="4721" y="1200"/>
                <a:ext cx="294" cy="366"/>
                <a:chOff x="4721" y="1642"/>
                <a:chExt cx="294" cy="366"/>
              </a:xfrm>
            </p:grpSpPr>
            <p:sp>
              <p:nvSpPr>
                <p:cNvPr id="18450" name="Freeform 115"/>
                <p:cNvSpPr>
                  <a:spLocks noChangeAspect="1"/>
                </p:cNvSpPr>
                <p:nvPr/>
              </p:nvSpPr>
              <p:spPr bwMode="auto">
                <a:xfrm>
                  <a:off x="4721" y="1853"/>
                  <a:ext cx="136" cy="155"/>
                </a:xfrm>
                <a:custGeom>
                  <a:avLst/>
                  <a:gdLst>
                    <a:gd name="T0" fmla="*/ 602 w 634"/>
                    <a:gd name="T1" fmla="*/ 0 h 721"/>
                    <a:gd name="T2" fmla="*/ 634 w 634"/>
                    <a:gd name="T3" fmla="*/ 72 h 721"/>
                    <a:gd name="T4" fmla="*/ 569 w 634"/>
                    <a:gd name="T5" fmla="*/ 180 h 721"/>
                    <a:gd name="T6" fmla="*/ 486 w 634"/>
                    <a:gd name="T7" fmla="*/ 309 h 721"/>
                    <a:gd name="T8" fmla="*/ 401 w 634"/>
                    <a:gd name="T9" fmla="*/ 451 h 721"/>
                    <a:gd name="T10" fmla="*/ 323 w 634"/>
                    <a:gd name="T11" fmla="*/ 541 h 721"/>
                    <a:gd name="T12" fmla="*/ 220 w 634"/>
                    <a:gd name="T13" fmla="*/ 664 h 721"/>
                    <a:gd name="T14" fmla="*/ 155 w 634"/>
                    <a:gd name="T15" fmla="*/ 721 h 721"/>
                    <a:gd name="T16" fmla="*/ 91 w 634"/>
                    <a:gd name="T17" fmla="*/ 695 h 721"/>
                    <a:gd name="T18" fmla="*/ 20 w 634"/>
                    <a:gd name="T19" fmla="*/ 619 h 721"/>
                    <a:gd name="T20" fmla="*/ 0 w 634"/>
                    <a:gd name="T21" fmla="*/ 566 h 721"/>
                    <a:gd name="T22" fmla="*/ 59 w 634"/>
                    <a:gd name="T23" fmla="*/ 431 h 721"/>
                    <a:gd name="T24" fmla="*/ 148 w 634"/>
                    <a:gd name="T25" fmla="*/ 290 h 721"/>
                    <a:gd name="T26" fmla="*/ 240 w 634"/>
                    <a:gd name="T27" fmla="*/ 174 h 721"/>
                    <a:gd name="T28" fmla="*/ 362 w 634"/>
                    <a:gd name="T29" fmla="*/ 84 h 721"/>
                    <a:gd name="T30" fmla="*/ 486 w 634"/>
                    <a:gd name="T31" fmla="*/ 33 h 721"/>
                    <a:gd name="T32" fmla="*/ 602 w 634"/>
                    <a:gd name="T33" fmla="*/ 0 h 72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634"/>
                    <a:gd name="T52" fmla="*/ 0 h 721"/>
                    <a:gd name="T53" fmla="*/ 634 w 634"/>
                    <a:gd name="T54" fmla="*/ 721 h 72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634" h="721">
                      <a:moveTo>
                        <a:pt x="602" y="0"/>
                      </a:moveTo>
                      <a:lnTo>
                        <a:pt x="634" y="72"/>
                      </a:lnTo>
                      <a:lnTo>
                        <a:pt x="569" y="180"/>
                      </a:lnTo>
                      <a:lnTo>
                        <a:pt x="486" y="309"/>
                      </a:lnTo>
                      <a:lnTo>
                        <a:pt x="401" y="451"/>
                      </a:lnTo>
                      <a:lnTo>
                        <a:pt x="323" y="541"/>
                      </a:lnTo>
                      <a:lnTo>
                        <a:pt x="220" y="664"/>
                      </a:lnTo>
                      <a:lnTo>
                        <a:pt x="155" y="721"/>
                      </a:lnTo>
                      <a:lnTo>
                        <a:pt x="91" y="695"/>
                      </a:lnTo>
                      <a:lnTo>
                        <a:pt x="20" y="619"/>
                      </a:lnTo>
                      <a:lnTo>
                        <a:pt x="0" y="566"/>
                      </a:lnTo>
                      <a:lnTo>
                        <a:pt x="59" y="431"/>
                      </a:lnTo>
                      <a:lnTo>
                        <a:pt x="148" y="290"/>
                      </a:lnTo>
                      <a:lnTo>
                        <a:pt x="240" y="174"/>
                      </a:lnTo>
                      <a:lnTo>
                        <a:pt x="362" y="84"/>
                      </a:lnTo>
                      <a:lnTo>
                        <a:pt x="486" y="33"/>
                      </a:lnTo>
                      <a:lnTo>
                        <a:pt x="602" y="0"/>
                      </a:lnTo>
                      <a:close/>
                    </a:path>
                  </a:pathLst>
                </a:custGeom>
                <a:solidFill>
                  <a:srgbClr val="AD69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51" name="Freeform 116"/>
                <p:cNvSpPr>
                  <a:spLocks noChangeAspect="1"/>
                </p:cNvSpPr>
                <p:nvPr/>
              </p:nvSpPr>
              <p:spPr bwMode="auto">
                <a:xfrm>
                  <a:off x="4851" y="1655"/>
                  <a:ext cx="163" cy="212"/>
                </a:xfrm>
                <a:custGeom>
                  <a:avLst/>
                  <a:gdLst>
                    <a:gd name="T0" fmla="*/ 567 w 761"/>
                    <a:gd name="T1" fmla="*/ 0 h 990"/>
                    <a:gd name="T2" fmla="*/ 735 w 761"/>
                    <a:gd name="T3" fmla="*/ 90 h 990"/>
                    <a:gd name="T4" fmla="*/ 761 w 761"/>
                    <a:gd name="T5" fmla="*/ 251 h 990"/>
                    <a:gd name="T6" fmla="*/ 742 w 761"/>
                    <a:gd name="T7" fmla="*/ 456 h 990"/>
                    <a:gd name="T8" fmla="*/ 690 w 761"/>
                    <a:gd name="T9" fmla="*/ 604 h 990"/>
                    <a:gd name="T10" fmla="*/ 639 w 761"/>
                    <a:gd name="T11" fmla="*/ 726 h 990"/>
                    <a:gd name="T12" fmla="*/ 542 w 761"/>
                    <a:gd name="T13" fmla="*/ 810 h 990"/>
                    <a:gd name="T14" fmla="*/ 451 w 761"/>
                    <a:gd name="T15" fmla="*/ 881 h 990"/>
                    <a:gd name="T16" fmla="*/ 323 w 761"/>
                    <a:gd name="T17" fmla="*/ 926 h 990"/>
                    <a:gd name="T18" fmla="*/ 117 w 761"/>
                    <a:gd name="T19" fmla="*/ 918 h 990"/>
                    <a:gd name="T20" fmla="*/ 58 w 761"/>
                    <a:gd name="T21" fmla="*/ 990 h 990"/>
                    <a:gd name="T22" fmla="*/ 0 w 761"/>
                    <a:gd name="T23" fmla="*/ 918 h 990"/>
                    <a:gd name="T24" fmla="*/ 65 w 761"/>
                    <a:gd name="T25" fmla="*/ 836 h 990"/>
                    <a:gd name="T26" fmla="*/ 251 w 761"/>
                    <a:gd name="T27" fmla="*/ 810 h 990"/>
                    <a:gd name="T28" fmla="*/ 406 w 761"/>
                    <a:gd name="T29" fmla="*/ 720 h 990"/>
                    <a:gd name="T30" fmla="*/ 504 w 761"/>
                    <a:gd name="T31" fmla="*/ 604 h 990"/>
                    <a:gd name="T32" fmla="*/ 587 w 761"/>
                    <a:gd name="T33" fmla="*/ 450 h 990"/>
                    <a:gd name="T34" fmla="*/ 612 w 761"/>
                    <a:gd name="T35" fmla="*/ 315 h 990"/>
                    <a:gd name="T36" fmla="*/ 619 w 761"/>
                    <a:gd name="T37" fmla="*/ 162 h 990"/>
                    <a:gd name="T38" fmla="*/ 587 w 761"/>
                    <a:gd name="T39" fmla="*/ 64 h 990"/>
                    <a:gd name="T40" fmla="*/ 567 w 761"/>
                    <a:gd name="T41" fmla="*/ 0 h 990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761"/>
                    <a:gd name="T64" fmla="*/ 0 h 990"/>
                    <a:gd name="T65" fmla="*/ 761 w 761"/>
                    <a:gd name="T66" fmla="*/ 990 h 990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761" h="990">
                      <a:moveTo>
                        <a:pt x="567" y="0"/>
                      </a:moveTo>
                      <a:lnTo>
                        <a:pt x="735" y="90"/>
                      </a:lnTo>
                      <a:lnTo>
                        <a:pt x="761" y="251"/>
                      </a:lnTo>
                      <a:lnTo>
                        <a:pt x="742" y="456"/>
                      </a:lnTo>
                      <a:lnTo>
                        <a:pt x="690" y="604"/>
                      </a:lnTo>
                      <a:lnTo>
                        <a:pt x="639" y="726"/>
                      </a:lnTo>
                      <a:lnTo>
                        <a:pt x="542" y="810"/>
                      </a:lnTo>
                      <a:lnTo>
                        <a:pt x="451" y="881"/>
                      </a:lnTo>
                      <a:lnTo>
                        <a:pt x="323" y="926"/>
                      </a:lnTo>
                      <a:lnTo>
                        <a:pt x="117" y="918"/>
                      </a:lnTo>
                      <a:lnTo>
                        <a:pt x="58" y="990"/>
                      </a:lnTo>
                      <a:lnTo>
                        <a:pt x="0" y="918"/>
                      </a:lnTo>
                      <a:lnTo>
                        <a:pt x="65" y="836"/>
                      </a:lnTo>
                      <a:lnTo>
                        <a:pt x="251" y="810"/>
                      </a:lnTo>
                      <a:lnTo>
                        <a:pt x="406" y="720"/>
                      </a:lnTo>
                      <a:lnTo>
                        <a:pt x="504" y="604"/>
                      </a:lnTo>
                      <a:lnTo>
                        <a:pt x="587" y="450"/>
                      </a:lnTo>
                      <a:lnTo>
                        <a:pt x="612" y="315"/>
                      </a:lnTo>
                      <a:lnTo>
                        <a:pt x="619" y="162"/>
                      </a:lnTo>
                      <a:lnTo>
                        <a:pt x="587" y="64"/>
                      </a:lnTo>
                      <a:lnTo>
                        <a:pt x="567" y="0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52" name="Freeform 117"/>
                <p:cNvSpPr>
                  <a:spLocks noChangeAspect="1"/>
                </p:cNvSpPr>
                <p:nvPr/>
              </p:nvSpPr>
              <p:spPr bwMode="auto">
                <a:xfrm>
                  <a:off x="4878" y="1646"/>
                  <a:ext cx="137" cy="212"/>
                </a:xfrm>
                <a:custGeom>
                  <a:avLst/>
                  <a:gdLst>
                    <a:gd name="T0" fmla="*/ 77 w 639"/>
                    <a:gd name="T1" fmla="*/ 943 h 988"/>
                    <a:gd name="T2" fmla="*/ 187 w 639"/>
                    <a:gd name="T3" fmla="*/ 943 h 988"/>
                    <a:gd name="T4" fmla="*/ 303 w 639"/>
                    <a:gd name="T5" fmla="*/ 898 h 988"/>
                    <a:gd name="T6" fmla="*/ 387 w 639"/>
                    <a:gd name="T7" fmla="*/ 840 h 988"/>
                    <a:gd name="T8" fmla="*/ 472 w 639"/>
                    <a:gd name="T9" fmla="*/ 757 h 988"/>
                    <a:gd name="T10" fmla="*/ 536 w 639"/>
                    <a:gd name="T11" fmla="*/ 648 h 988"/>
                    <a:gd name="T12" fmla="*/ 574 w 639"/>
                    <a:gd name="T13" fmla="*/ 532 h 988"/>
                    <a:gd name="T14" fmla="*/ 601 w 639"/>
                    <a:gd name="T15" fmla="*/ 423 h 988"/>
                    <a:gd name="T16" fmla="*/ 607 w 639"/>
                    <a:gd name="T17" fmla="*/ 321 h 988"/>
                    <a:gd name="T18" fmla="*/ 601 w 639"/>
                    <a:gd name="T19" fmla="*/ 231 h 988"/>
                    <a:gd name="T20" fmla="*/ 594 w 639"/>
                    <a:gd name="T21" fmla="*/ 160 h 988"/>
                    <a:gd name="T22" fmla="*/ 549 w 639"/>
                    <a:gd name="T23" fmla="*/ 122 h 988"/>
                    <a:gd name="T24" fmla="*/ 491 w 639"/>
                    <a:gd name="T25" fmla="*/ 83 h 988"/>
                    <a:gd name="T26" fmla="*/ 464 w 639"/>
                    <a:gd name="T27" fmla="*/ 77 h 988"/>
                    <a:gd name="T28" fmla="*/ 426 w 639"/>
                    <a:gd name="T29" fmla="*/ 32 h 988"/>
                    <a:gd name="T30" fmla="*/ 433 w 639"/>
                    <a:gd name="T31" fmla="*/ 0 h 988"/>
                    <a:gd name="T32" fmla="*/ 478 w 639"/>
                    <a:gd name="T33" fmla="*/ 32 h 988"/>
                    <a:gd name="T34" fmla="*/ 619 w 639"/>
                    <a:gd name="T35" fmla="*/ 135 h 988"/>
                    <a:gd name="T36" fmla="*/ 639 w 639"/>
                    <a:gd name="T37" fmla="*/ 205 h 988"/>
                    <a:gd name="T38" fmla="*/ 639 w 639"/>
                    <a:gd name="T39" fmla="*/ 301 h 988"/>
                    <a:gd name="T40" fmla="*/ 639 w 639"/>
                    <a:gd name="T41" fmla="*/ 397 h 988"/>
                    <a:gd name="T42" fmla="*/ 633 w 639"/>
                    <a:gd name="T43" fmla="*/ 507 h 988"/>
                    <a:gd name="T44" fmla="*/ 601 w 639"/>
                    <a:gd name="T45" fmla="*/ 597 h 988"/>
                    <a:gd name="T46" fmla="*/ 574 w 639"/>
                    <a:gd name="T47" fmla="*/ 679 h 988"/>
                    <a:gd name="T48" fmla="*/ 536 w 639"/>
                    <a:gd name="T49" fmla="*/ 750 h 988"/>
                    <a:gd name="T50" fmla="*/ 491 w 639"/>
                    <a:gd name="T51" fmla="*/ 808 h 988"/>
                    <a:gd name="T52" fmla="*/ 439 w 639"/>
                    <a:gd name="T53" fmla="*/ 865 h 988"/>
                    <a:gd name="T54" fmla="*/ 362 w 639"/>
                    <a:gd name="T55" fmla="*/ 910 h 988"/>
                    <a:gd name="T56" fmla="*/ 271 w 639"/>
                    <a:gd name="T57" fmla="*/ 955 h 988"/>
                    <a:gd name="T58" fmla="*/ 187 w 639"/>
                    <a:gd name="T59" fmla="*/ 981 h 988"/>
                    <a:gd name="T60" fmla="*/ 65 w 639"/>
                    <a:gd name="T61" fmla="*/ 988 h 988"/>
                    <a:gd name="T62" fmla="*/ 0 w 639"/>
                    <a:gd name="T63" fmla="*/ 955 h 988"/>
                    <a:gd name="T64" fmla="*/ 77 w 639"/>
                    <a:gd name="T65" fmla="*/ 943 h 988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639"/>
                    <a:gd name="T100" fmla="*/ 0 h 988"/>
                    <a:gd name="T101" fmla="*/ 639 w 639"/>
                    <a:gd name="T102" fmla="*/ 988 h 988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639" h="988">
                      <a:moveTo>
                        <a:pt x="77" y="943"/>
                      </a:moveTo>
                      <a:lnTo>
                        <a:pt x="187" y="943"/>
                      </a:lnTo>
                      <a:lnTo>
                        <a:pt x="303" y="898"/>
                      </a:lnTo>
                      <a:lnTo>
                        <a:pt x="387" y="840"/>
                      </a:lnTo>
                      <a:lnTo>
                        <a:pt x="472" y="757"/>
                      </a:lnTo>
                      <a:lnTo>
                        <a:pt x="536" y="648"/>
                      </a:lnTo>
                      <a:lnTo>
                        <a:pt x="574" y="532"/>
                      </a:lnTo>
                      <a:lnTo>
                        <a:pt x="601" y="423"/>
                      </a:lnTo>
                      <a:lnTo>
                        <a:pt x="607" y="321"/>
                      </a:lnTo>
                      <a:lnTo>
                        <a:pt x="601" y="231"/>
                      </a:lnTo>
                      <a:lnTo>
                        <a:pt x="594" y="160"/>
                      </a:lnTo>
                      <a:lnTo>
                        <a:pt x="549" y="122"/>
                      </a:lnTo>
                      <a:lnTo>
                        <a:pt x="491" y="83"/>
                      </a:lnTo>
                      <a:lnTo>
                        <a:pt x="464" y="77"/>
                      </a:lnTo>
                      <a:lnTo>
                        <a:pt x="426" y="32"/>
                      </a:lnTo>
                      <a:lnTo>
                        <a:pt x="433" y="0"/>
                      </a:lnTo>
                      <a:lnTo>
                        <a:pt x="478" y="32"/>
                      </a:lnTo>
                      <a:lnTo>
                        <a:pt x="619" y="135"/>
                      </a:lnTo>
                      <a:lnTo>
                        <a:pt x="639" y="205"/>
                      </a:lnTo>
                      <a:lnTo>
                        <a:pt x="639" y="301"/>
                      </a:lnTo>
                      <a:lnTo>
                        <a:pt x="639" y="397"/>
                      </a:lnTo>
                      <a:lnTo>
                        <a:pt x="633" y="507"/>
                      </a:lnTo>
                      <a:lnTo>
                        <a:pt x="601" y="597"/>
                      </a:lnTo>
                      <a:lnTo>
                        <a:pt x="574" y="679"/>
                      </a:lnTo>
                      <a:lnTo>
                        <a:pt x="536" y="750"/>
                      </a:lnTo>
                      <a:lnTo>
                        <a:pt x="491" y="808"/>
                      </a:lnTo>
                      <a:lnTo>
                        <a:pt x="439" y="865"/>
                      </a:lnTo>
                      <a:lnTo>
                        <a:pt x="362" y="910"/>
                      </a:lnTo>
                      <a:lnTo>
                        <a:pt x="271" y="955"/>
                      </a:lnTo>
                      <a:lnTo>
                        <a:pt x="187" y="981"/>
                      </a:lnTo>
                      <a:lnTo>
                        <a:pt x="65" y="988"/>
                      </a:lnTo>
                      <a:lnTo>
                        <a:pt x="0" y="955"/>
                      </a:lnTo>
                      <a:lnTo>
                        <a:pt x="77" y="94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53" name="Freeform 118"/>
                <p:cNvSpPr>
                  <a:spLocks noChangeAspect="1"/>
                </p:cNvSpPr>
                <p:nvPr/>
              </p:nvSpPr>
              <p:spPr bwMode="auto">
                <a:xfrm>
                  <a:off x="4841" y="1644"/>
                  <a:ext cx="146" cy="233"/>
                </a:xfrm>
                <a:custGeom>
                  <a:avLst/>
                  <a:gdLst>
                    <a:gd name="T0" fmla="*/ 135 w 677"/>
                    <a:gd name="T1" fmla="*/ 1033 h 1085"/>
                    <a:gd name="T2" fmla="*/ 199 w 677"/>
                    <a:gd name="T3" fmla="*/ 950 h 1085"/>
                    <a:gd name="T4" fmla="*/ 199 w 677"/>
                    <a:gd name="T5" fmla="*/ 892 h 1085"/>
                    <a:gd name="T6" fmla="*/ 296 w 677"/>
                    <a:gd name="T7" fmla="*/ 866 h 1085"/>
                    <a:gd name="T8" fmla="*/ 399 w 677"/>
                    <a:gd name="T9" fmla="*/ 821 h 1085"/>
                    <a:gd name="T10" fmla="*/ 477 w 677"/>
                    <a:gd name="T11" fmla="*/ 757 h 1085"/>
                    <a:gd name="T12" fmla="*/ 548 w 677"/>
                    <a:gd name="T13" fmla="*/ 667 h 1085"/>
                    <a:gd name="T14" fmla="*/ 605 w 677"/>
                    <a:gd name="T15" fmla="*/ 584 h 1085"/>
                    <a:gd name="T16" fmla="*/ 644 w 677"/>
                    <a:gd name="T17" fmla="*/ 481 h 1085"/>
                    <a:gd name="T18" fmla="*/ 658 w 677"/>
                    <a:gd name="T19" fmla="*/ 385 h 1085"/>
                    <a:gd name="T20" fmla="*/ 677 w 677"/>
                    <a:gd name="T21" fmla="*/ 309 h 1085"/>
                    <a:gd name="T22" fmla="*/ 677 w 677"/>
                    <a:gd name="T23" fmla="*/ 180 h 1085"/>
                    <a:gd name="T24" fmla="*/ 650 w 677"/>
                    <a:gd name="T25" fmla="*/ 97 h 1085"/>
                    <a:gd name="T26" fmla="*/ 612 w 677"/>
                    <a:gd name="T27" fmla="*/ 33 h 1085"/>
                    <a:gd name="T28" fmla="*/ 554 w 677"/>
                    <a:gd name="T29" fmla="*/ 0 h 1085"/>
                    <a:gd name="T30" fmla="*/ 587 w 677"/>
                    <a:gd name="T31" fmla="*/ 58 h 1085"/>
                    <a:gd name="T32" fmla="*/ 625 w 677"/>
                    <a:gd name="T33" fmla="*/ 123 h 1085"/>
                    <a:gd name="T34" fmla="*/ 644 w 677"/>
                    <a:gd name="T35" fmla="*/ 193 h 1085"/>
                    <a:gd name="T36" fmla="*/ 638 w 677"/>
                    <a:gd name="T37" fmla="*/ 270 h 1085"/>
                    <a:gd name="T38" fmla="*/ 632 w 677"/>
                    <a:gd name="T39" fmla="*/ 360 h 1085"/>
                    <a:gd name="T40" fmla="*/ 612 w 677"/>
                    <a:gd name="T41" fmla="*/ 469 h 1085"/>
                    <a:gd name="T42" fmla="*/ 587 w 677"/>
                    <a:gd name="T43" fmla="*/ 553 h 1085"/>
                    <a:gd name="T44" fmla="*/ 528 w 677"/>
                    <a:gd name="T45" fmla="*/ 635 h 1085"/>
                    <a:gd name="T46" fmla="*/ 471 w 677"/>
                    <a:gd name="T47" fmla="*/ 712 h 1085"/>
                    <a:gd name="T48" fmla="*/ 406 w 677"/>
                    <a:gd name="T49" fmla="*/ 770 h 1085"/>
                    <a:gd name="T50" fmla="*/ 316 w 677"/>
                    <a:gd name="T51" fmla="*/ 821 h 1085"/>
                    <a:gd name="T52" fmla="*/ 238 w 677"/>
                    <a:gd name="T53" fmla="*/ 854 h 1085"/>
                    <a:gd name="T54" fmla="*/ 155 w 677"/>
                    <a:gd name="T55" fmla="*/ 860 h 1085"/>
                    <a:gd name="T56" fmla="*/ 96 w 677"/>
                    <a:gd name="T57" fmla="*/ 841 h 1085"/>
                    <a:gd name="T58" fmla="*/ 57 w 677"/>
                    <a:gd name="T59" fmla="*/ 886 h 1085"/>
                    <a:gd name="T60" fmla="*/ 0 w 677"/>
                    <a:gd name="T61" fmla="*/ 970 h 1085"/>
                    <a:gd name="T62" fmla="*/ 45 w 677"/>
                    <a:gd name="T63" fmla="*/ 1015 h 1085"/>
                    <a:gd name="T64" fmla="*/ 122 w 677"/>
                    <a:gd name="T65" fmla="*/ 917 h 1085"/>
                    <a:gd name="T66" fmla="*/ 167 w 677"/>
                    <a:gd name="T67" fmla="*/ 925 h 1085"/>
                    <a:gd name="T68" fmla="*/ 71 w 677"/>
                    <a:gd name="T69" fmla="*/ 1040 h 1085"/>
                    <a:gd name="T70" fmla="*/ 96 w 677"/>
                    <a:gd name="T71" fmla="*/ 1085 h 1085"/>
                    <a:gd name="T72" fmla="*/ 135 w 677"/>
                    <a:gd name="T73" fmla="*/ 1033 h 1085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677"/>
                    <a:gd name="T112" fmla="*/ 0 h 1085"/>
                    <a:gd name="T113" fmla="*/ 677 w 677"/>
                    <a:gd name="T114" fmla="*/ 1085 h 1085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677" h="1085">
                      <a:moveTo>
                        <a:pt x="135" y="1033"/>
                      </a:moveTo>
                      <a:lnTo>
                        <a:pt x="199" y="950"/>
                      </a:lnTo>
                      <a:lnTo>
                        <a:pt x="199" y="892"/>
                      </a:lnTo>
                      <a:lnTo>
                        <a:pt x="296" y="866"/>
                      </a:lnTo>
                      <a:lnTo>
                        <a:pt x="399" y="821"/>
                      </a:lnTo>
                      <a:lnTo>
                        <a:pt x="477" y="757"/>
                      </a:lnTo>
                      <a:lnTo>
                        <a:pt x="548" y="667"/>
                      </a:lnTo>
                      <a:lnTo>
                        <a:pt x="605" y="584"/>
                      </a:lnTo>
                      <a:lnTo>
                        <a:pt x="644" y="481"/>
                      </a:lnTo>
                      <a:lnTo>
                        <a:pt x="658" y="385"/>
                      </a:lnTo>
                      <a:lnTo>
                        <a:pt x="677" y="309"/>
                      </a:lnTo>
                      <a:lnTo>
                        <a:pt x="677" y="180"/>
                      </a:lnTo>
                      <a:lnTo>
                        <a:pt x="650" y="97"/>
                      </a:lnTo>
                      <a:lnTo>
                        <a:pt x="612" y="33"/>
                      </a:lnTo>
                      <a:lnTo>
                        <a:pt x="554" y="0"/>
                      </a:lnTo>
                      <a:lnTo>
                        <a:pt x="587" y="58"/>
                      </a:lnTo>
                      <a:lnTo>
                        <a:pt x="625" y="123"/>
                      </a:lnTo>
                      <a:lnTo>
                        <a:pt x="644" y="193"/>
                      </a:lnTo>
                      <a:lnTo>
                        <a:pt x="638" y="270"/>
                      </a:lnTo>
                      <a:lnTo>
                        <a:pt x="632" y="360"/>
                      </a:lnTo>
                      <a:lnTo>
                        <a:pt x="612" y="469"/>
                      </a:lnTo>
                      <a:lnTo>
                        <a:pt x="587" y="553"/>
                      </a:lnTo>
                      <a:lnTo>
                        <a:pt x="528" y="635"/>
                      </a:lnTo>
                      <a:lnTo>
                        <a:pt x="471" y="712"/>
                      </a:lnTo>
                      <a:lnTo>
                        <a:pt x="406" y="770"/>
                      </a:lnTo>
                      <a:lnTo>
                        <a:pt x="316" y="821"/>
                      </a:lnTo>
                      <a:lnTo>
                        <a:pt x="238" y="854"/>
                      </a:lnTo>
                      <a:lnTo>
                        <a:pt x="155" y="860"/>
                      </a:lnTo>
                      <a:lnTo>
                        <a:pt x="96" y="841"/>
                      </a:lnTo>
                      <a:lnTo>
                        <a:pt x="57" y="886"/>
                      </a:lnTo>
                      <a:lnTo>
                        <a:pt x="0" y="970"/>
                      </a:lnTo>
                      <a:lnTo>
                        <a:pt x="45" y="1015"/>
                      </a:lnTo>
                      <a:lnTo>
                        <a:pt x="122" y="917"/>
                      </a:lnTo>
                      <a:lnTo>
                        <a:pt x="167" y="925"/>
                      </a:lnTo>
                      <a:lnTo>
                        <a:pt x="71" y="1040"/>
                      </a:lnTo>
                      <a:lnTo>
                        <a:pt x="96" y="1085"/>
                      </a:lnTo>
                      <a:lnTo>
                        <a:pt x="135" y="103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54" name="Freeform 119"/>
                <p:cNvSpPr>
                  <a:spLocks noChangeAspect="1"/>
                </p:cNvSpPr>
                <p:nvPr/>
              </p:nvSpPr>
              <p:spPr bwMode="auto">
                <a:xfrm>
                  <a:off x="4840" y="1642"/>
                  <a:ext cx="140" cy="194"/>
                </a:xfrm>
                <a:custGeom>
                  <a:avLst/>
                  <a:gdLst>
                    <a:gd name="T0" fmla="*/ 90 w 652"/>
                    <a:gd name="T1" fmla="*/ 888 h 907"/>
                    <a:gd name="T2" fmla="*/ 45 w 652"/>
                    <a:gd name="T3" fmla="*/ 823 h 907"/>
                    <a:gd name="T4" fmla="*/ 13 w 652"/>
                    <a:gd name="T5" fmla="*/ 759 h 907"/>
                    <a:gd name="T6" fmla="*/ 0 w 652"/>
                    <a:gd name="T7" fmla="*/ 675 h 907"/>
                    <a:gd name="T8" fmla="*/ 6 w 652"/>
                    <a:gd name="T9" fmla="*/ 572 h 907"/>
                    <a:gd name="T10" fmla="*/ 26 w 652"/>
                    <a:gd name="T11" fmla="*/ 457 h 907"/>
                    <a:gd name="T12" fmla="*/ 65 w 652"/>
                    <a:gd name="T13" fmla="*/ 334 h 907"/>
                    <a:gd name="T14" fmla="*/ 123 w 652"/>
                    <a:gd name="T15" fmla="*/ 225 h 907"/>
                    <a:gd name="T16" fmla="*/ 214 w 652"/>
                    <a:gd name="T17" fmla="*/ 116 h 907"/>
                    <a:gd name="T18" fmla="*/ 336 w 652"/>
                    <a:gd name="T19" fmla="*/ 38 h 907"/>
                    <a:gd name="T20" fmla="*/ 446 w 652"/>
                    <a:gd name="T21" fmla="*/ 0 h 907"/>
                    <a:gd name="T22" fmla="*/ 523 w 652"/>
                    <a:gd name="T23" fmla="*/ 6 h 907"/>
                    <a:gd name="T24" fmla="*/ 587 w 652"/>
                    <a:gd name="T25" fmla="*/ 32 h 907"/>
                    <a:gd name="T26" fmla="*/ 652 w 652"/>
                    <a:gd name="T27" fmla="*/ 77 h 907"/>
                    <a:gd name="T28" fmla="*/ 640 w 652"/>
                    <a:gd name="T29" fmla="*/ 116 h 907"/>
                    <a:gd name="T30" fmla="*/ 562 w 652"/>
                    <a:gd name="T31" fmla="*/ 57 h 907"/>
                    <a:gd name="T32" fmla="*/ 516 w 652"/>
                    <a:gd name="T33" fmla="*/ 38 h 907"/>
                    <a:gd name="T34" fmla="*/ 452 w 652"/>
                    <a:gd name="T35" fmla="*/ 38 h 907"/>
                    <a:gd name="T36" fmla="*/ 394 w 652"/>
                    <a:gd name="T37" fmla="*/ 57 h 907"/>
                    <a:gd name="T38" fmla="*/ 322 w 652"/>
                    <a:gd name="T39" fmla="*/ 83 h 907"/>
                    <a:gd name="T40" fmla="*/ 271 w 652"/>
                    <a:gd name="T41" fmla="*/ 122 h 907"/>
                    <a:gd name="T42" fmla="*/ 214 w 652"/>
                    <a:gd name="T43" fmla="*/ 161 h 907"/>
                    <a:gd name="T44" fmla="*/ 175 w 652"/>
                    <a:gd name="T45" fmla="*/ 218 h 907"/>
                    <a:gd name="T46" fmla="*/ 136 w 652"/>
                    <a:gd name="T47" fmla="*/ 283 h 907"/>
                    <a:gd name="T48" fmla="*/ 98 w 652"/>
                    <a:gd name="T49" fmla="*/ 359 h 907"/>
                    <a:gd name="T50" fmla="*/ 65 w 652"/>
                    <a:gd name="T51" fmla="*/ 443 h 907"/>
                    <a:gd name="T52" fmla="*/ 45 w 652"/>
                    <a:gd name="T53" fmla="*/ 547 h 907"/>
                    <a:gd name="T54" fmla="*/ 45 w 652"/>
                    <a:gd name="T55" fmla="*/ 662 h 907"/>
                    <a:gd name="T56" fmla="*/ 51 w 652"/>
                    <a:gd name="T57" fmla="*/ 759 h 907"/>
                    <a:gd name="T58" fmla="*/ 98 w 652"/>
                    <a:gd name="T59" fmla="*/ 843 h 907"/>
                    <a:gd name="T60" fmla="*/ 187 w 652"/>
                    <a:gd name="T61" fmla="*/ 907 h 907"/>
                    <a:gd name="T62" fmla="*/ 90 w 652"/>
                    <a:gd name="T63" fmla="*/ 888 h 907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652"/>
                    <a:gd name="T97" fmla="*/ 0 h 907"/>
                    <a:gd name="T98" fmla="*/ 652 w 652"/>
                    <a:gd name="T99" fmla="*/ 907 h 907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652" h="907">
                      <a:moveTo>
                        <a:pt x="90" y="888"/>
                      </a:moveTo>
                      <a:lnTo>
                        <a:pt x="45" y="823"/>
                      </a:lnTo>
                      <a:lnTo>
                        <a:pt x="13" y="759"/>
                      </a:lnTo>
                      <a:lnTo>
                        <a:pt x="0" y="675"/>
                      </a:lnTo>
                      <a:lnTo>
                        <a:pt x="6" y="572"/>
                      </a:lnTo>
                      <a:lnTo>
                        <a:pt x="26" y="457"/>
                      </a:lnTo>
                      <a:lnTo>
                        <a:pt x="65" y="334"/>
                      </a:lnTo>
                      <a:lnTo>
                        <a:pt x="123" y="225"/>
                      </a:lnTo>
                      <a:lnTo>
                        <a:pt x="214" y="116"/>
                      </a:lnTo>
                      <a:lnTo>
                        <a:pt x="336" y="38"/>
                      </a:lnTo>
                      <a:lnTo>
                        <a:pt x="446" y="0"/>
                      </a:lnTo>
                      <a:lnTo>
                        <a:pt x="523" y="6"/>
                      </a:lnTo>
                      <a:lnTo>
                        <a:pt x="587" y="32"/>
                      </a:lnTo>
                      <a:lnTo>
                        <a:pt x="652" y="77"/>
                      </a:lnTo>
                      <a:lnTo>
                        <a:pt x="640" y="116"/>
                      </a:lnTo>
                      <a:lnTo>
                        <a:pt x="562" y="57"/>
                      </a:lnTo>
                      <a:lnTo>
                        <a:pt x="516" y="38"/>
                      </a:lnTo>
                      <a:lnTo>
                        <a:pt x="452" y="38"/>
                      </a:lnTo>
                      <a:lnTo>
                        <a:pt x="394" y="57"/>
                      </a:lnTo>
                      <a:lnTo>
                        <a:pt x="322" y="83"/>
                      </a:lnTo>
                      <a:lnTo>
                        <a:pt x="271" y="122"/>
                      </a:lnTo>
                      <a:lnTo>
                        <a:pt x="214" y="161"/>
                      </a:lnTo>
                      <a:lnTo>
                        <a:pt x="175" y="218"/>
                      </a:lnTo>
                      <a:lnTo>
                        <a:pt x="136" y="283"/>
                      </a:lnTo>
                      <a:lnTo>
                        <a:pt x="98" y="359"/>
                      </a:lnTo>
                      <a:lnTo>
                        <a:pt x="65" y="443"/>
                      </a:lnTo>
                      <a:lnTo>
                        <a:pt x="45" y="547"/>
                      </a:lnTo>
                      <a:lnTo>
                        <a:pt x="45" y="662"/>
                      </a:lnTo>
                      <a:lnTo>
                        <a:pt x="51" y="759"/>
                      </a:lnTo>
                      <a:lnTo>
                        <a:pt x="98" y="843"/>
                      </a:lnTo>
                      <a:lnTo>
                        <a:pt x="187" y="907"/>
                      </a:lnTo>
                      <a:lnTo>
                        <a:pt x="90" y="88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55" name="Freeform 120"/>
                <p:cNvSpPr>
                  <a:spLocks noChangeAspect="1"/>
                </p:cNvSpPr>
                <p:nvPr/>
              </p:nvSpPr>
              <p:spPr bwMode="auto">
                <a:xfrm>
                  <a:off x="4930" y="1692"/>
                  <a:ext cx="16" cy="51"/>
                </a:xfrm>
                <a:custGeom>
                  <a:avLst/>
                  <a:gdLst>
                    <a:gd name="T0" fmla="*/ 0 w 74"/>
                    <a:gd name="T1" fmla="*/ 0 h 238"/>
                    <a:gd name="T2" fmla="*/ 38 w 74"/>
                    <a:gd name="T3" fmla="*/ 46 h 238"/>
                    <a:gd name="T4" fmla="*/ 59 w 74"/>
                    <a:gd name="T5" fmla="*/ 100 h 238"/>
                    <a:gd name="T6" fmla="*/ 74 w 74"/>
                    <a:gd name="T7" fmla="*/ 178 h 238"/>
                    <a:gd name="T8" fmla="*/ 66 w 74"/>
                    <a:gd name="T9" fmla="*/ 238 h 238"/>
                    <a:gd name="T10" fmla="*/ 44 w 74"/>
                    <a:gd name="T11" fmla="*/ 212 h 238"/>
                    <a:gd name="T12" fmla="*/ 38 w 74"/>
                    <a:gd name="T13" fmla="*/ 146 h 238"/>
                    <a:gd name="T14" fmla="*/ 15 w 74"/>
                    <a:gd name="T15" fmla="*/ 72 h 238"/>
                    <a:gd name="T16" fmla="*/ 0 w 74"/>
                    <a:gd name="T17" fmla="*/ 0 h 23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74"/>
                    <a:gd name="T28" fmla="*/ 0 h 238"/>
                    <a:gd name="T29" fmla="*/ 74 w 74"/>
                    <a:gd name="T30" fmla="*/ 238 h 23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74" h="238">
                      <a:moveTo>
                        <a:pt x="0" y="0"/>
                      </a:moveTo>
                      <a:lnTo>
                        <a:pt x="38" y="46"/>
                      </a:lnTo>
                      <a:lnTo>
                        <a:pt x="59" y="100"/>
                      </a:lnTo>
                      <a:lnTo>
                        <a:pt x="74" y="178"/>
                      </a:lnTo>
                      <a:lnTo>
                        <a:pt x="66" y="238"/>
                      </a:lnTo>
                      <a:lnTo>
                        <a:pt x="44" y="212"/>
                      </a:lnTo>
                      <a:lnTo>
                        <a:pt x="38" y="146"/>
                      </a:lnTo>
                      <a:lnTo>
                        <a:pt x="15" y="7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8449" name="Freeform 121"/>
              <p:cNvSpPr>
                <a:spLocks noChangeAspect="1"/>
              </p:cNvSpPr>
              <p:nvPr/>
            </p:nvSpPr>
            <p:spPr bwMode="auto">
              <a:xfrm>
                <a:off x="4718" y="1410"/>
                <a:ext cx="150" cy="160"/>
              </a:xfrm>
              <a:custGeom>
                <a:avLst/>
                <a:gdLst>
                  <a:gd name="T0" fmla="*/ 620 w 697"/>
                  <a:gd name="T1" fmla="*/ 0 h 747"/>
                  <a:gd name="T2" fmla="*/ 516 w 697"/>
                  <a:gd name="T3" fmla="*/ 19 h 747"/>
                  <a:gd name="T4" fmla="*/ 426 w 697"/>
                  <a:gd name="T5" fmla="*/ 45 h 747"/>
                  <a:gd name="T6" fmla="*/ 323 w 697"/>
                  <a:gd name="T7" fmla="*/ 117 h 747"/>
                  <a:gd name="T8" fmla="*/ 226 w 697"/>
                  <a:gd name="T9" fmla="*/ 207 h 747"/>
                  <a:gd name="T10" fmla="*/ 136 w 697"/>
                  <a:gd name="T11" fmla="*/ 317 h 747"/>
                  <a:gd name="T12" fmla="*/ 39 w 697"/>
                  <a:gd name="T13" fmla="*/ 464 h 747"/>
                  <a:gd name="T14" fmla="*/ 0 w 697"/>
                  <a:gd name="T15" fmla="*/ 568 h 747"/>
                  <a:gd name="T16" fmla="*/ 0 w 697"/>
                  <a:gd name="T17" fmla="*/ 606 h 747"/>
                  <a:gd name="T18" fmla="*/ 39 w 697"/>
                  <a:gd name="T19" fmla="*/ 651 h 747"/>
                  <a:gd name="T20" fmla="*/ 90 w 697"/>
                  <a:gd name="T21" fmla="*/ 709 h 747"/>
                  <a:gd name="T22" fmla="*/ 175 w 697"/>
                  <a:gd name="T23" fmla="*/ 747 h 747"/>
                  <a:gd name="T24" fmla="*/ 233 w 697"/>
                  <a:gd name="T25" fmla="*/ 721 h 747"/>
                  <a:gd name="T26" fmla="*/ 330 w 697"/>
                  <a:gd name="T27" fmla="*/ 599 h 747"/>
                  <a:gd name="T28" fmla="*/ 426 w 697"/>
                  <a:gd name="T29" fmla="*/ 476 h 747"/>
                  <a:gd name="T30" fmla="*/ 516 w 697"/>
                  <a:gd name="T31" fmla="*/ 329 h 747"/>
                  <a:gd name="T32" fmla="*/ 607 w 697"/>
                  <a:gd name="T33" fmla="*/ 207 h 747"/>
                  <a:gd name="T34" fmla="*/ 697 w 697"/>
                  <a:gd name="T35" fmla="*/ 97 h 747"/>
                  <a:gd name="T36" fmla="*/ 679 w 697"/>
                  <a:gd name="T37" fmla="*/ 33 h 747"/>
                  <a:gd name="T38" fmla="*/ 620 w 697"/>
                  <a:gd name="T39" fmla="*/ 39 h 747"/>
                  <a:gd name="T40" fmla="*/ 607 w 697"/>
                  <a:gd name="T41" fmla="*/ 90 h 747"/>
                  <a:gd name="T42" fmla="*/ 581 w 697"/>
                  <a:gd name="T43" fmla="*/ 168 h 747"/>
                  <a:gd name="T44" fmla="*/ 504 w 697"/>
                  <a:gd name="T45" fmla="*/ 272 h 747"/>
                  <a:gd name="T46" fmla="*/ 446 w 697"/>
                  <a:gd name="T47" fmla="*/ 368 h 747"/>
                  <a:gd name="T48" fmla="*/ 375 w 697"/>
                  <a:gd name="T49" fmla="*/ 464 h 747"/>
                  <a:gd name="T50" fmla="*/ 330 w 697"/>
                  <a:gd name="T51" fmla="*/ 548 h 747"/>
                  <a:gd name="T52" fmla="*/ 245 w 697"/>
                  <a:gd name="T53" fmla="*/ 638 h 747"/>
                  <a:gd name="T54" fmla="*/ 194 w 697"/>
                  <a:gd name="T55" fmla="*/ 696 h 747"/>
                  <a:gd name="T56" fmla="*/ 155 w 697"/>
                  <a:gd name="T57" fmla="*/ 709 h 747"/>
                  <a:gd name="T58" fmla="*/ 84 w 697"/>
                  <a:gd name="T59" fmla="*/ 676 h 747"/>
                  <a:gd name="T60" fmla="*/ 52 w 697"/>
                  <a:gd name="T61" fmla="*/ 619 h 747"/>
                  <a:gd name="T62" fmla="*/ 45 w 697"/>
                  <a:gd name="T63" fmla="*/ 568 h 747"/>
                  <a:gd name="T64" fmla="*/ 78 w 697"/>
                  <a:gd name="T65" fmla="*/ 484 h 747"/>
                  <a:gd name="T66" fmla="*/ 129 w 697"/>
                  <a:gd name="T67" fmla="*/ 386 h 747"/>
                  <a:gd name="T68" fmla="*/ 200 w 697"/>
                  <a:gd name="T69" fmla="*/ 278 h 747"/>
                  <a:gd name="T70" fmla="*/ 298 w 697"/>
                  <a:gd name="T71" fmla="*/ 188 h 747"/>
                  <a:gd name="T72" fmla="*/ 381 w 697"/>
                  <a:gd name="T73" fmla="*/ 117 h 747"/>
                  <a:gd name="T74" fmla="*/ 477 w 697"/>
                  <a:gd name="T75" fmla="*/ 65 h 747"/>
                  <a:gd name="T76" fmla="*/ 555 w 697"/>
                  <a:gd name="T77" fmla="*/ 52 h 747"/>
                  <a:gd name="T78" fmla="*/ 614 w 697"/>
                  <a:gd name="T79" fmla="*/ 39 h 747"/>
                  <a:gd name="T80" fmla="*/ 620 w 697"/>
                  <a:gd name="T81" fmla="*/ 0 h 74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697"/>
                  <a:gd name="T124" fmla="*/ 0 h 747"/>
                  <a:gd name="T125" fmla="*/ 697 w 697"/>
                  <a:gd name="T126" fmla="*/ 747 h 747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697" h="747">
                    <a:moveTo>
                      <a:pt x="620" y="0"/>
                    </a:moveTo>
                    <a:lnTo>
                      <a:pt x="516" y="19"/>
                    </a:lnTo>
                    <a:lnTo>
                      <a:pt x="426" y="45"/>
                    </a:lnTo>
                    <a:lnTo>
                      <a:pt x="323" y="117"/>
                    </a:lnTo>
                    <a:lnTo>
                      <a:pt x="226" y="207"/>
                    </a:lnTo>
                    <a:lnTo>
                      <a:pt x="136" y="317"/>
                    </a:lnTo>
                    <a:lnTo>
                      <a:pt x="39" y="464"/>
                    </a:lnTo>
                    <a:lnTo>
                      <a:pt x="0" y="568"/>
                    </a:lnTo>
                    <a:lnTo>
                      <a:pt x="0" y="606"/>
                    </a:lnTo>
                    <a:lnTo>
                      <a:pt x="39" y="651"/>
                    </a:lnTo>
                    <a:lnTo>
                      <a:pt x="90" y="709"/>
                    </a:lnTo>
                    <a:lnTo>
                      <a:pt x="175" y="747"/>
                    </a:lnTo>
                    <a:lnTo>
                      <a:pt x="233" y="721"/>
                    </a:lnTo>
                    <a:lnTo>
                      <a:pt x="330" y="599"/>
                    </a:lnTo>
                    <a:lnTo>
                      <a:pt x="426" y="476"/>
                    </a:lnTo>
                    <a:lnTo>
                      <a:pt x="516" y="329"/>
                    </a:lnTo>
                    <a:lnTo>
                      <a:pt x="607" y="207"/>
                    </a:lnTo>
                    <a:lnTo>
                      <a:pt x="697" y="97"/>
                    </a:lnTo>
                    <a:lnTo>
                      <a:pt x="679" y="33"/>
                    </a:lnTo>
                    <a:lnTo>
                      <a:pt x="620" y="39"/>
                    </a:lnTo>
                    <a:lnTo>
                      <a:pt x="607" y="90"/>
                    </a:lnTo>
                    <a:lnTo>
                      <a:pt x="581" y="168"/>
                    </a:lnTo>
                    <a:lnTo>
                      <a:pt x="504" y="272"/>
                    </a:lnTo>
                    <a:lnTo>
                      <a:pt x="446" y="368"/>
                    </a:lnTo>
                    <a:lnTo>
                      <a:pt x="375" y="464"/>
                    </a:lnTo>
                    <a:lnTo>
                      <a:pt x="330" y="548"/>
                    </a:lnTo>
                    <a:lnTo>
                      <a:pt x="245" y="638"/>
                    </a:lnTo>
                    <a:lnTo>
                      <a:pt x="194" y="696"/>
                    </a:lnTo>
                    <a:lnTo>
                      <a:pt x="155" y="709"/>
                    </a:lnTo>
                    <a:lnTo>
                      <a:pt x="84" y="676"/>
                    </a:lnTo>
                    <a:lnTo>
                      <a:pt x="52" y="619"/>
                    </a:lnTo>
                    <a:lnTo>
                      <a:pt x="45" y="568"/>
                    </a:lnTo>
                    <a:lnTo>
                      <a:pt x="78" y="484"/>
                    </a:lnTo>
                    <a:lnTo>
                      <a:pt x="129" y="386"/>
                    </a:lnTo>
                    <a:lnTo>
                      <a:pt x="200" y="278"/>
                    </a:lnTo>
                    <a:lnTo>
                      <a:pt x="298" y="188"/>
                    </a:lnTo>
                    <a:lnTo>
                      <a:pt x="381" y="117"/>
                    </a:lnTo>
                    <a:lnTo>
                      <a:pt x="477" y="65"/>
                    </a:lnTo>
                    <a:lnTo>
                      <a:pt x="555" y="52"/>
                    </a:lnTo>
                    <a:lnTo>
                      <a:pt x="614" y="39"/>
                    </a:lnTo>
                    <a:lnTo>
                      <a:pt x="62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442" name="Freeform 122"/>
            <p:cNvSpPr>
              <a:spLocks noChangeAspect="1"/>
            </p:cNvSpPr>
            <p:nvPr/>
          </p:nvSpPr>
          <p:spPr bwMode="auto">
            <a:xfrm>
              <a:off x="4740" y="1632"/>
              <a:ext cx="99" cy="84"/>
            </a:xfrm>
            <a:custGeom>
              <a:avLst/>
              <a:gdLst>
                <a:gd name="T0" fmla="*/ 318 w 461"/>
                <a:gd name="T1" fmla="*/ 229 h 391"/>
                <a:gd name="T2" fmla="*/ 357 w 461"/>
                <a:gd name="T3" fmla="*/ 162 h 391"/>
                <a:gd name="T4" fmla="*/ 376 w 461"/>
                <a:gd name="T5" fmla="*/ 97 h 391"/>
                <a:gd name="T6" fmla="*/ 363 w 461"/>
                <a:gd name="T7" fmla="*/ 52 h 391"/>
                <a:gd name="T8" fmla="*/ 343 w 461"/>
                <a:gd name="T9" fmla="*/ 20 h 391"/>
                <a:gd name="T10" fmla="*/ 292 w 461"/>
                <a:gd name="T11" fmla="*/ 0 h 391"/>
                <a:gd name="T12" fmla="*/ 233 w 461"/>
                <a:gd name="T13" fmla="*/ 0 h 391"/>
                <a:gd name="T14" fmla="*/ 150 w 461"/>
                <a:gd name="T15" fmla="*/ 26 h 391"/>
                <a:gd name="T16" fmla="*/ 65 w 461"/>
                <a:gd name="T17" fmla="*/ 104 h 391"/>
                <a:gd name="T18" fmla="*/ 12 w 461"/>
                <a:gd name="T19" fmla="*/ 189 h 391"/>
                <a:gd name="T20" fmla="*/ 0 w 461"/>
                <a:gd name="T21" fmla="*/ 280 h 391"/>
                <a:gd name="T22" fmla="*/ 20 w 461"/>
                <a:gd name="T23" fmla="*/ 332 h 391"/>
                <a:gd name="T24" fmla="*/ 65 w 461"/>
                <a:gd name="T25" fmla="*/ 371 h 391"/>
                <a:gd name="T26" fmla="*/ 123 w 461"/>
                <a:gd name="T27" fmla="*/ 391 h 391"/>
                <a:gd name="T28" fmla="*/ 188 w 461"/>
                <a:gd name="T29" fmla="*/ 378 h 391"/>
                <a:gd name="T30" fmla="*/ 260 w 461"/>
                <a:gd name="T31" fmla="*/ 332 h 391"/>
                <a:gd name="T32" fmla="*/ 298 w 461"/>
                <a:gd name="T33" fmla="*/ 287 h 391"/>
                <a:gd name="T34" fmla="*/ 376 w 461"/>
                <a:gd name="T35" fmla="*/ 326 h 391"/>
                <a:gd name="T36" fmla="*/ 428 w 461"/>
                <a:gd name="T37" fmla="*/ 358 h 391"/>
                <a:gd name="T38" fmla="*/ 448 w 461"/>
                <a:gd name="T39" fmla="*/ 358 h 391"/>
                <a:gd name="T40" fmla="*/ 461 w 461"/>
                <a:gd name="T41" fmla="*/ 320 h 391"/>
                <a:gd name="T42" fmla="*/ 441 w 461"/>
                <a:gd name="T43" fmla="*/ 294 h 391"/>
                <a:gd name="T44" fmla="*/ 389 w 461"/>
                <a:gd name="T45" fmla="*/ 300 h 391"/>
                <a:gd name="T46" fmla="*/ 351 w 461"/>
                <a:gd name="T47" fmla="*/ 280 h 391"/>
                <a:gd name="T48" fmla="*/ 318 w 461"/>
                <a:gd name="T49" fmla="*/ 229 h 39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61"/>
                <a:gd name="T76" fmla="*/ 0 h 391"/>
                <a:gd name="T77" fmla="*/ 461 w 461"/>
                <a:gd name="T78" fmla="*/ 391 h 39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61" h="391">
                  <a:moveTo>
                    <a:pt x="318" y="229"/>
                  </a:moveTo>
                  <a:lnTo>
                    <a:pt x="357" y="162"/>
                  </a:lnTo>
                  <a:lnTo>
                    <a:pt x="376" y="97"/>
                  </a:lnTo>
                  <a:lnTo>
                    <a:pt x="363" y="52"/>
                  </a:lnTo>
                  <a:lnTo>
                    <a:pt x="343" y="20"/>
                  </a:lnTo>
                  <a:lnTo>
                    <a:pt x="292" y="0"/>
                  </a:lnTo>
                  <a:lnTo>
                    <a:pt x="233" y="0"/>
                  </a:lnTo>
                  <a:lnTo>
                    <a:pt x="150" y="26"/>
                  </a:lnTo>
                  <a:lnTo>
                    <a:pt x="65" y="104"/>
                  </a:lnTo>
                  <a:lnTo>
                    <a:pt x="12" y="189"/>
                  </a:lnTo>
                  <a:lnTo>
                    <a:pt x="0" y="280"/>
                  </a:lnTo>
                  <a:lnTo>
                    <a:pt x="20" y="332"/>
                  </a:lnTo>
                  <a:lnTo>
                    <a:pt x="65" y="371"/>
                  </a:lnTo>
                  <a:lnTo>
                    <a:pt x="123" y="391"/>
                  </a:lnTo>
                  <a:lnTo>
                    <a:pt x="188" y="378"/>
                  </a:lnTo>
                  <a:lnTo>
                    <a:pt x="260" y="332"/>
                  </a:lnTo>
                  <a:lnTo>
                    <a:pt x="298" y="287"/>
                  </a:lnTo>
                  <a:lnTo>
                    <a:pt x="376" y="326"/>
                  </a:lnTo>
                  <a:lnTo>
                    <a:pt x="428" y="358"/>
                  </a:lnTo>
                  <a:lnTo>
                    <a:pt x="448" y="358"/>
                  </a:lnTo>
                  <a:lnTo>
                    <a:pt x="461" y="320"/>
                  </a:lnTo>
                  <a:lnTo>
                    <a:pt x="441" y="294"/>
                  </a:lnTo>
                  <a:lnTo>
                    <a:pt x="389" y="300"/>
                  </a:lnTo>
                  <a:lnTo>
                    <a:pt x="351" y="280"/>
                  </a:lnTo>
                  <a:lnTo>
                    <a:pt x="318" y="229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3" name="Freeform 123"/>
            <p:cNvSpPr>
              <a:spLocks noChangeAspect="1"/>
            </p:cNvSpPr>
            <p:nvPr/>
          </p:nvSpPr>
          <p:spPr bwMode="auto">
            <a:xfrm>
              <a:off x="4660" y="1718"/>
              <a:ext cx="96" cy="139"/>
            </a:xfrm>
            <a:custGeom>
              <a:avLst/>
              <a:gdLst>
                <a:gd name="T0" fmla="*/ 162 w 449"/>
                <a:gd name="T1" fmla="*/ 97 h 646"/>
                <a:gd name="T2" fmla="*/ 261 w 449"/>
                <a:gd name="T3" fmla="*/ 26 h 646"/>
                <a:gd name="T4" fmla="*/ 332 w 449"/>
                <a:gd name="T5" fmla="*/ 0 h 646"/>
                <a:gd name="T6" fmla="*/ 378 w 449"/>
                <a:gd name="T7" fmla="*/ 0 h 646"/>
                <a:gd name="T8" fmla="*/ 417 w 449"/>
                <a:gd name="T9" fmla="*/ 20 h 646"/>
                <a:gd name="T10" fmla="*/ 449 w 449"/>
                <a:gd name="T11" fmla="*/ 71 h 646"/>
                <a:gd name="T12" fmla="*/ 449 w 449"/>
                <a:gd name="T13" fmla="*/ 116 h 646"/>
                <a:gd name="T14" fmla="*/ 411 w 449"/>
                <a:gd name="T15" fmla="*/ 200 h 646"/>
                <a:gd name="T16" fmla="*/ 338 w 449"/>
                <a:gd name="T17" fmla="*/ 252 h 646"/>
                <a:gd name="T18" fmla="*/ 293 w 449"/>
                <a:gd name="T19" fmla="*/ 310 h 646"/>
                <a:gd name="T20" fmla="*/ 261 w 449"/>
                <a:gd name="T21" fmla="*/ 381 h 646"/>
                <a:gd name="T22" fmla="*/ 247 w 449"/>
                <a:gd name="T23" fmla="*/ 471 h 646"/>
                <a:gd name="T24" fmla="*/ 267 w 449"/>
                <a:gd name="T25" fmla="*/ 542 h 646"/>
                <a:gd name="T26" fmla="*/ 261 w 449"/>
                <a:gd name="T27" fmla="*/ 595 h 646"/>
                <a:gd name="T28" fmla="*/ 228 w 449"/>
                <a:gd name="T29" fmla="*/ 626 h 646"/>
                <a:gd name="T30" fmla="*/ 170 w 449"/>
                <a:gd name="T31" fmla="*/ 646 h 646"/>
                <a:gd name="T32" fmla="*/ 91 w 449"/>
                <a:gd name="T33" fmla="*/ 613 h 646"/>
                <a:gd name="T34" fmla="*/ 32 w 449"/>
                <a:gd name="T35" fmla="*/ 556 h 646"/>
                <a:gd name="T36" fmla="*/ 0 w 449"/>
                <a:gd name="T37" fmla="*/ 446 h 646"/>
                <a:gd name="T38" fmla="*/ 0 w 449"/>
                <a:gd name="T39" fmla="*/ 355 h 646"/>
                <a:gd name="T40" fmla="*/ 26 w 449"/>
                <a:gd name="T41" fmla="*/ 259 h 646"/>
                <a:gd name="T42" fmla="*/ 71 w 449"/>
                <a:gd name="T43" fmla="*/ 187 h 646"/>
                <a:gd name="T44" fmla="*/ 111 w 449"/>
                <a:gd name="T45" fmla="*/ 136 h 646"/>
                <a:gd name="T46" fmla="*/ 162 w 449"/>
                <a:gd name="T47" fmla="*/ 97 h 64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49"/>
                <a:gd name="T73" fmla="*/ 0 h 646"/>
                <a:gd name="T74" fmla="*/ 449 w 449"/>
                <a:gd name="T75" fmla="*/ 646 h 64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449" h="646">
                  <a:moveTo>
                    <a:pt x="162" y="97"/>
                  </a:moveTo>
                  <a:lnTo>
                    <a:pt x="261" y="26"/>
                  </a:lnTo>
                  <a:lnTo>
                    <a:pt x="332" y="0"/>
                  </a:lnTo>
                  <a:lnTo>
                    <a:pt x="378" y="0"/>
                  </a:lnTo>
                  <a:lnTo>
                    <a:pt x="417" y="20"/>
                  </a:lnTo>
                  <a:lnTo>
                    <a:pt x="449" y="71"/>
                  </a:lnTo>
                  <a:lnTo>
                    <a:pt x="449" y="116"/>
                  </a:lnTo>
                  <a:lnTo>
                    <a:pt x="411" y="200"/>
                  </a:lnTo>
                  <a:lnTo>
                    <a:pt x="338" y="252"/>
                  </a:lnTo>
                  <a:lnTo>
                    <a:pt x="293" y="310"/>
                  </a:lnTo>
                  <a:lnTo>
                    <a:pt x="261" y="381"/>
                  </a:lnTo>
                  <a:lnTo>
                    <a:pt x="247" y="471"/>
                  </a:lnTo>
                  <a:lnTo>
                    <a:pt x="267" y="542"/>
                  </a:lnTo>
                  <a:lnTo>
                    <a:pt x="261" y="595"/>
                  </a:lnTo>
                  <a:lnTo>
                    <a:pt x="228" y="626"/>
                  </a:lnTo>
                  <a:lnTo>
                    <a:pt x="170" y="646"/>
                  </a:lnTo>
                  <a:lnTo>
                    <a:pt x="91" y="613"/>
                  </a:lnTo>
                  <a:lnTo>
                    <a:pt x="32" y="556"/>
                  </a:lnTo>
                  <a:lnTo>
                    <a:pt x="0" y="446"/>
                  </a:lnTo>
                  <a:lnTo>
                    <a:pt x="0" y="355"/>
                  </a:lnTo>
                  <a:lnTo>
                    <a:pt x="26" y="259"/>
                  </a:lnTo>
                  <a:lnTo>
                    <a:pt x="71" y="187"/>
                  </a:lnTo>
                  <a:lnTo>
                    <a:pt x="111" y="136"/>
                  </a:lnTo>
                  <a:lnTo>
                    <a:pt x="162" y="97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4" name="Freeform 124"/>
            <p:cNvSpPr>
              <a:spLocks noChangeAspect="1"/>
            </p:cNvSpPr>
            <p:nvPr/>
          </p:nvSpPr>
          <p:spPr bwMode="auto">
            <a:xfrm>
              <a:off x="4608" y="1714"/>
              <a:ext cx="130" cy="130"/>
            </a:xfrm>
            <a:custGeom>
              <a:avLst/>
              <a:gdLst>
                <a:gd name="T0" fmla="*/ 497 w 607"/>
                <a:gd name="T1" fmla="*/ 0 h 607"/>
                <a:gd name="T2" fmla="*/ 607 w 607"/>
                <a:gd name="T3" fmla="*/ 20 h 607"/>
                <a:gd name="T4" fmla="*/ 594 w 607"/>
                <a:gd name="T5" fmla="*/ 65 h 607"/>
                <a:gd name="T6" fmla="*/ 529 w 607"/>
                <a:gd name="T7" fmla="*/ 77 h 607"/>
                <a:gd name="T8" fmla="*/ 458 w 607"/>
                <a:gd name="T9" fmla="*/ 65 h 607"/>
                <a:gd name="T10" fmla="*/ 354 w 607"/>
                <a:gd name="T11" fmla="*/ 71 h 607"/>
                <a:gd name="T12" fmla="*/ 232 w 607"/>
                <a:gd name="T13" fmla="*/ 104 h 607"/>
                <a:gd name="T14" fmla="*/ 122 w 607"/>
                <a:gd name="T15" fmla="*/ 136 h 607"/>
                <a:gd name="T16" fmla="*/ 83 w 607"/>
                <a:gd name="T17" fmla="*/ 175 h 607"/>
                <a:gd name="T18" fmla="*/ 90 w 607"/>
                <a:gd name="T19" fmla="*/ 200 h 607"/>
                <a:gd name="T20" fmla="*/ 142 w 607"/>
                <a:gd name="T21" fmla="*/ 291 h 607"/>
                <a:gd name="T22" fmla="*/ 187 w 607"/>
                <a:gd name="T23" fmla="*/ 375 h 607"/>
                <a:gd name="T24" fmla="*/ 238 w 607"/>
                <a:gd name="T25" fmla="*/ 432 h 607"/>
                <a:gd name="T26" fmla="*/ 265 w 607"/>
                <a:gd name="T27" fmla="*/ 452 h 607"/>
                <a:gd name="T28" fmla="*/ 258 w 607"/>
                <a:gd name="T29" fmla="*/ 497 h 607"/>
                <a:gd name="T30" fmla="*/ 200 w 607"/>
                <a:gd name="T31" fmla="*/ 530 h 607"/>
                <a:gd name="T32" fmla="*/ 155 w 607"/>
                <a:gd name="T33" fmla="*/ 568 h 607"/>
                <a:gd name="T34" fmla="*/ 136 w 607"/>
                <a:gd name="T35" fmla="*/ 607 h 607"/>
                <a:gd name="T36" fmla="*/ 97 w 607"/>
                <a:gd name="T37" fmla="*/ 607 h 607"/>
                <a:gd name="T38" fmla="*/ 90 w 607"/>
                <a:gd name="T39" fmla="*/ 562 h 607"/>
                <a:gd name="T40" fmla="*/ 136 w 607"/>
                <a:gd name="T41" fmla="*/ 510 h 607"/>
                <a:gd name="T42" fmla="*/ 193 w 607"/>
                <a:gd name="T43" fmla="*/ 465 h 607"/>
                <a:gd name="T44" fmla="*/ 187 w 607"/>
                <a:gd name="T45" fmla="*/ 446 h 607"/>
                <a:gd name="T46" fmla="*/ 136 w 607"/>
                <a:gd name="T47" fmla="*/ 375 h 607"/>
                <a:gd name="T48" fmla="*/ 77 w 607"/>
                <a:gd name="T49" fmla="*/ 291 h 607"/>
                <a:gd name="T50" fmla="*/ 26 w 607"/>
                <a:gd name="T51" fmla="*/ 200 h 607"/>
                <a:gd name="T52" fmla="*/ 0 w 607"/>
                <a:gd name="T53" fmla="*/ 149 h 607"/>
                <a:gd name="T54" fmla="*/ 38 w 607"/>
                <a:gd name="T55" fmla="*/ 110 h 607"/>
                <a:gd name="T56" fmla="*/ 122 w 607"/>
                <a:gd name="T57" fmla="*/ 71 h 607"/>
                <a:gd name="T58" fmla="*/ 271 w 607"/>
                <a:gd name="T59" fmla="*/ 20 h 607"/>
                <a:gd name="T60" fmla="*/ 407 w 607"/>
                <a:gd name="T61" fmla="*/ 6 h 607"/>
                <a:gd name="T62" fmla="*/ 497 w 607"/>
                <a:gd name="T63" fmla="*/ 0 h 60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07"/>
                <a:gd name="T97" fmla="*/ 0 h 607"/>
                <a:gd name="T98" fmla="*/ 607 w 607"/>
                <a:gd name="T99" fmla="*/ 607 h 60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07" h="607">
                  <a:moveTo>
                    <a:pt x="497" y="0"/>
                  </a:moveTo>
                  <a:lnTo>
                    <a:pt x="607" y="20"/>
                  </a:lnTo>
                  <a:lnTo>
                    <a:pt x="594" y="65"/>
                  </a:lnTo>
                  <a:lnTo>
                    <a:pt x="529" y="77"/>
                  </a:lnTo>
                  <a:lnTo>
                    <a:pt x="458" y="65"/>
                  </a:lnTo>
                  <a:lnTo>
                    <a:pt x="354" y="71"/>
                  </a:lnTo>
                  <a:lnTo>
                    <a:pt x="232" y="104"/>
                  </a:lnTo>
                  <a:lnTo>
                    <a:pt x="122" y="136"/>
                  </a:lnTo>
                  <a:lnTo>
                    <a:pt x="83" y="175"/>
                  </a:lnTo>
                  <a:lnTo>
                    <a:pt x="90" y="200"/>
                  </a:lnTo>
                  <a:lnTo>
                    <a:pt x="142" y="291"/>
                  </a:lnTo>
                  <a:lnTo>
                    <a:pt x="187" y="375"/>
                  </a:lnTo>
                  <a:lnTo>
                    <a:pt x="238" y="432"/>
                  </a:lnTo>
                  <a:lnTo>
                    <a:pt x="265" y="452"/>
                  </a:lnTo>
                  <a:lnTo>
                    <a:pt x="258" y="497"/>
                  </a:lnTo>
                  <a:lnTo>
                    <a:pt x="200" y="530"/>
                  </a:lnTo>
                  <a:lnTo>
                    <a:pt x="155" y="568"/>
                  </a:lnTo>
                  <a:lnTo>
                    <a:pt x="136" y="607"/>
                  </a:lnTo>
                  <a:lnTo>
                    <a:pt x="97" y="607"/>
                  </a:lnTo>
                  <a:lnTo>
                    <a:pt x="90" y="562"/>
                  </a:lnTo>
                  <a:lnTo>
                    <a:pt x="136" y="510"/>
                  </a:lnTo>
                  <a:lnTo>
                    <a:pt x="193" y="465"/>
                  </a:lnTo>
                  <a:lnTo>
                    <a:pt x="187" y="446"/>
                  </a:lnTo>
                  <a:lnTo>
                    <a:pt x="136" y="375"/>
                  </a:lnTo>
                  <a:lnTo>
                    <a:pt x="77" y="291"/>
                  </a:lnTo>
                  <a:lnTo>
                    <a:pt x="26" y="200"/>
                  </a:lnTo>
                  <a:lnTo>
                    <a:pt x="0" y="149"/>
                  </a:lnTo>
                  <a:lnTo>
                    <a:pt x="38" y="110"/>
                  </a:lnTo>
                  <a:lnTo>
                    <a:pt x="122" y="71"/>
                  </a:lnTo>
                  <a:lnTo>
                    <a:pt x="271" y="20"/>
                  </a:lnTo>
                  <a:lnTo>
                    <a:pt x="407" y="6"/>
                  </a:lnTo>
                  <a:lnTo>
                    <a:pt x="497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5" name="Freeform 125"/>
            <p:cNvSpPr>
              <a:spLocks noChangeAspect="1"/>
            </p:cNvSpPr>
            <p:nvPr/>
          </p:nvSpPr>
          <p:spPr bwMode="auto">
            <a:xfrm>
              <a:off x="4739" y="1730"/>
              <a:ext cx="123" cy="130"/>
            </a:xfrm>
            <a:custGeom>
              <a:avLst/>
              <a:gdLst>
                <a:gd name="T0" fmla="*/ 64 w 575"/>
                <a:gd name="T1" fmla="*/ 0 h 608"/>
                <a:gd name="T2" fmla="*/ 0 w 575"/>
                <a:gd name="T3" fmla="*/ 20 h 608"/>
                <a:gd name="T4" fmla="*/ 0 w 575"/>
                <a:gd name="T5" fmla="*/ 65 h 608"/>
                <a:gd name="T6" fmla="*/ 32 w 575"/>
                <a:gd name="T7" fmla="*/ 98 h 608"/>
                <a:gd name="T8" fmla="*/ 109 w 575"/>
                <a:gd name="T9" fmla="*/ 143 h 608"/>
                <a:gd name="T10" fmla="*/ 252 w 575"/>
                <a:gd name="T11" fmla="*/ 234 h 608"/>
                <a:gd name="T12" fmla="*/ 336 w 575"/>
                <a:gd name="T13" fmla="*/ 291 h 608"/>
                <a:gd name="T14" fmla="*/ 388 w 575"/>
                <a:gd name="T15" fmla="*/ 375 h 608"/>
                <a:gd name="T16" fmla="*/ 453 w 575"/>
                <a:gd name="T17" fmla="*/ 486 h 608"/>
                <a:gd name="T18" fmla="*/ 459 w 575"/>
                <a:gd name="T19" fmla="*/ 576 h 608"/>
                <a:gd name="T20" fmla="*/ 498 w 575"/>
                <a:gd name="T21" fmla="*/ 608 h 608"/>
                <a:gd name="T22" fmla="*/ 575 w 575"/>
                <a:gd name="T23" fmla="*/ 537 h 608"/>
                <a:gd name="T24" fmla="*/ 517 w 575"/>
                <a:gd name="T25" fmla="*/ 505 h 608"/>
                <a:gd name="T26" fmla="*/ 459 w 575"/>
                <a:gd name="T27" fmla="*/ 407 h 608"/>
                <a:gd name="T28" fmla="*/ 407 w 575"/>
                <a:gd name="T29" fmla="*/ 317 h 608"/>
                <a:gd name="T30" fmla="*/ 388 w 575"/>
                <a:gd name="T31" fmla="*/ 265 h 608"/>
                <a:gd name="T32" fmla="*/ 343 w 575"/>
                <a:gd name="T33" fmla="*/ 208 h 608"/>
                <a:gd name="T34" fmla="*/ 258 w 575"/>
                <a:gd name="T35" fmla="*/ 143 h 608"/>
                <a:gd name="T36" fmla="*/ 161 w 575"/>
                <a:gd name="T37" fmla="*/ 78 h 608"/>
                <a:gd name="T38" fmla="*/ 64 w 575"/>
                <a:gd name="T39" fmla="*/ 0 h 60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75"/>
                <a:gd name="T61" fmla="*/ 0 h 608"/>
                <a:gd name="T62" fmla="*/ 575 w 575"/>
                <a:gd name="T63" fmla="*/ 608 h 60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75" h="608">
                  <a:moveTo>
                    <a:pt x="64" y="0"/>
                  </a:moveTo>
                  <a:lnTo>
                    <a:pt x="0" y="20"/>
                  </a:lnTo>
                  <a:lnTo>
                    <a:pt x="0" y="65"/>
                  </a:lnTo>
                  <a:lnTo>
                    <a:pt x="32" y="98"/>
                  </a:lnTo>
                  <a:lnTo>
                    <a:pt x="109" y="143"/>
                  </a:lnTo>
                  <a:lnTo>
                    <a:pt x="252" y="234"/>
                  </a:lnTo>
                  <a:lnTo>
                    <a:pt x="336" y="291"/>
                  </a:lnTo>
                  <a:lnTo>
                    <a:pt x="388" y="375"/>
                  </a:lnTo>
                  <a:lnTo>
                    <a:pt x="453" y="486"/>
                  </a:lnTo>
                  <a:lnTo>
                    <a:pt x="459" y="576"/>
                  </a:lnTo>
                  <a:lnTo>
                    <a:pt x="498" y="608"/>
                  </a:lnTo>
                  <a:lnTo>
                    <a:pt x="575" y="537"/>
                  </a:lnTo>
                  <a:lnTo>
                    <a:pt x="517" y="505"/>
                  </a:lnTo>
                  <a:lnTo>
                    <a:pt x="459" y="407"/>
                  </a:lnTo>
                  <a:lnTo>
                    <a:pt x="407" y="317"/>
                  </a:lnTo>
                  <a:lnTo>
                    <a:pt x="388" y="265"/>
                  </a:lnTo>
                  <a:lnTo>
                    <a:pt x="343" y="208"/>
                  </a:lnTo>
                  <a:lnTo>
                    <a:pt x="258" y="143"/>
                  </a:lnTo>
                  <a:lnTo>
                    <a:pt x="161" y="78"/>
                  </a:lnTo>
                  <a:lnTo>
                    <a:pt x="64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6" name="Freeform 126"/>
            <p:cNvSpPr>
              <a:spLocks noChangeAspect="1"/>
            </p:cNvSpPr>
            <p:nvPr/>
          </p:nvSpPr>
          <p:spPr bwMode="auto">
            <a:xfrm>
              <a:off x="4692" y="1828"/>
              <a:ext cx="68" cy="213"/>
            </a:xfrm>
            <a:custGeom>
              <a:avLst/>
              <a:gdLst>
                <a:gd name="T0" fmla="*/ 47 w 315"/>
                <a:gd name="T1" fmla="*/ 0 h 991"/>
                <a:gd name="T2" fmla="*/ 0 w 315"/>
                <a:gd name="T3" fmla="*/ 19 h 991"/>
                <a:gd name="T4" fmla="*/ 7 w 315"/>
                <a:gd name="T5" fmla="*/ 72 h 991"/>
                <a:gd name="T6" fmla="*/ 27 w 315"/>
                <a:gd name="T7" fmla="*/ 103 h 991"/>
                <a:gd name="T8" fmla="*/ 79 w 315"/>
                <a:gd name="T9" fmla="*/ 206 h 991"/>
                <a:gd name="T10" fmla="*/ 132 w 315"/>
                <a:gd name="T11" fmla="*/ 393 h 991"/>
                <a:gd name="T12" fmla="*/ 145 w 315"/>
                <a:gd name="T13" fmla="*/ 502 h 991"/>
                <a:gd name="T14" fmla="*/ 99 w 315"/>
                <a:gd name="T15" fmla="*/ 662 h 991"/>
                <a:gd name="T16" fmla="*/ 47 w 315"/>
                <a:gd name="T17" fmla="*/ 791 h 991"/>
                <a:gd name="T18" fmla="*/ 27 w 315"/>
                <a:gd name="T19" fmla="*/ 901 h 991"/>
                <a:gd name="T20" fmla="*/ 47 w 315"/>
                <a:gd name="T21" fmla="*/ 927 h 991"/>
                <a:gd name="T22" fmla="*/ 99 w 315"/>
                <a:gd name="T23" fmla="*/ 940 h 991"/>
                <a:gd name="T24" fmla="*/ 217 w 315"/>
                <a:gd name="T25" fmla="*/ 985 h 991"/>
                <a:gd name="T26" fmla="*/ 263 w 315"/>
                <a:gd name="T27" fmla="*/ 991 h 991"/>
                <a:gd name="T28" fmla="*/ 315 w 315"/>
                <a:gd name="T29" fmla="*/ 946 h 991"/>
                <a:gd name="T30" fmla="*/ 237 w 315"/>
                <a:gd name="T31" fmla="*/ 920 h 991"/>
                <a:gd name="T32" fmla="*/ 125 w 315"/>
                <a:gd name="T33" fmla="*/ 901 h 991"/>
                <a:gd name="T34" fmla="*/ 85 w 315"/>
                <a:gd name="T35" fmla="*/ 868 h 991"/>
                <a:gd name="T36" fmla="*/ 79 w 315"/>
                <a:gd name="T37" fmla="*/ 823 h 991"/>
                <a:gd name="T38" fmla="*/ 125 w 315"/>
                <a:gd name="T39" fmla="*/ 740 h 991"/>
                <a:gd name="T40" fmla="*/ 164 w 315"/>
                <a:gd name="T41" fmla="*/ 624 h 991"/>
                <a:gd name="T42" fmla="*/ 204 w 315"/>
                <a:gd name="T43" fmla="*/ 482 h 991"/>
                <a:gd name="T44" fmla="*/ 198 w 315"/>
                <a:gd name="T45" fmla="*/ 419 h 991"/>
                <a:gd name="T46" fmla="*/ 190 w 315"/>
                <a:gd name="T47" fmla="*/ 321 h 991"/>
                <a:gd name="T48" fmla="*/ 158 w 315"/>
                <a:gd name="T49" fmla="*/ 206 h 991"/>
                <a:gd name="T50" fmla="*/ 132 w 315"/>
                <a:gd name="T51" fmla="*/ 103 h 991"/>
                <a:gd name="T52" fmla="*/ 93 w 315"/>
                <a:gd name="T53" fmla="*/ 27 h 991"/>
                <a:gd name="T54" fmla="*/ 47 w 315"/>
                <a:gd name="T55" fmla="*/ 0 h 99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5"/>
                <a:gd name="T85" fmla="*/ 0 h 991"/>
                <a:gd name="T86" fmla="*/ 315 w 315"/>
                <a:gd name="T87" fmla="*/ 991 h 991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5" h="991">
                  <a:moveTo>
                    <a:pt x="47" y="0"/>
                  </a:moveTo>
                  <a:lnTo>
                    <a:pt x="0" y="19"/>
                  </a:lnTo>
                  <a:lnTo>
                    <a:pt x="7" y="72"/>
                  </a:lnTo>
                  <a:lnTo>
                    <a:pt x="27" y="103"/>
                  </a:lnTo>
                  <a:lnTo>
                    <a:pt x="79" y="206"/>
                  </a:lnTo>
                  <a:lnTo>
                    <a:pt x="132" y="393"/>
                  </a:lnTo>
                  <a:lnTo>
                    <a:pt x="145" y="502"/>
                  </a:lnTo>
                  <a:lnTo>
                    <a:pt x="99" y="662"/>
                  </a:lnTo>
                  <a:lnTo>
                    <a:pt x="47" y="791"/>
                  </a:lnTo>
                  <a:lnTo>
                    <a:pt x="27" y="901"/>
                  </a:lnTo>
                  <a:lnTo>
                    <a:pt x="47" y="927"/>
                  </a:lnTo>
                  <a:lnTo>
                    <a:pt x="99" y="940"/>
                  </a:lnTo>
                  <a:lnTo>
                    <a:pt x="217" y="985"/>
                  </a:lnTo>
                  <a:lnTo>
                    <a:pt x="263" y="991"/>
                  </a:lnTo>
                  <a:lnTo>
                    <a:pt x="315" y="946"/>
                  </a:lnTo>
                  <a:lnTo>
                    <a:pt x="237" y="920"/>
                  </a:lnTo>
                  <a:lnTo>
                    <a:pt x="125" y="901"/>
                  </a:lnTo>
                  <a:lnTo>
                    <a:pt x="85" y="868"/>
                  </a:lnTo>
                  <a:lnTo>
                    <a:pt x="79" y="823"/>
                  </a:lnTo>
                  <a:lnTo>
                    <a:pt x="125" y="740"/>
                  </a:lnTo>
                  <a:lnTo>
                    <a:pt x="164" y="624"/>
                  </a:lnTo>
                  <a:lnTo>
                    <a:pt x="204" y="482"/>
                  </a:lnTo>
                  <a:lnTo>
                    <a:pt x="198" y="419"/>
                  </a:lnTo>
                  <a:lnTo>
                    <a:pt x="190" y="321"/>
                  </a:lnTo>
                  <a:lnTo>
                    <a:pt x="158" y="206"/>
                  </a:lnTo>
                  <a:lnTo>
                    <a:pt x="132" y="103"/>
                  </a:lnTo>
                  <a:lnTo>
                    <a:pt x="93" y="27"/>
                  </a:lnTo>
                  <a:lnTo>
                    <a:pt x="47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7" name="Freeform 127"/>
            <p:cNvSpPr>
              <a:spLocks noChangeAspect="1"/>
            </p:cNvSpPr>
            <p:nvPr/>
          </p:nvSpPr>
          <p:spPr bwMode="auto">
            <a:xfrm>
              <a:off x="4665" y="1826"/>
              <a:ext cx="50" cy="239"/>
            </a:xfrm>
            <a:custGeom>
              <a:avLst/>
              <a:gdLst>
                <a:gd name="T0" fmla="*/ 54 w 232"/>
                <a:gd name="T1" fmla="*/ 45 h 1115"/>
                <a:gd name="T2" fmla="*/ 92 w 232"/>
                <a:gd name="T3" fmla="*/ 0 h 1115"/>
                <a:gd name="T4" fmla="*/ 146 w 232"/>
                <a:gd name="T5" fmla="*/ 13 h 1115"/>
                <a:gd name="T6" fmla="*/ 160 w 232"/>
                <a:gd name="T7" fmla="*/ 64 h 1115"/>
                <a:gd name="T8" fmla="*/ 179 w 232"/>
                <a:gd name="T9" fmla="*/ 276 h 1115"/>
                <a:gd name="T10" fmla="*/ 172 w 232"/>
                <a:gd name="T11" fmla="*/ 448 h 1115"/>
                <a:gd name="T12" fmla="*/ 160 w 232"/>
                <a:gd name="T13" fmla="*/ 571 h 1115"/>
                <a:gd name="T14" fmla="*/ 112 w 232"/>
                <a:gd name="T15" fmla="*/ 808 h 1115"/>
                <a:gd name="T16" fmla="*/ 80 w 232"/>
                <a:gd name="T17" fmla="*/ 923 h 1115"/>
                <a:gd name="T18" fmla="*/ 92 w 232"/>
                <a:gd name="T19" fmla="*/ 962 h 1115"/>
                <a:gd name="T20" fmla="*/ 179 w 232"/>
                <a:gd name="T21" fmla="*/ 1019 h 1115"/>
                <a:gd name="T22" fmla="*/ 232 w 232"/>
                <a:gd name="T23" fmla="*/ 1089 h 1115"/>
                <a:gd name="T24" fmla="*/ 219 w 232"/>
                <a:gd name="T25" fmla="*/ 1109 h 1115"/>
                <a:gd name="T26" fmla="*/ 152 w 232"/>
                <a:gd name="T27" fmla="*/ 1115 h 1115"/>
                <a:gd name="T28" fmla="*/ 112 w 232"/>
                <a:gd name="T29" fmla="*/ 1103 h 1115"/>
                <a:gd name="T30" fmla="*/ 100 w 232"/>
                <a:gd name="T31" fmla="*/ 1064 h 1115"/>
                <a:gd name="T32" fmla="*/ 92 w 232"/>
                <a:gd name="T33" fmla="*/ 1026 h 1115"/>
                <a:gd name="T34" fmla="*/ 40 w 232"/>
                <a:gd name="T35" fmla="*/ 968 h 1115"/>
                <a:gd name="T36" fmla="*/ 0 w 232"/>
                <a:gd name="T37" fmla="*/ 929 h 1115"/>
                <a:gd name="T38" fmla="*/ 14 w 232"/>
                <a:gd name="T39" fmla="*/ 872 h 1115"/>
                <a:gd name="T40" fmla="*/ 60 w 232"/>
                <a:gd name="T41" fmla="*/ 814 h 1115"/>
                <a:gd name="T42" fmla="*/ 92 w 232"/>
                <a:gd name="T43" fmla="*/ 673 h 1115"/>
                <a:gd name="T44" fmla="*/ 106 w 232"/>
                <a:gd name="T45" fmla="*/ 520 h 1115"/>
                <a:gd name="T46" fmla="*/ 100 w 232"/>
                <a:gd name="T47" fmla="*/ 359 h 1115"/>
                <a:gd name="T48" fmla="*/ 72 w 232"/>
                <a:gd name="T49" fmla="*/ 199 h 1115"/>
                <a:gd name="T50" fmla="*/ 40 w 232"/>
                <a:gd name="T51" fmla="*/ 84 h 1115"/>
                <a:gd name="T52" fmla="*/ 54 w 232"/>
                <a:gd name="T53" fmla="*/ 45 h 111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32"/>
                <a:gd name="T82" fmla="*/ 0 h 1115"/>
                <a:gd name="T83" fmla="*/ 232 w 232"/>
                <a:gd name="T84" fmla="*/ 1115 h 111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232" h="1115">
                  <a:moveTo>
                    <a:pt x="54" y="45"/>
                  </a:moveTo>
                  <a:lnTo>
                    <a:pt x="92" y="0"/>
                  </a:lnTo>
                  <a:lnTo>
                    <a:pt x="146" y="13"/>
                  </a:lnTo>
                  <a:lnTo>
                    <a:pt x="160" y="64"/>
                  </a:lnTo>
                  <a:lnTo>
                    <a:pt x="179" y="276"/>
                  </a:lnTo>
                  <a:lnTo>
                    <a:pt x="172" y="448"/>
                  </a:lnTo>
                  <a:lnTo>
                    <a:pt x="160" y="571"/>
                  </a:lnTo>
                  <a:lnTo>
                    <a:pt x="112" y="808"/>
                  </a:lnTo>
                  <a:lnTo>
                    <a:pt x="80" y="923"/>
                  </a:lnTo>
                  <a:lnTo>
                    <a:pt x="92" y="962"/>
                  </a:lnTo>
                  <a:lnTo>
                    <a:pt x="179" y="1019"/>
                  </a:lnTo>
                  <a:lnTo>
                    <a:pt x="232" y="1089"/>
                  </a:lnTo>
                  <a:lnTo>
                    <a:pt x="219" y="1109"/>
                  </a:lnTo>
                  <a:lnTo>
                    <a:pt x="152" y="1115"/>
                  </a:lnTo>
                  <a:lnTo>
                    <a:pt x="112" y="1103"/>
                  </a:lnTo>
                  <a:lnTo>
                    <a:pt x="100" y="1064"/>
                  </a:lnTo>
                  <a:lnTo>
                    <a:pt x="92" y="1026"/>
                  </a:lnTo>
                  <a:lnTo>
                    <a:pt x="40" y="968"/>
                  </a:lnTo>
                  <a:lnTo>
                    <a:pt x="0" y="929"/>
                  </a:lnTo>
                  <a:lnTo>
                    <a:pt x="14" y="872"/>
                  </a:lnTo>
                  <a:lnTo>
                    <a:pt x="60" y="814"/>
                  </a:lnTo>
                  <a:lnTo>
                    <a:pt x="92" y="673"/>
                  </a:lnTo>
                  <a:lnTo>
                    <a:pt x="106" y="520"/>
                  </a:lnTo>
                  <a:lnTo>
                    <a:pt x="100" y="359"/>
                  </a:lnTo>
                  <a:lnTo>
                    <a:pt x="72" y="199"/>
                  </a:lnTo>
                  <a:lnTo>
                    <a:pt x="40" y="84"/>
                  </a:lnTo>
                  <a:lnTo>
                    <a:pt x="54" y="45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9376" name="AutoShape 128"/>
          <p:cNvSpPr>
            <a:spLocks noChangeArrowheads="1"/>
          </p:cNvSpPr>
          <p:nvPr/>
        </p:nvSpPr>
        <p:spPr bwMode="auto">
          <a:xfrm>
            <a:off x="2286000" y="2209800"/>
            <a:ext cx="2362200" cy="457200"/>
          </a:xfrm>
          <a:prstGeom prst="wedgeRectCallout">
            <a:avLst>
              <a:gd name="adj1" fmla="val 25606"/>
              <a:gd name="adj2" fmla="val 100000"/>
            </a:avLst>
          </a:prstGeom>
          <a:solidFill>
            <a:schemeClr val="tx1"/>
          </a:solidFill>
          <a:ln w="9525" algn="ctr">
            <a:solidFill>
              <a:srgbClr val="000055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ptr = NULL!</a:t>
            </a:r>
          </a:p>
        </p:txBody>
      </p:sp>
      <p:sp>
        <p:nvSpPr>
          <p:cNvPr id="102" name="Slide Number Placeholder 10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3CC61-7633-4E99-8DF8-F819B33618F6}" type="slidenum">
              <a:rPr lang="en-US" smtClean="0"/>
              <a:pPr>
                <a:defRPr/>
              </a:pPr>
              <a:t>6</a:t>
            </a:fld>
            <a:r>
              <a:rPr lang="en-US" smtClean="0"/>
              <a:t> of 22</a:t>
            </a:r>
            <a:endParaRPr lang="en-US" dirty="0"/>
          </a:p>
        </p:txBody>
      </p:sp>
      <p:sp>
        <p:nvSpPr>
          <p:cNvPr id="103" name="Footer Placeholder 10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>
                <a:solidFill>
                  <a:schemeClr val="tx1">
                    <a:lumMod val="65000"/>
                  </a:schemeClr>
                </a:solidFill>
              </a:rPr>
              <a:t>Debugging operating systems with time-traveling virtual machines	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3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33333E-6 L -0.35243 -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37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200000"/>
                  </a:schemeClr>
                </a:solidFill>
              </a:rPr>
              <a:t>Overview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Virtual machine platform</a:t>
            </a:r>
          </a:p>
          <a:p>
            <a:r>
              <a:rPr lang="en-US" smtClean="0"/>
              <a:t>Efficient checkpoints and time travel</a:t>
            </a:r>
          </a:p>
          <a:p>
            <a:r>
              <a:rPr lang="en-US" smtClean="0"/>
              <a:t>ReVirt: virtual machine replay system</a:t>
            </a:r>
          </a:p>
          <a:p>
            <a:r>
              <a:rPr lang="en-US" smtClean="0"/>
              <a:t>Using time travel for debugging</a:t>
            </a:r>
          </a:p>
          <a:p>
            <a:r>
              <a:rPr lang="en-US" smtClean="0"/>
              <a:t>Conclude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3CC61-7633-4E99-8DF8-F819B33618F6}" type="slidenum">
              <a:rPr lang="en-US" smtClean="0"/>
              <a:pPr>
                <a:defRPr/>
              </a:pPr>
              <a:t>7</a:t>
            </a:fld>
            <a:r>
              <a:rPr lang="en-US" smtClean="0"/>
              <a:t> of 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>
                <a:solidFill>
                  <a:schemeClr val="tx1">
                    <a:lumMod val="65000"/>
                  </a:schemeClr>
                </a:solidFill>
              </a:rPr>
              <a:t>Debugging operating systems with time-traveling virtual machines	</a:t>
            </a:r>
            <a:endParaRPr lang="en-US" dirty="0"/>
          </a:p>
        </p:txBody>
      </p:sp>
    </p:spTree>
  </p:cSld>
  <p:clrMapOvr>
    <a:masterClrMapping/>
  </p:clrMapOvr>
  <p:transition advTm="34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2">
                    <a:satMod val="200000"/>
                  </a:schemeClr>
                </a:solidFill>
              </a:rPr>
              <a:t>Debugging with time traveling virtual machines (TTVM)</a:t>
            </a:r>
          </a:p>
        </p:txBody>
      </p:sp>
      <p:sp>
        <p:nvSpPr>
          <p:cNvPr id="20483" name="Rectangle 19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We integrate time travel into a general-purpose debugger (gdb) and our virtual machine.</a:t>
            </a:r>
          </a:p>
          <a:p>
            <a:pPr lvl="1"/>
            <a:r>
              <a:rPr lang="en-US" sz="1800" smtClean="0"/>
              <a:t>Commands implemented in gdb:</a:t>
            </a:r>
          </a:p>
          <a:p>
            <a:pPr lvl="2">
              <a:buFont typeface="Wingdings 2" pitchFamily="18" charset="2"/>
              <a:buNone/>
            </a:pPr>
            <a:r>
              <a:rPr lang="en-US" sz="1600" smtClean="0"/>
              <a:t>Reverse step, reverse breakpoint, reverse watchpoint (go back to the last time a variable was modified).</a:t>
            </a:r>
          </a:p>
          <a:p>
            <a:endParaRPr lang="en-US" sz="2000" smtClean="0"/>
          </a:p>
          <a:p>
            <a:r>
              <a:rPr lang="en-US" sz="2000" smtClean="0"/>
              <a:t>VM used is “User-Mode Linux”(UML)</a:t>
            </a:r>
          </a:p>
          <a:p>
            <a:pPr lvl="1"/>
            <a:r>
              <a:rPr lang="en-US" sz="1800" smtClean="0"/>
              <a:t>And we also modified UML to use real driver in Host OS.</a:t>
            </a:r>
          </a:p>
          <a:p>
            <a:pPr lvl="2"/>
            <a:r>
              <a:rPr lang="en-US" sz="1600" smtClean="0"/>
              <a:t>Actually there’re lots of bugs in device driver.</a:t>
            </a:r>
          </a:p>
          <a:p>
            <a:pPr lvl="2"/>
            <a:r>
              <a:rPr lang="en-US" sz="1600" smtClean="0"/>
              <a:t>Now we can not only debug guest kernel, and also debug device driver.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3CC61-7633-4E99-8DF8-F819B33618F6}" type="slidenum">
              <a:rPr lang="en-US" smtClean="0"/>
              <a:pPr>
                <a:defRPr/>
              </a:pPr>
              <a:t>8</a:t>
            </a:fld>
            <a:r>
              <a:rPr lang="en-US" smtClean="0"/>
              <a:t> of 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>
                <a:solidFill>
                  <a:schemeClr val="tx1">
                    <a:lumMod val="65000"/>
                  </a:schemeClr>
                </a:solidFill>
              </a:rPr>
              <a:t>Debugging operating systems with time-traveling virtual machines	</a:t>
            </a:r>
            <a:endParaRPr lang="en-US" dirty="0"/>
          </a:p>
        </p:txBody>
      </p:sp>
    </p:spTree>
  </p:cSld>
  <p:clrMapOvr>
    <a:masterClrMapping/>
  </p:clrMapOvr>
  <p:transition advTm="80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200000"/>
                  </a:schemeClr>
                </a:solidFill>
              </a:rPr>
              <a:t>Time-Traveling virtual machine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TTVM re-execute deterministically by two facilities :</a:t>
            </a:r>
          </a:p>
          <a:p>
            <a:pPr lvl="1"/>
            <a:r>
              <a:rPr lang="en-US" smtClean="0"/>
              <a:t>Log and replay.</a:t>
            </a:r>
          </a:p>
          <a:p>
            <a:pPr lvl="1"/>
            <a:r>
              <a:rPr lang="en-US" smtClean="0"/>
              <a:t>In addition, checkpoint is implemented for quickly forward and backward.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3CC61-7633-4E99-8DF8-F819B33618F6}" type="slidenum">
              <a:rPr lang="en-US" smtClean="0"/>
              <a:pPr>
                <a:defRPr/>
              </a:pPr>
              <a:t>9</a:t>
            </a:fld>
            <a:r>
              <a:rPr lang="en-US" smtClean="0"/>
              <a:t> of 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>
                <a:solidFill>
                  <a:schemeClr val="tx1">
                    <a:lumMod val="65000"/>
                  </a:schemeClr>
                </a:solidFill>
              </a:rPr>
              <a:t>Debugging operating systems with time-traveling virtual machines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|6.9|21.7|9.3|8.3|6.8|10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6.2|4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|3.6|26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39801</TotalTime>
  <Words>1066</Words>
  <Application>Microsoft PowerPoint</Application>
  <PresentationFormat>On-screen Show (4:3)</PresentationFormat>
  <Paragraphs>203</Paragraphs>
  <Slides>22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</vt:lpstr>
      <vt:lpstr>Consolas</vt:lpstr>
      <vt:lpstr>Corbel</vt:lpstr>
      <vt:lpstr>Wingdings</vt:lpstr>
      <vt:lpstr>Wingdings 2</vt:lpstr>
      <vt:lpstr>Wingdings 3</vt:lpstr>
      <vt:lpstr>Times New Roman</vt:lpstr>
      <vt:lpstr>Comic Sans MS</vt:lpstr>
      <vt:lpstr>Courier New</vt:lpstr>
      <vt:lpstr>Apex</vt:lpstr>
      <vt:lpstr>Debugging operating systems with time-traveling virtual machines</vt:lpstr>
      <vt:lpstr>Cyclic debugging</vt:lpstr>
      <vt:lpstr>Problems with cyclic debugging</vt:lpstr>
      <vt:lpstr>Example: NULL pointer</vt:lpstr>
      <vt:lpstr>Example: NULL pointer</vt:lpstr>
      <vt:lpstr>Debugging with time traveling virtual machines</vt:lpstr>
      <vt:lpstr>Overview</vt:lpstr>
      <vt:lpstr>Debugging with time traveling virtual machines (TTVM)</vt:lpstr>
      <vt:lpstr>Time-Traveling virtual machine</vt:lpstr>
      <vt:lpstr>Time-Traveling virtual machine</vt:lpstr>
      <vt:lpstr>Typical OS level debugging</vt:lpstr>
      <vt:lpstr>Using virtual-machines for debugging</vt:lpstr>
      <vt:lpstr>Checkpoints</vt:lpstr>
      <vt:lpstr>ReVirt</vt:lpstr>
      <vt:lpstr>How to time travel backward</vt:lpstr>
      <vt:lpstr>Using time travel to implement reverse watchpoints</vt:lpstr>
      <vt:lpstr>Performance</vt:lpstr>
      <vt:lpstr>Performance</vt:lpstr>
      <vt:lpstr>Performance</vt:lpstr>
      <vt:lpstr>Experiences with TTVM</vt:lpstr>
      <vt:lpstr>Conclusions</vt:lpstr>
      <vt:lpstr>Reference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Machine Services</dc:title>
  <dc:creator>UM</dc:creator>
  <cp:lastModifiedBy>Mahdizadeh</cp:lastModifiedBy>
  <cp:revision>915</cp:revision>
  <cp:lastPrinted>1601-01-01T00:00:00Z</cp:lastPrinted>
  <dcterms:created xsi:type="dcterms:W3CDTF">2001-02-01T20:40:11Z</dcterms:created>
  <dcterms:modified xsi:type="dcterms:W3CDTF">2010-01-08T16:43:19Z</dcterms:modified>
</cp:coreProperties>
</file>