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F2E0-9CEF-4DA9-9FAF-5CD8AB8376AD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51C5A-A031-4C47-B1DA-9A47F005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1C5A-A031-4C47-B1DA-9A47F0050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20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2000"/>
                </a:moveTo>
                <a:lnTo>
                  <a:pt x="9144000" y="762000"/>
                </a:lnTo>
                <a:lnTo>
                  <a:pt x="9144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1214" y="74371"/>
            <a:ext cx="6881571" cy="75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455" y="1868170"/>
            <a:ext cx="8197088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0902" y="6525564"/>
            <a:ext cx="307975" cy="28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26670">
              <a:lnSpc>
                <a:spcPts val="192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itutorial.com/" TargetMode="External"/><Relationship Id="rId2" Type="http://schemas.openxmlformats.org/officeDocument/2006/relationships/hyperlink" Target="https://www.mpic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i-forum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foru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s.anl.gov/mp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29.png"/><Relationship Id="rId18" Type="http://schemas.openxmlformats.org/officeDocument/2006/relationships/image" Target="../media/image133.png"/><Relationship Id="rId3" Type="http://schemas.openxmlformats.org/officeDocument/2006/relationships/image" Target="../media/image33.png"/><Relationship Id="rId7" Type="http://schemas.openxmlformats.org/officeDocument/2006/relationships/image" Target="../media/image126.png"/><Relationship Id="rId12" Type="http://schemas.openxmlformats.org/officeDocument/2006/relationships/image" Target="../media/image44.png"/><Relationship Id="rId17" Type="http://schemas.openxmlformats.org/officeDocument/2006/relationships/image" Target="../media/image132.png"/><Relationship Id="rId2" Type="http://schemas.openxmlformats.org/officeDocument/2006/relationships/image" Target="../media/image12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28.png"/><Relationship Id="rId5" Type="http://schemas.openxmlformats.org/officeDocument/2006/relationships/image" Target="../media/image124.png"/><Relationship Id="rId15" Type="http://schemas.openxmlformats.org/officeDocument/2006/relationships/image" Target="../media/image131.png"/><Relationship Id="rId10" Type="http://schemas.openxmlformats.org/officeDocument/2006/relationships/image" Target="../media/image127.png"/><Relationship Id="rId4" Type="http://schemas.openxmlformats.org/officeDocument/2006/relationships/image" Target="../media/image123.png"/><Relationship Id="rId9" Type="http://schemas.openxmlformats.org/officeDocument/2006/relationships/image" Target="../media/image39.png"/><Relationship Id="rId14" Type="http://schemas.openxmlformats.org/officeDocument/2006/relationships/image" Target="../media/image13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19798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1999"/>
                </a:moveTo>
                <a:lnTo>
                  <a:pt x="9144000" y="761999"/>
                </a:lnTo>
                <a:lnTo>
                  <a:pt x="914400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006" y="2364613"/>
            <a:ext cx="716660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200" b="1" spc="5" dirty="0">
                <a:solidFill>
                  <a:srgbClr val="E36C09"/>
                </a:solidFill>
                <a:latin typeface="Javanese Text"/>
                <a:cs typeface="Javanese Text"/>
              </a:rPr>
              <a:t>M</a:t>
            </a:r>
            <a:r>
              <a:rPr sz="4200" b="1" spc="15" dirty="0">
                <a:solidFill>
                  <a:srgbClr val="E36C09"/>
                </a:solidFill>
                <a:latin typeface="Javanese Text"/>
                <a:cs typeface="Javanese Text"/>
              </a:rPr>
              <a:t>P</a:t>
            </a:r>
            <a:r>
              <a:rPr sz="4200" b="1" dirty="0">
                <a:solidFill>
                  <a:srgbClr val="E36C09"/>
                </a:solidFill>
                <a:latin typeface="Javanese Text"/>
                <a:cs typeface="Javanese Text"/>
              </a:rPr>
              <a:t>I</a:t>
            </a:r>
            <a:r>
              <a:rPr sz="1800" b="1" spc="-5" dirty="0">
                <a:solidFill>
                  <a:srgbClr val="E36C09"/>
                </a:solidFill>
                <a:latin typeface="Javanese Text"/>
                <a:cs typeface="Javanese Text"/>
              </a:rPr>
              <a:t>(</a:t>
            </a:r>
            <a:r>
              <a:rPr sz="4200" b="1" spc="-5" dirty="0">
                <a:solidFill>
                  <a:srgbClr val="E36C09"/>
                </a:solidFill>
                <a:latin typeface="Javanese Text"/>
                <a:cs typeface="Javanese Text"/>
              </a:rPr>
              <a:t>M</a:t>
            </a:r>
            <a:r>
              <a:rPr sz="4200" b="1" spc="-15" dirty="0">
                <a:solidFill>
                  <a:srgbClr val="E36C09"/>
                </a:solidFill>
                <a:latin typeface="Javanese Text"/>
                <a:cs typeface="Javanese Text"/>
              </a:rPr>
              <a:t>e</a:t>
            </a:r>
            <a:r>
              <a:rPr sz="4200" b="1" dirty="0">
                <a:solidFill>
                  <a:srgbClr val="E36C09"/>
                </a:solidFill>
                <a:latin typeface="Javanese Text"/>
                <a:cs typeface="Javanese Text"/>
              </a:rPr>
              <a:t>ss</a:t>
            </a:r>
            <a:r>
              <a:rPr sz="4200" b="1" spc="-10" dirty="0">
                <a:solidFill>
                  <a:srgbClr val="E36C09"/>
                </a:solidFill>
                <a:latin typeface="Javanese Text"/>
                <a:cs typeface="Javanese Text"/>
              </a:rPr>
              <a:t>a</a:t>
            </a:r>
            <a:r>
              <a:rPr sz="4200" b="1" dirty="0">
                <a:solidFill>
                  <a:srgbClr val="E36C09"/>
                </a:solidFill>
                <a:latin typeface="Javanese Text"/>
                <a:cs typeface="Javanese Text"/>
              </a:rPr>
              <a:t>g</a:t>
            </a:r>
            <a:r>
              <a:rPr sz="4200" b="1" spc="35" dirty="0">
                <a:solidFill>
                  <a:srgbClr val="E36C09"/>
                </a:solidFill>
                <a:latin typeface="Javanese Text"/>
                <a:cs typeface="Javanese Text"/>
              </a:rPr>
              <a:t>e</a:t>
            </a:r>
            <a:r>
              <a:rPr sz="4200" b="1" spc="-85" dirty="0">
                <a:solidFill>
                  <a:srgbClr val="E36C09"/>
                </a:solidFill>
                <a:latin typeface="Javanese Text"/>
                <a:cs typeface="Javanese Text"/>
              </a:rPr>
              <a:t> </a:t>
            </a:r>
            <a:r>
              <a:rPr sz="4200" b="1" spc="15" dirty="0">
                <a:solidFill>
                  <a:srgbClr val="E36C09"/>
                </a:solidFill>
                <a:latin typeface="Javanese Text"/>
                <a:cs typeface="Javanese Text"/>
              </a:rPr>
              <a:t>P</a:t>
            </a:r>
            <a:r>
              <a:rPr sz="4200" b="1" spc="10" dirty="0">
                <a:solidFill>
                  <a:srgbClr val="E36C09"/>
                </a:solidFill>
                <a:latin typeface="Javanese Text"/>
                <a:cs typeface="Javanese Text"/>
              </a:rPr>
              <a:t>a</a:t>
            </a:r>
            <a:r>
              <a:rPr sz="4200" b="1" dirty="0">
                <a:solidFill>
                  <a:srgbClr val="E36C09"/>
                </a:solidFill>
                <a:latin typeface="Javanese Text"/>
                <a:cs typeface="Javanese Text"/>
              </a:rPr>
              <a:t>ss</a:t>
            </a:r>
            <a:r>
              <a:rPr sz="4200" b="1" spc="-5" dirty="0">
                <a:solidFill>
                  <a:srgbClr val="E36C09"/>
                </a:solidFill>
                <a:latin typeface="Javanese Text"/>
                <a:cs typeface="Javanese Text"/>
              </a:rPr>
              <a:t>i</a:t>
            </a:r>
            <a:r>
              <a:rPr sz="4200" b="1" spc="-15" dirty="0">
                <a:solidFill>
                  <a:srgbClr val="E36C09"/>
                </a:solidFill>
                <a:latin typeface="Javanese Text"/>
                <a:cs typeface="Javanese Text"/>
              </a:rPr>
              <a:t>n</a:t>
            </a:r>
            <a:r>
              <a:rPr sz="4200" b="1" spc="35" dirty="0">
                <a:solidFill>
                  <a:srgbClr val="E36C09"/>
                </a:solidFill>
                <a:latin typeface="Javanese Text"/>
                <a:cs typeface="Javanese Text"/>
              </a:rPr>
              <a:t>g</a:t>
            </a:r>
            <a:r>
              <a:rPr sz="4200" b="1" spc="-70" dirty="0">
                <a:solidFill>
                  <a:srgbClr val="E36C09"/>
                </a:solidFill>
                <a:latin typeface="Javanese Text"/>
                <a:cs typeface="Javanese Text"/>
              </a:rPr>
              <a:t> </a:t>
            </a:r>
            <a:r>
              <a:rPr sz="4200" b="1" spc="25" dirty="0">
                <a:solidFill>
                  <a:srgbClr val="E36C09"/>
                </a:solidFill>
                <a:latin typeface="Javanese Text"/>
                <a:cs typeface="Javanese Text"/>
              </a:rPr>
              <a:t>I</a:t>
            </a:r>
            <a:r>
              <a:rPr sz="4200" b="1" dirty="0">
                <a:solidFill>
                  <a:srgbClr val="E36C09"/>
                </a:solidFill>
                <a:latin typeface="Javanese Text"/>
                <a:cs typeface="Javanese Text"/>
              </a:rPr>
              <a:t>nt</a:t>
            </a:r>
            <a:r>
              <a:rPr sz="4200" b="1" spc="-5" dirty="0">
                <a:solidFill>
                  <a:srgbClr val="E36C09"/>
                </a:solidFill>
                <a:latin typeface="Javanese Text"/>
                <a:cs typeface="Javanese Text"/>
              </a:rPr>
              <a:t>e</a:t>
            </a:r>
            <a:r>
              <a:rPr sz="4200" b="1" spc="-10" dirty="0">
                <a:solidFill>
                  <a:srgbClr val="E36C09"/>
                </a:solidFill>
                <a:latin typeface="Javanese Text"/>
                <a:cs typeface="Javanese Text"/>
              </a:rPr>
              <a:t>rfac</a:t>
            </a:r>
            <a:r>
              <a:rPr sz="4200" b="1" spc="-5" dirty="0">
                <a:solidFill>
                  <a:srgbClr val="E36C09"/>
                </a:solidFill>
                <a:latin typeface="Javanese Text"/>
                <a:cs typeface="Javanese Text"/>
              </a:rPr>
              <a:t>e</a:t>
            </a:r>
            <a:r>
              <a:rPr sz="1800" b="1" spc="15" dirty="0">
                <a:solidFill>
                  <a:srgbClr val="E36C09"/>
                </a:solidFill>
                <a:latin typeface="Javanese Text"/>
                <a:cs typeface="Javanese Text"/>
              </a:rPr>
              <a:t>)</a:t>
            </a:r>
            <a:endParaRPr sz="1800" dirty="0">
              <a:latin typeface="Javanese Text"/>
              <a:cs typeface="Javanese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5941" y="3871848"/>
            <a:ext cx="2451100" cy="1182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30859C"/>
                </a:solidFill>
                <a:latin typeface="Papyrus"/>
                <a:cs typeface="Papyrus"/>
              </a:rPr>
              <a:t>Ali </a:t>
            </a:r>
            <a:r>
              <a:rPr lang="en-US" sz="2400" b="1" dirty="0" err="1" smtClean="0">
                <a:solidFill>
                  <a:srgbClr val="30859C"/>
                </a:solidFill>
                <a:latin typeface="Papyrus"/>
                <a:cs typeface="Papyrus"/>
              </a:rPr>
              <a:t>Jafari</a:t>
            </a:r>
            <a:endParaRPr sz="2400" dirty="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en-US" sz="2000" spc="10" dirty="0" smtClean="0">
                <a:solidFill>
                  <a:srgbClr val="00AF50"/>
                </a:solidFill>
                <a:latin typeface="Snap ITC"/>
                <a:cs typeface="Snap ITC"/>
              </a:rPr>
              <a:t>Fall </a:t>
            </a:r>
            <a:r>
              <a:rPr sz="2000" spc="5" dirty="0" smtClean="0">
                <a:solidFill>
                  <a:srgbClr val="00AF50"/>
                </a:solidFill>
                <a:latin typeface="Snap ITC"/>
                <a:cs typeface="Snap ITC"/>
              </a:rPr>
              <a:t>201</a:t>
            </a:r>
            <a:r>
              <a:rPr lang="en-US" sz="2000" spc="5" dirty="0" smtClean="0">
                <a:solidFill>
                  <a:srgbClr val="00AF50"/>
                </a:solidFill>
                <a:latin typeface="Snap ITC"/>
                <a:cs typeface="Snap ITC"/>
              </a:rPr>
              <a:t>6</a:t>
            </a:r>
            <a:endParaRPr sz="2000" dirty="0">
              <a:latin typeface="Snap ITC"/>
              <a:cs typeface="Snap IT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423" y="6211823"/>
            <a:ext cx="2754629" cy="454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0739" y="6276238"/>
            <a:ext cx="251206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Bernard MT Condensed"/>
                <a:cs typeface="Bernard MT Condensed"/>
              </a:rPr>
              <a:t>School of Computer Engineering</a:t>
            </a:r>
            <a:endParaRPr sz="1600">
              <a:latin typeface="Bernard MT Condensed"/>
              <a:cs typeface="Bernard MT Condense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4851" y="316991"/>
            <a:ext cx="4661154" cy="290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8948" y="320420"/>
            <a:ext cx="4636008" cy="265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6115" y="1240536"/>
            <a:ext cx="1191767" cy="1208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5394960" cy="126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Message-Passing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Model(cont)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example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Sorting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Integers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3460" y="4171188"/>
          <a:ext cx="274319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199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3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3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2859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59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31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31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3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0394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7593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7593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4109" y="4253483"/>
            <a:ext cx="15709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926465" algn="l"/>
                <a:tab pos="1325880" algn="l"/>
              </a:tabLst>
            </a:pPr>
            <a:r>
              <a:rPr sz="1800" b="1" dirty="0">
                <a:solidFill>
                  <a:srgbClr val="1E1C11"/>
                </a:solidFill>
                <a:latin typeface="Calibri"/>
                <a:cs typeface="Calibri"/>
              </a:rPr>
              <a:t>1	3	5	</a:t>
            </a:r>
            <a:r>
              <a:rPr sz="1800" b="1" spc="-5" dirty="0">
                <a:solidFill>
                  <a:srgbClr val="1E1C11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11745" y="418261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199"/>
                </a:moveTo>
                <a:lnTo>
                  <a:pt x="457200" y="457199"/>
                </a:lnTo>
                <a:lnTo>
                  <a:pt x="4572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11745" y="418261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199"/>
                </a:moveTo>
                <a:lnTo>
                  <a:pt x="457200" y="457199"/>
                </a:lnTo>
                <a:lnTo>
                  <a:pt x="4572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1993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1993" y="417652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1491" y="3614902"/>
            <a:ext cx="435851" cy="65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4036" y="3637279"/>
            <a:ext cx="248285" cy="463550"/>
          </a:xfrm>
          <a:custGeom>
            <a:avLst/>
            <a:gdLst/>
            <a:ahLst/>
            <a:cxnLst/>
            <a:rect l="l" t="t" r="r" b="b"/>
            <a:pathLst>
              <a:path w="248285" h="463550">
                <a:moveTo>
                  <a:pt x="154432" y="376047"/>
                </a:moveTo>
                <a:lnTo>
                  <a:pt x="146430" y="377825"/>
                </a:lnTo>
                <a:lnTo>
                  <a:pt x="138557" y="389763"/>
                </a:lnTo>
                <a:lnTo>
                  <a:pt x="140335" y="397764"/>
                </a:lnTo>
                <a:lnTo>
                  <a:pt x="240157" y="463042"/>
                </a:lnTo>
                <a:lnTo>
                  <a:pt x="241266" y="445897"/>
                </a:lnTo>
                <a:lnTo>
                  <a:pt x="217042" y="445897"/>
                </a:lnTo>
                <a:lnTo>
                  <a:pt x="195612" y="403022"/>
                </a:lnTo>
                <a:lnTo>
                  <a:pt x="154432" y="376047"/>
                </a:lnTo>
                <a:close/>
              </a:path>
              <a:path w="248285" h="463550">
                <a:moveTo>
                  <a:pt x="195612" y="403022"/>
                </a:moveTo>
                <a:lnTo>
                  <a:pt x="217042" y="445897"/>
                </a:lnTo>
                <a:lnTo>
                  <a:pt x="230323" y="439293"/>
                </a:lnTo>
                <a:lnTo>
                  <a:pt x="215773" y="439293"/>
                </a:lnTo>
                <a:lnTo>
                  <a:pt x="217213" y="417156"/>
                </a:lnTo>
                <a:lnTo>
                  <a:pt x="195612" y="403022"/>
                </a:lnTo>
                <a:close/>
              </a:path>
              <a:path w="248285" h="463550">
                <a:moveTo>
                  <a:pt x="228218" y="336931"/>
                </a:moveTo>
                <a:lnTo>
                  <a:pt x="221996" y="342392"/>
                </a:lnTo>
                <a:lnTo>
                  <a:pt x="221614" y="349504"/>
                </a:lnTo>
                <a:lnTo>
                  <a:pt x="218880" y="391532"/>
                </a:lnTo>
                <a:lnTo>
                  <a:pt x="240284" y="434340"/>
                </a:lnTo>
                <a:lnTo>
                  <a:pt x="217042" y="445897"/>
                </a:lnTo>
                <a:lnTo>
                  <a:pt x="241266" y="445897"/>
                </a:lnTo>
                <a:lnTo>
                  <a:pt x="247513" y="349504"/>
                </a:lnTo>
                <a:lnTo>
                  <a:pt x="247903" y="344043"/>
                </a:lnTo>
                <a:lnTo>
                  <a:pt x="242442" y="337820"/>
                </a:lnTo>
                <a:lnTo>
                  <a:pt x="235330" y="337439"/>
                </a:lnTo>
                <a:lnTo>
                  <a:pt x="228218" y="336931"/>
                </a:lnTo>
                <a:close/>
              </a:path>
              <a:path w="248285" h="463550">
                <a:moveTo>
                  <a:pt x="217213" y="417156"/>
                </a:moveTo>
                <a:lnTo>
                  <a:pt x="215773" y="439293"/>
                </a:lnTo>
                <a:lnTo>
                  <a:pt x="235712" y="429260"/>
                </a:lnTo>
                <a:lnTo>
                  <a:pt x="217213" y="417156"/>
                </a:lnTo>
                <a:close/>
              </a:path>
              <a:path w="248285" h="463550">
                <a:moveTo>
                  <a:pt x="218880" y="391532"/>
                </a:moveTo>
                <a:lnTo>
                  <a:pt x="217213" y="417156"/>
                </a:lnTo>
                <a:lnTo>
                  <a:pt x="235712" y="429260"/>
                </a:lnTo>
                <a:lnTo>
                  <a:pt x="215773" y="439293"/>
                </a:lnTo>
                <a:lnTo>
                  <a:pt x="230323" y="439293"/>
                </a:lnTo>
                <a:lnTo>
                  <a:pt x="240284" y="434340"/>
                </a:lnTo>
                <a:lnTo>
                  <a:pt x="218880" y="391532"/>
                </a:lnTo>
                <a:close/>
              </a:path>
              <a:path w="248285" h="463550">
                <a:moveTo>
                  <a:pt x="23113" y="0"/>
                </a:moveTo>
                <a:lnTo>
                  <a:pt x="0" y="11684"/>
                </a:lnTo>
                <a:lnTo>
                  <a:pt x="195612" y="403022"/>
                </a:lnTo>
                <a:lnTo>
                  <a:pt x="217213" y="417156"/>
                </a:lnTo>
                <a:lnTo>
                  <a:pt x="218880" y="391532"/>
                </a:lnTo>
                <a:lnTo>
                  <a:pt x="2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2873" y="3761104"/>
            <a:ext cx="94424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1E1C11"/>
                </a:solidFill>
                <a:latin typeface="Calibri"/>
                <a:cs typeface="Calibri"/>
              </a:rPr>
              <a:t>Process1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851660" y="5390388"/>
          <a:ext cx="548639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199"/>
                <a:gridCol w="457200"/>
                <a:gridCol w="457200"/>
                <a:gridCol w="457200"/>
                <a:gridCol w="457199"/>
                <a:gridCol w="457200"/>
                <a:gridCol w="457200"/>
                <a:gridCol w="457200"/>
                <a:gridCol w="457199"/>
              </a:tblGrid>
              <a:tr h="457200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3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3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980689" y="4746752"/>
            <a:ext cx="12858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1E1C11"/>
                </a:solidFill>
                <a:latin typeface="Calibri"/>
                <a:cs typeface="Calibri"/>
              </a:rPr>
              <a:t>O(N/2 </a:t>
            </a:r>
            <a:r>
              <a:rPr sz="1600" b="1" dirty="0">
                <a:solidFill>
                  <a:srgbClr val="1E1C11"/>
                </a:solidFill>
                <a:latin typeface="Calibri"/>
                <a:cs typeface="Calibri"/>
              </a:rPr>
              <a:t>log</a:t>
            </a:r>
            <a:r>
              <a:rPr sz="1600" b="1" spc="-7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E1C11"/>
                </a:solidFill>
                <a:latin typeface="Calibri"/>
                <a:cs typeface="Calibri"/>
              </a:rPr>
              <a:t>N/2)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6506" y="3749547"/>
            <a:ext cx="1576070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4525">
              <a:lnSpc>
                <a:spcPct val="100000"/>
              </a:lnSpc>
            </a:pPr>
            <a:r>
              <a:rPr sz="2000" b="1" i="1" spc="-5" dirty="0">
                <a:solidFill>
                  <a:srgbClr val="1E1C11"/>
                </a:solidFill>
                <a:latin typeface="Calibri"/>
                <a:cs typeface="Calibri"/>
              </a:rPr>
              <a:t>Process2</a:t>
            </a: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1605"/>
              </a:spcBef>
              <a:tabLst>
                <a:tab pos="588645" algn="l"/>
              </a:tabLst>
            </a:pPr>
            <a:r>
              <a:rPr sz="1800" b="1" spc="-5" dirty="0">
                <a:solidFill>
                  <a:srgbClr val="1E1C11"/>
                </a:solidFill>
                <a:latin typeface="Calibri"/>
                <a:cs typeface="Calibri"/>
              </a:rPr>
              <a:t>24	</a:t>
            </a:r>
            <a:r>
              <a:rPr sz="2700" b="1" spc="-7" baseline="1543" dirty="0">
                <a:solidFill>
                  <a:srgbClr val="1E1C11"/>
                </a:solidFill>
                <a:latin typeface="Calibri"/>
                <a:cs typeface="Calibri"/>
              </a:rPr>
              <a:t>30</a:t>
            </a:r>
            <a:endParaRPr sz="2700" baseline="1543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1E1C11"/>
                </a:solidFill>
                <a:latin typeface="Calibri"/>
                <a:cs typeface="Calibri"/>
              </a:rPr>
              <a:t>O(N/2 </a:t>
            </a:r>
            <a:r>
              <a:rPr sz="1600" b="1" dirty="0">
                <a:solidFill>
                  <a:srgbClr val="1E1C11"/>
                </a:solidFill>
                <a:latin typeface="Calibri"/>
                <a:cs typeface="Calibri"/>
              </a:rPr>
              <a:t>log</a:t>
            </a:r>
            <a:r>
              <a:rPr sz="1600" b="1" spc="-4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E1C11"/>
                </a:solidFill>
                <a:latin typeface="Calibri"/>
                <a:cs typeface="Calibri"/>
              </a:rPr>
              <a:t>N/2)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972" y="3217926"/>
            <a:ext cx="9023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0" dirty="0">
                <a:solidFill>
                  <a:srgbClr val="1E1C11"/>
                </a:solidFill>
                <a:latin typeface="Calibri"/>
                <a:cs typeface="Calibri"/>
              </a:rPr>
              <a:t>O(N </a:t>
            </a:r>
            <a:r>
              <a:rPr sz="1600" b="1" dirty="0">
                <a:solidFill>
                  <a:srgbClr val="1E1C11"/>
                </a:solidFill>
                <a:latin typeface="Calibri"/>
                <a:cs typeface="Calibri"/>
              </a:rPr>
              <a:t>log</a:t>
            </a:r>
            <a:r>
              <a:rPr sz="1600" b="1" spc="-6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1E1C11"/>
                </a:solidFill>
                <a:latin typeface="Calibri"/>
                <a:cs typeface="Calibri"/>
              </a:rPr>
              <a:t>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6245" y="5504484"/>
            <a:ext cx="560895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600" b="1" i="1" spc="-10" dirty="0">
                <a:solidFill>
                  <a:srgbClr val="1E1C11"/>
                </a:solidFill>
                <a:latin typeface="Calibri"/>
                <a:cs typeface="Calibri"/>
              </a:rPr>
              <a:t>O(N)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solidFill>
                  <a:srgbClr val="1E1C11"/>
                </a:solidFill>
                <a:latin typeface="Calibri"/>
                <a:cs typeface="Calibri"/>
              </a:rPr>
              <a:t>Process1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851660" y="2883407"/>
          <a:ext cx="5451344" cy="1098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16051"/>
                <a:gridCol w="457199"/>
                <a:gridCol w="457200"/>
                <a:gridCol w="455739"/>
                <a:gridCol w="444944"/>
                <a:gridCol w="464058"/>
                <a:gridCol w="464058"/>
                <a:gridCol w="457200"/>
                <a:gridCol w="460248"/>
                <a:gridCol w="460247"/>
              </a:tblGrid>
              <a:tr h="225551">
                <a:tc gridSpan="6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0606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606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3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3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30606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60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2860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spc="-5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286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b="1" dirty="0">
                          <a:solidFill>
                            <a:srgbClr val="1E1C11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336803">
                <a:tc gridSpan="6"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0606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0606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5280659" y="4751844"/>
            <a:ext cx="1267967" cy="664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8394" y="4774184"/>
            <a:ext cx="1071880" cy="483870"/>
          </a:xfrm>
          <a:custGeom>
            <a:avLst/>
            <a:gdLst/>
            <a:ahLst/>
            <a:cxnLst/>
            <a:rect l="l" t="t" r="r" b="b"/>
            <a:pathLst>
              <a:path w="1071879" h="483870">
                <a:moveTo>
                  <a:pt x="79120" y="372110"/>
                </a:moveTo>
                <a:lnTo>
                  <a:pt x="70992" y="373253"/>
                </a:lnTo>
                <a:lnTo>
                  <a:pt x="66801" y="378968"/>
                </a:lnTo>
                <a:lnTo>
                  <a:pt x="0" y="469138"/>
                </a:lnTo>
                <a:lnTo>
                  <a:pt x="118363" y="483870"/>
                </a:lnTo>
                <a:lnTo>
                  <a:pt x="124840" y="478790"/>
                </a:lnTo>
                <a:lnTo>
                  <a:pt x="125825" y="470916"/>
                </a:lnTo>
                <a:lnTo>
                  <a:pt x="28701" y="470916"/>
                </a:lnTo>
                <a:lnTo>
                  <a:pt x="18414" y="447167"/>
                </a:lnTo>
                <a:lnTo>
                  <a:pt x="62481" y="428279"/>
                </a:lnTo>
                <a:lnTo>
                  <a:pt x="87502" y="394462"/>
                </a:lnTo>
                <a:lnTo>
                  <a:pt x="91820" y="388747"/>
                </a:lnTo>
                <a:lnTo>
                  <a:pt x="90677" y="380619"/>
                </a:lnTo>
                <a:lnTo>
                  <a:pt x="79120" y="372110"/>
                </a:lnTo>
                <a:close/>
              </a:path>
              <a:path w="1071879" h="483870">
                <a:moveTo>
                  <a:pt x="62481" y="428279"/>
                </a:moveTo>
                <a:lnTo>
                  <a:pt x="18414" y="447167"/>
                </a:lnTo>
                <a:lnTo>
                  <a:pt x="28701" y="470916"/>
                </a:lnTo>
                <a:lnTo>
                  <a:pt x="38481" y="466725"/>
                </a:lnTo>
                <a:lnTo>
                  <a:pt x="34035" y="466725"/>
                </a:lnTo>
                <a:lnTo>
                  <a:pt x="25145" y="446151"/>
                </a:lnTo>
                <a:lnTo>
                  <a:pt x="49258" y="446151"/>
                </a:lnTo>
                <a:lnTo>
                  <a:pt x="62481" y="428279"/>
                </a:lnTo>
                <a:close/>
              </a:path>
              <a:path w="1071879" h="483870">
                <a:moveTo>
                  <a:pt x="72737" y="452045"/>
                </a:moveTo>
                <a:lnTo>
                  <a:pt x="28701" y="470916"/>
                </a:lnTo>
                <a:lnTo>
                  <a:pt x="125825" y="470916"/>
                </a:lnTo>
                <a:lnTo>
                  <a:pt x="126618" y="464566"/>
                </a:lnTo>
                <a:lnTo>
                  <a:pt x="121538" y="458089"/>
                </a:lnTo>
                <a:lnTo>
                  <a:pt x="72737" y="452045"/>
                </a:lnTo>
                <a:close/>
              </a:path>
              <a:path w="1071879" h="483870">
                <a:moveTo>
                  <a:pt x="25145" y="446151"/>
                </a:moveTo>
                <a:lnTo>
                  <a:pt x="34035" y="466725"/>
                </a:lnTo>
                <a:lnTo>
                  <a:pt x="47234" y="448886"/>
                </a:lnTo>
                <a:lnTo>
                  <a:pt x="25145" y="446151"/>
                </a:lnTo>
                <a:close/>
              </a:path>
              <a:path w="1071879" h="483870">
                <a:moveTo>
                  <a:pt x="47234" y="448886"/>
                </a:moveTo>
                <a:lnTo>
                  <a:pt x="34035" y="466725"/>
                </a:lnTo>
                <a:lnTo>
                  <a:pt x="38481" y="466725"/>
                </a:lnTo>
                <a:lnTo>
                  <a:pt x="72737" y="452045"/>
                </a:lnTo>
                <a:lnTo>
                  <a:pt x="47234" y="448886"/>
                </a:lnTo>
                <a:close/>
              </a:path>
              <a:path w="1071879" h="483870">
                <a:moveTo>
                  <a:pt x="1061719" y="0"/>
                </a:moveTo>
                <a:lnTo>
                  <a:pt x="62481" y="428279"/>
                </a:lnTo>
                <a:lnTo>
                  <a:pt x="47234" y="448886"/>
                </a:lnTo>
                <a:lnTo>
                  <a:pt x="72737" y="452045"/>
                </a:lnTo>
                <a:lnTo>
                  <a:pt x="1071879" y="23876"/>
                </a:lnTo>
                <a:lnTo>
                  <a:pt x="1061719" y="0"/>
                </a:lnTo>
                <a:close/>
              </a:path>
              <a:path w="1071879" h="483870">
                <a:moveTo>
                  <a:pt x="49258" y="446151"/>
                </a:moveTo>
                <a:lnTo>
                  <a:pt x="25145" y="446151"/>
                </a:lnTo>
                <a:lnTo>
                  <a:pt x="47234" y="448886"/>
                </a:lnTo>
                <a:lnTo>
                  <a:pt x="49258" y="44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06515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2089785">
              <a:lnSpc>
                <a:spcPct val="100000"/>
              </a:lnSpc>
            </a:pPr>
            <a:r>
              <a:rPr spc="-10" dirty="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15670"/>
            <a:ext cx="7896225" cy="3729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548ED4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https://www.mpich.org/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548ED4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https://www.mpitutorial.com/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548ED4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http://www.mpi-forum.org/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74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Rajeev </a:t>
            </a:r>
            <a:r>
              <a:rPr sz="2400" spc="-40" dirty="0">
                <a:latin typeface="Calibri"/>
                <a:cs typeface="Calibri"/>
              </a:rPr>
              <a:t>Thakur, </a:t>
            </a:r>
            <a:r>
              <a:rPr sz="2400" spc="-30" dirty="0">
                <a:latin typeface="Calibri"/>
                <a:cs typeface="Calibri"/>
              </a:rPr>
              <a:t>Pavan </a:t>
            </a:r>
            <a:r>
              <a:rPr sz="2400" dirty="0">
                <a:latin typeface="Calibri"/>
                <a:cs typeface="Calibri"/>
              </a:rPr>
              <a:t>Balaji, </a:t>
            </a:r>
            <a:r>
              <a:rPr sz="2400" spc="-5" dirty="0">
                <a:latin typeface="Calibri"/>
                <a:cs typeface="Calibri"/>
              </a:rPr>
              <a:t>Darius Buntinas, </a:t>
            </a:r>
            <a:r>
              <a:rPr sz="2400" dirty="0">
                <a:latin typeface="Calibri"/>
                <a:cs typeface="Calibri"/>
              </a:rPr>
              <a:t>Jim </a:t>
            </a:r>
            <a:r>
              <a:rPr sz="2400" spc="-5" dirty="0">
                <a:latin typeface="Calibri"/>
                <a:cs typeface="Calibri"/>
              </a:rPr>
              <a:t>Dinan, </a:t>
            </a:r>
            <a:r>
              <a:rPr sz="2400" spc="-20" dirty="0">
                <a:latin typeface="Calibri"/>
                <a:cs typeface="Calibri"/>
              </a:rPr>
              <a:t>Dave  </a:t>
            </a:r>
            <a:r>
              <a:rPr sz="2400" spc="-5" dirty="0">
                <a:latin typeface="Calibri"/>
                <a:cs typeface="Calibri"/>
              </a:rPr>
              <a:t>Goodell, </a:t>
            </a:r>
            <a:r>
              <a:rPr sz="2400" dirty="0">
                <a:latin typeface="Calibri"/>
                <a:cs typeface="Calibri"/>
              </a:rPr>
              <a:t>Bill </a:t>
            </a:r>
            <a:r>
              <a:rPr sz="2400" spc="-10" dirty="0">
                <a:latin typeface="Calibri"/>
                <a:cs typeface="Calibri"/>
              </a:rPr>
              <a:t>Gropp, Rusty </a:t>
            </a:r>
            <a:r>
              <a:rPr sz="2400" spc="-5" dirty="0">
                <a:latin typeface="Calibri"/>
                <a:cs typeface="Calibri"/>
              </a:rPr>
              <a:t>Lusk, </a:t>
            </a:r>
            <a:r>
              <a:rPr sz="2400" spc="-20" dirty="0">
                <a:latin typeface="Calibri"/>
                <a:cs typeface="Calibri"/>
              </a:rPr>
              <a:t>Rob </a:t>
            </a:r>
            <a:r>
              <a:rPr sz="2400" spc="-15" dirty="0">
                <a:latin typeface="Calibri"/>
                <a:cs typeface="Calibri"/>
              </a:rPr>
              <a:t>Ross, </a:t>
            </a:r>
            <a:r>
              <a:rPr sz="2400" spc="-10" dirty="0">
                <a:latin typeface="Calibri"/>
                <a:cs typeface="Calibri"/>
              </a:rPr>
              <a:t>Marc </a:t>
            </a:r>
            <a:r>
              <a:rPr sz="2400" spc="-45" dirty="0">
                <a:latin typeface="Calibri"/>
                <a:cs typeface="Calibri"/>
              </a:rPr>
              <a:t>Snir,  </a:t>
            </a:r>
            <a:r>
              <a:rPr sz="2400" spc="-5" dirty="0">
                <a:latin typeface="Calibri"/>
                <a:cs typeface="Calibri"/>
              </a:rPr>
              <a:t>“Challenges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scaling </a:t>
            </a:r>
            <a:r>
              <a:rPr sz="2400" dirty="0">
                <a:latin typeface="Calibri"/>
                <a:cs typeface="Calibri"/>
              </a:rPr>
              <a:t>mpi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exascale”, </a:t>
            </a:r>
            <a:r>
              <a:rPr sz="2400" spc="-10" dirty="0">
                <a:latin typeface="Calibri"/>
                <a:cs typeface="Calibri"/>
              </a:rPr>
              <a:t>Argonne </a:t>
            </a:r>
            <a:r>
              <a:rPr sz="2400" spc="-5" dirty="0">
                <a:latin typeface="Calibri"/>
                <a:cs typeface="Calibri"/>
              </a:rPr>
              <a:t>National  </a:t>
            </a:r>
            <a:r>
              <a:rPr sz="2400" spc="-15" dirty="0">
                <a:latin typeface="Calibri"/>
                <a:cs typeface="Calibri"/>
              </a:rPr>
              <a:t>Laboratory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2012.</a:t>
            </a:r>
            <a:endParaRPr sz="2400">
              <a:latin typeface="Calibri"/>
              <a:cs typeface="Calibri"/>
            </a:endParaRPr>
          </a:p>
          <a:p>
            <a:pPr marL="355600" marR="100965" indent="-342900">
              <a:lnSpc>
                <a:spcPct val="105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Dhabaleswar </a:t>
            </a:r>
            <a:r>
              <a:rPr sz="2400" dirty="0">
                <a:latin typeface="Calibri"/>
                <a:cs typeface="Calibri"/>
              </a:rPr>
              <a:t>K. </a:t>
            </a:r>
            <a:r>
              <a:rPr sz="2400" spc="-5" dirty="0">
                <a:latin typeface="Calibri"/>
                <a:cs typeface="Calibri"/>
              </a:rPr>
              <a:t>DK </a:t>
            </a:r>
            <a:r>
              <a:rPr sz="2400" spc="-10" dirty="0">
                <a:latin typeface="Calibri"/>
                <a:cs typeface="Calibri"/>
              </a:rPr>
              <a:t>Panda, </a:t>
            </a:r>
            <a:r>
              <a:rPr sz="2400" spc="-5" dirty="0">
                <a:latin typeface="Calibri"/>
                <a:cs typeface="Calibri"/>
              </a:rPr>
              <a:t>"MPI: advanced </a:t>
            </a:r>
            <a:r>
              <a:rPr sz="2400" spc="-10" dirty="0">
                <a:latin typeface="Calibri"/>
                <a:cs typeface="Calibri"/>
              </a:rPr>
              <a:t>topics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future  </a:t>
            </a:r>
            <a:r>
              <a:rPr sz="2400" spc="-40" dirty="0">
                <a:latin typeface="Calibri"/>
                <a:cs typeface="Calibri"/>
              </a:rPr>
              <a:t>trends“, </a:t>
            </a:r>
            <a:r>
              <a:rPr sz="2400" spc="-5" dirty="0">
                <a:latin typeface="Calibri"/>
                <a:cs typeface="Calibri"/>
              </a:rPr>
              <a:t>HPC </a:t>
            </a:r>
            <a:r>
              <a:rPr sz="2400" dirty="0">
                <a:latin typeface="Calibri"/>
                <a:cs typeface="Calibri"/>
              </a:rPr>
              <a:t>Advisory </a:t>
            </a:r>
            <a:r>
              <a:rPr sz="2400" spc="-5" dirty="0">
                <a:latin typeface="Calibri"/>
                <a:cs typeface="Calibri"/>
              </a:rPr>
              <a:t>Council </a:t>
            </a:r>
            <a:r>
              <a:rPr sz="2400" spc="-20" dirty="0">
                <a:latin typeface="Calibri"/>
                <a:cs typeface="Calibri"/>
              </a:rPr>
              <a:t>Workshop, </a:t>
            </a:r>
            <a:r>
              <a:rPr sz="2400" spc="-10" dirty="0">
                <a:latin typeface="Calibri"/>
                <a:cs typeface="Calibri"/>
              </a:rPr>
              <a:t>Lugano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2012.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pc="-5" dirty="0"/>
              <a:t>History of</a:t>
            </a:r>
            <a:r>
              <a:rPr spc="-65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15670"/>
            <a:ext cx="8035290" cy="538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History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ts val="2735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MPI-1 supports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classical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message-passing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basic </a:t>
            </a:r>
            <a:r>
              <a:rPr sz="2000" spc="-10" dirty="0">
                <a:latin typeface="Calibri"/>
                <a:cs typeface="Calibri"/>
              </a:rPr>
              <a:t>point-to-point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Collectives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datatypes,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etc</a:t>
            </a:r>
            <a:endParaRPr sz="2000">
              <a:latin typeface="Calibri"/>
              <a:cs typeface="Calibri"/>
            </a:endParaRPr>
          </a:p>
          <a:p>
            <a:pPr marL="756285" marR="591820" lvl="1" indent="-286385">
              <a:lnSpc>
                <a:spcPct val="9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MPI-1 </a:t>
            </a:r>
            <a:r>
              <a:rPr sz="2400" spc="-10" dirty="0">
                <a:latin typeface="Calibri"/>
                <a:cs typeface="Calibri"/>
              </a:rPr>
              <a:t>was defined </a:t>
            </a:r>
            <a:r>
              <a:rPr sz="2400" spc="-5" dirty="0">
                <a:latin typeface="Calibri"/>
                <a:cs typeface="Calibri"/>
              </a:rPr>
              <a:t>(1994)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broadly </a:t>
            </a:r>
            <a:r>
              <a:rPr sz="2400" spc="-5" dirty="0">
                <a:latin typeface="Calibri"/>
                <a:cs typeface="Calibri"/>
              </a:rPr>
              <a:t>based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spc="-10" dirty="0">
                <a:latin typeface="Calibri"/>
                <a:cs typeface="Calibri"/>
              </a:rPr>
              <a:t>parallel computer vendors, computer scientists,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applications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developers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2-year </a:t>
            </a:r>
            <a:r>
              <a:rPr sz="2000" spc="-10" dirty="0">
                <a:latin typeface="Calibri"/>
                <a:cs typeface="Calibri"/>
              </a:rPr>
              <a:t>intensive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  <a:p>
            <a:pPr marL="756285" marR="206375" lvl="1" indent="-286385" algn="just">
              <a:lnSpc>
                <a:spcPct val="901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Implementations appeared quickly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now </a:t>
            </a:r>
            <a:r>
              <a:rPr sz="2400" spc="-5" dirty="0">
                <a:latin typeface="Calibri"/>
                <a:cs typeface="Calibri"/>
              </a:rPr>
              <a:t>MPI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taken  for </a:t>
            </a:r>
            <a:r>
              <a:rPr sz="2400" spc="-15" dirty="0">
                <a:latin typeface="Calibri"/>
                <a:cs typeface="Calibri"/>
              </a:rPr>
              <a:t>granted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vendor-supported </a:t>
            </a:r>
            <a:r>
              <a:rPr sz="2400" spc="-15" dirty="0">
                <a:latin typeface="Calibri"/>
                <a:cs typeface="Calibri"/>
              </a:rPr>
              <a:t>software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parallel  </a:t>
            </a:r>
            <a:r>
              <a:rPr sz="2400" spc="-5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756285" marR="5080" lvl="1" indent="-286385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Free, portable </a:t>
            </a:r>
            <a:r>
              <a:rPr sz="2400" spc="-5" dirty="0">
                <a:latin typeface="Calibri"/>
                <a:cs typeface="Calibri"/>
              </a:rPr>
              <a:t>implementations </a:t>
            </a:r>
            <a:r>
              <a:rPr sz="2400" spc="-15" dirty="0">
                <a:latin typeface="Calibri"/>
                <a:cs typeface="Calibri"/>
              </a:rPr>
              <a:t>exist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clusters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  </a:t>
            </a:r>
            <a:r>
              <a:rPr sz="2400" spc="-10" dirty="0">
                <a:latin typeface="Calibri"/>
                <a:cs typeface="Calibri"/>
              </a:rPr>
              <a:t>environments </a:t>
            </a:r>
            <a:r>
              <a:rPr sz="2400" spc="-5" dirty="0">
                <a:latin typeface="Calibri"/>
                <a:cs typeface="Calibri"/>
              </a:rPr>
              <a:t>(MPICH, Open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MPI)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pc="-5" dirty="0"/>
              <a:t>History of</a:t>
            </a:r>
            <a:r>
              <a:rPr spc="-65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7413625" cy="535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History(cont)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MPI-2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released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1997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dirty="0">
                <a:latin typeface="Calibri"/>
                <a:cs typeface="Calibri"/>
              </a:rPr>
              <a:t>additional </a:t>
            </a:r>
            <a:r>
              <a:rPr sz="2000" spc="-15" dirty="0">
                <a:latin typeface="Calibri"/>
                <a:cs typeface="Calibri"/>
              </a:rPr>
              <a:t>features </a:t>
            </a:r>
            <a:r>
              <a:rPr sz="2000" dirty="0">
                <a:latin typeface="Calibri"/>
                <a:cs typeface="Calibri"/>
              </a:rPr>
              <a:t>including MPI + </a:t>
            </a:r>
            <a:r>
              <a:rPr sz="2000" spc="-5" dirty="0">
                <a:latin typeface="Calibri"/>
                <a:cs typeface="Calibri"/>
              </a:rPr>
              <a:t>threads,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MPI-I/O,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remote </a:t>
            </a:r>
            <a:r>
              <a:rPr sz="2000" dirty="0">
                <a:latin typeface="Calibri"/>
                <a:cs typeface="Calibri"/>
              </a:rPr>
              <a:t>memory access functionality and </a:t>
            </a:r>
            <a:r>
              <a:rPr sz="2000" spc="-10" dirty="0">
                <a:latin typeface="Calibri"/>
                <a:cs typeface="Calibri"/>
              </a:rPr>
              <a:t>many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MPI-2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2400" spc="-10" dirty="0">
                <a:latin typeface="Calibri"/>
                <a:cs typeface="Calibri"/>
              </a:rPr>
              <a:t>extension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Extends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message-passing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model.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Parallel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I/O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Remote </a:t>
            </a:r>
            <a:r>
              <a:rPr sz="1800" dirty="0">
                <a:latin typeface="Calibri"/>
                <a:cs typeface="Calibri"/>
              </a:rPr>
              <a:t>memory </a:t>
            </a:r>
            <a:r>
              <a:rPr sz="1800" spc="-10" dirty="0">
                <a:latin typeface="Calibri"/>
                <a:cs typeface="Calibri"/>
              </a:rPr>
              <a:t>operations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(one-sided)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Dynamic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Adds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functionality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dirty="0">
                <a:latin typeface="Calibri"/>
                <a:cs typeface="Calibri"/>
              </a:rPr>
              <a:t>C++ and </a:t>
            </a:r>
            <a:r>
              <a:rPr sz="1800" spc="-15" dirty="0">
                <a:latin typeface="Calibri"/>
                <a:cs typeface="Calibri"/>
              </a:rPr>
              <a:t>Fortran </a:t>
            </a:r>
            <a:r>
              <a:rPr sz="1800" dirty="0">
                <a:latin typeface="Calibri"/>
                <a:cs typeface="Calibri"/>
              </a:rPr>
              <a:t>90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bindings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Similar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original C and </a:t>
            </a:r>
            <a:r>
              <a:rPr sz="1600" spc="-10" dirty="0">
                <a:latin typeface="Calibri"/>
                <a:cs typeface="Calibri"/>
              </a:rPr>
              <a:t>Fortran-77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bindings</a:t>
            </a:r>
            <a:endParaRPr sz="16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14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External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interfaces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Language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interoperability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MPI </a:t>
            </a:r>
            <a:r>
              <a:rPr sz="1800" spc="-10" dirty="0">
                <a:latin typeface="Calibri"/>
                <a:cs typeface="Calibri"/>
              </a:rPr>
              <a:t>interaction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threads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pc="-5" dirty="0"/>
              <a:t>History of</a:t>
            </a:r>
            <a:r>
              <a:rPr spc="-65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83158"/>
            <a:ext cx="7152640" cy="527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b="1" spc="-5" dirty="0">
                <a:latin typeface="Calibri"/>
                <a:cs typeface="Calibri"/>
              </a:rPr>
              <a:t>History(cont)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MPI-3 </a:t>
            </a:r>
            <a:r>
              <a:rPr sz="2200" spc="-15" dirty="0">
                <a:latin typeface="Calibri"/>
                <a:cs typeface="Calibri"/>
              </a:rPr>
              <a:t>was </a:t>
            </a:r>
            <a:r>
              <a:rPr sz="2200" spc="-5" dirty="0">
                <a:latin typeface="Calibri"/>
                <a:cs typeface="Calibri"/>
              </a:rPr>
              <a:t>released 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2012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Overview of </a:t>
            </a:r>
            <a:r>
              <a:rPr sz="2200" spc="-10" dirty="0">
                <a:latin typeface="Calibri"/>
                <a:cs typeface="Calibri"/>
              </a:rPr>
              <a:t>New </a:t>
            </a:r>
            <a:r>
              <a:rPr sz="2200" spc="-15" dirty="0">
                <a:latin typeface="Calibri"/>
                <a:cs typeface="Calibri"/>
              </a:rPr>
              <a:t>Features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MPI-3</a:t>
            </a:r>
            <a:endParaRPr sz="22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Major </a:t>
            </a:r>
            <a:r>
              <a:rPr sz="1900" spc="-10" dirty="0">
                <a:latin typeface="Calibri"/>
                <a:cs typeface="Calibri"/>
              </a:rPr>
              <a:t>new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features</a:t>
            </a:r>
            <a:endParaRPr sz="19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Nonblocking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collectives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Neighborhood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collectives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10" dirty="0">
                <a:latin typeface="Calibri"/>
                <a:cs typeface="Calibri"/>
              </a:rPr>
              <a:t>Improved </a:t>
            </a:r>
            <a:r>
              <a:rPr sz="1800" spc="-5" dirty="0">
                <a:latin typeface="Calibri"/>
                <a:cs typeface="Calibri"/>
              </a:rPr>
              <a:t>one-sided </a:t>
            </a:r>
            <a:r>
              <a:rPr sz="1800" spc="-10" dirty="0">
                <a:latin typeface="Calibri"/>
                <a:cs typeface="Calibri"/>
              </a:rPr>
              <a:t>communication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40" dirty="0">
                <a:latin typeface="Calibri"/>
                <a:cs typeface="Calibri"/>
              </a:rPr>
              <a:t>Tools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ts val="216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Fortran </a:t>
            </a:r>
            <a:r>
              <a:rPr sz="1800" dirty="0">
                <a:latin typeface="Calibri"/>
                <a:cs typeface="Calibri"/>
              </a:rPr>
              <a:t>2008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bindings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ts val="228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Other </a:t>
            </a:r>
            <a:r>
              <a:rPr sz="1900" spc="-10" dirty="0">
                <a:latin typeface="Calibri"/>
                <a:cs typeface="Calibri"/>
              </a:rPr>
              <a:t>new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features</a:t>
            </a:r>
            <a:endParaRPr sz="19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10" dirty="0">
                <a:latin typeface="Calibri"/>
                <a:cs typeface="Calibri"/>
              </a:rPr>
              <a:t>Matching Probe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Recv for </a:t>
            </a:r>
            <a:r>
              <a:rPr sz="1800" spc="-10" dirty="0">
                <a:latin typeface="Calibri"/>
                <a:cs typeface="Calibri"/>
              </a:rPr>
              <a:t>thread-safe probe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receive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Noncollective </a:t>
            </a:r>
            <a:r>
              <a:rPr sz="1800" spc="-10" dirty="0">
                <a:latin typeface="Calibri"/>
                <a:cs typeface="Calibri"/>
              </a:rPr>
              <a:t>communicator creation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“const” </a:t>
            </a:r>
            <a:r>
              <a:rPr sz="1800" spc="-10" dirty="0">
                <a:latin typeface="Calibri"/>
                <a:cs typeface="Calibri"/>
              </a:rPr>
              <a:t>correct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bindings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Comm_split_type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Nonblocking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Comm_dup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ts val="2160"/>
              </a:lnSpc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Type_create_hindexed_block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function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ts val="228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libri"/>
                <a:cs typeface="Calibri"/>
              </a:rPr>
              <a:t>C++ </a:t>
            </a:r>
            <a:r>
              <a:rPr sz="1900" spc="-10" dirty="0">
                <a:latin typeface="Calibri"/>
                <a:cs typeface="Calibri"/>
              </a:rPr>
              <a:t>bindings</a:t>
            </a:r>
            <a:r>
              <a:rPr sz="1900" spc="-15" dirty="0">
                <a:latin typeface="Calibri"/>
                <a:cs typeface="Calibri"/>
              </a:rPr>
              <a:t> removed</a:t>
            </a:r>
            <a:endParaRPr sz="19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Calibri"/>
                <a:cs typeface="Calibri"/>
              </a:rPr>
              <a:t>Previously deprecated functions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removed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632585">
              <a:lnSpc>
                <a:spcPct val="100000"/>
              </a:lnSpc>
            </a:pPr>
            <a:r>
              <a:rPr spc="-5" dirty="0"/>
              <a:t>History of</a:t>
            </a:r>
            <a:r>
              <a:rPr spc="-65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7907655" cy="378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History(cont)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MPI-2.1 (2008) and MPI-2.2 (2009) </a:t>
            </a:r>
            <a:r>
              <a:rPr sz="2200" spc="-15" dirty="0">
                <a:latin typeface="Calibri"/>
                <a:cs typeface="Calibri"/>
              </a:rPr>
              <a:t>were </a:t>
            </a:r>
            <a:r>
              <a:rPr sz="2200" spc="-10" dirty="0">
                <a:latin typeface="Calibri"/>
                <a:cs typeface="Calibri"/>
              </a:rPr>
              <a:t>recently </a:t>
            </a:r>
            <a:r>
              <a:rPr sz="2200" spc="-5" dirty="0">
                <a:latin typeface="Calibri"/>
                <a:cs typeface="Calibri"/>
              </a:rPr>
              <a:t>released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some </a:t>
            </a:r>
            <a:r>
              <a:rPr sz="2200" spc="-10" dirty="0">
                <a:latin typeface="Calibri"/>
                <a:cs typeface="Calibri"/>
              </a:rPr>
              <a:t>corrections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standard </a:t>
            </a:r>
            <a:r>
              <a:rPr sz="2200" spc="-5" dirty="0">
                <a:latin typeface="Calibri"/>
                <a:cs typeface="Calibri"/>
              </a:rPr>
              <a:t>and small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features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The Standard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itself:</a:t>
            </a:r>
            <a:endParaRPr sz="22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http://www.mpi-forum.org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All MPI </a:t>
            </a:r>
            <a:r>
              <a:rPr sz="2000" spc="-10" dirty="0">
                <a:latin typeface="Calibri"/>
                <a:cs typeface="Calibri"/>
              </a:rPr>
              <a:t>official </a:t>
            </a:r>
            <a:r>
              <a:rPr sz="2000" spc="-5" dirty="0">
                <a:latin typeface="Calibri"/>
                <a:cs typeface="Calibri"/>
              </a:rPr>
              <a:t>releases,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both postscript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HTML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Other </a:t>
            </a:r>
            <a:r>
              <a:rPr sz="2200" spc="-15" dirty="0">
                <a:latin typeface="Calibri"/>
                <a:cs typeface="Calibri"/>
              </a:rPr>
              <a:t>information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Web:</a:t>
            </a:r>
            <a:endParaRPr sz="22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http://www.mcs.anl.gov/mpi</a:t>
            </a:r>
            <a:endParaRPr sz="2000">
              <a:latin typeface="Calibri"/>
              <a:cs typeface="Calibri"/>
            </a:endParaRPr>
          </a:p>
          <a:p>
            <a:pPr marL="1155700" marR="19177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pointers to </a:t>
            </a:r>
            <a:r>
              <a:rPr sz="2000" dirty="0">
                <a:latin typeface="Calibri"/>
                <a:cs typeface="Calibri"/>
              </a:rPr>
              <a:t>lots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material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tutorials,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FAQ, other </a:t>
            </a:r>
            <a:r>
              <a:rPr sz="2000" dirty="0">
                <a:latin typeface="Calibri"/>
                <a:cs typeface="Calibri"/>
              </a:rPr>
              <a:t>MPI  </a:t>
            </a:r>
            <a:r>
              <a:rPr sz="2000" spc="-5" dirty="0">
                <a:latin typeface="Calibri"/>
                <a:cs typeface="Calibri"/>
              </a:rPr>
              <a:t>pages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2193290">
              <a:lnSpc>
                <a:spcPct val="100000"/>
              </a:lnSpc>
            </a:pPr>
            <a:r>
              <a:rPr spc="-10" dirty="0"/>
              <a:t>Why</a:t>
            </a:r>
            <a:r>
              <a:rPr spc="-45" dirty="0"/>
              <a:t> </a:t>
            </a:r>
            <a:r>
              <a:rPr spc="-5" dirty="0"/>
              <a:t>MPI?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88746"/>
            <a:ext cx="8004809" cy="552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Reasons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Using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  <a:p>
            <a:pPr marL="695325" lvl="1" indent="-281940">
              <a:lnSpc>
                <a:spcPct val="100000"/>
              </a:lnSpc>
              <a:spcBef>
                <a:spcPts val="35"/>
              </a:spcBef>
              <a:buFont typeface="Arial"/>
              <a:buChar char="–"/>
              <a:tabLst>
                <a:tab pos="695960" algn="l"/>
              </a:tabLst>
            </a:pPr>
            <a:r>
              <a:rPr sz="2400" spc="-10" dirty="0">
                <a:latin typeface="Calibri"/>
                <a:cs typeface="Calibri"/>
              </a:rPr>
              <a:t>Standardization</a:t>
            </a:r>
            <a:endParaRPr sz="2400">
              <a:latin typeface="Calibri"/>
              <a:cs typeface="Calibri"/>
            </a:endParaRPr>
          </a:p>
          <a:p>
            <a:pPr marL="1094740" lvl="2" indent="-281940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dirty="0">
                <a:latin typeface="Calibri"/>
                <a:cs typeface="Calibri"/>
              </a:rPr>
              <a:t>MPI is the only </a:t>
            </a:r>
            <a:r>
              <a:rPr sz="2000" spc="-5" dirty="0">
                <a:latin typeface="Calibri"/>
                <a:cs typeface="Calibri"/>
              </a:rPr>
              <a:t>message passing library which can be </a:t>
            </a:r>
            <a:r>
              <a:rPr sz="2000" spc="-10" dirty="0">
                <a:latin typeface="Calibri"/>
                <a:cs typeface="Calibri"/>
              </a:rPr>
              <a:t>considered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R="4897120" algn="ctr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standard</a:t>
            </a:r>
            <a:endParaRPr sz="2000">
              <a:latin typeface="Calibri"/>
              <a:cs typeface="Calibri"/>
            </a:endParaRPr>
          </a:p>
          <a:p>
            <a:pPr marL="1094740" marR="178435" lvl="2" indent="-28194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5" dirty="0">
                <a:latin typeface="Calibri"/>
                <a:cs typeface="Calibri"/>
              </a:rPr>
              <a:t>supported on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HPC </a:t>
            </a:r>
            <a:r>
              <a:rPr sz="2000" spc="-10" dirty="0">
                <a:latin typeface="Calibri"/>
                <a:cs typeface="Calibri"/>
              </a:rPr>
              <a:t>platforms. </a:t>
            </a:r>
            <a:r>
              <a:rPr sz="2000" spc="-20" dirty="0">
                <a:latin typeface="Calibri"/>
                <a:cs typeface="Calibri"/>
              </a:rPr>
              <a:t>Practically,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has replaced </a:t>
            </a:r>
            <a:r>
              <a:rPr sz="2000" dirty="0">
                <a:latin typeface="Calibri"/>
                <a:cs typeface="Calibri"/>
              </a:rPr>
              <a:t>all  </a:t>
            </a:r>
            <a:r>
              <a:rPr sz="2000" spc="-10" dirty="0">
                <a:latin typeface="Calibri"/>
                <a:cs typeface="Calibri"/>
              </a:rPr>
              <a:t>previous </a:t>
            </a:r>
            <a:r>
              <a:rPr sz="2000" spc="-5" dirty="0">
                <a:latin typeface="Calibri"/>
                <a:cs typeface="Calibri"/>
              </a:rPr>
              <a:t>message passing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libraries</a:t>
            </a:r>
            <a:endParaRPr sz="2000">
              <a:latin typeface="Calibri"/>
              <a:cs typeface="Calibri"/>
            </a:endParaRPr>
          </a:p>
          <a:p>
            <a:pPr marL="695325" lvl="1" indent="-281940">
              <a:lnSpc>
                <a:spcPct val="100000"/>
              </a:lnSpc>
              <a:buFont typeface="Arial"/>
              <a:buChar char="–"/>
              <a:tabLst>
                <a:tab pos="695960" algn="l"/>
              </a:tabLst>
            </a:pPr>
            <a:r>
              <a:rPr sz="2400" spc="-10" dirty="0">
                <a:latin typeface="Calibri"/>
                <a:cs typeface="Calibri"/>
              </a:rPr>
              <a:t>Portability</a:t>
            </a:r>
            <a:endParaRPr sz="2400">
              <a:latin typeface="Calibri"/>
              <a:cs typeface="Calibri"/>
            </a:endParaRPr>
          </a:p>
          <a:p>
            <a:pPr marL="1094740" marR="125095" lvl="2" indent="-28194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spc="-10" dirty="0">
                <a:latin typeface="Calibri"/>
                <a:cs typeface="Calibri"/>
              </a:rPr>
              <a:t>There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 need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modify </a:t>
            </a:r>
            <a:r>
              <a:rPr sz="2000" spc="-10" dirty="0">
                <a:latin typeface="Calibri"/>
                <a:cs typeface="Calibri"/>
              </a:rPr>
              <a:t>your source </a:t>
            </a:r>
            <a:r>
              <a:rPr sz="2000" spc="-5" dirty="0">
                <a:latin typeface="Calibri"/>
                <a:cs typeface="Calibri"/>
              </a:rPr>
              <a:t>code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port </a:t>
            </a:r>
            <a:r>
              <a:rPr sz="2000" spc="-10" dirty="0">
                <a:latin typeface="Calibri"/>
                <a:cs typeface="Calibri"/>
              </a:rPr>
              <a:t>your  </a:t>
            </a:r>
            <a:r>
              <a:rPr sz="2000" spc="-5" dirty="0">
                <a:latin typeface="Calibri"/>
                <a:cs typeface="Calibri"/>
              </a:rPr>
              <a:t>application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10" dirty="0">
                <a:latin typeface="Calibri"/>
                <a:cs typeface="Calibri"/>
              </a:rPr>
              <a:t>platform </a:t>
            </a:r>
            <a:r>
              <a:rPr sz="2000" spc="-5" dirty="0">
                <a:latin typeface="Calibri"/>
                <a:cs typeface="Calibri"/>
              </a:rPr>
              <a:t>that supports (and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compliant  </a:t>
            </a:r>
            <a:r>
              <a:rPr sz="2000" dirty="0">
                <a:latin typeface="Calibri"/>
                <a:cs typeface="Calibri"/>
              </a:rPr>
              <a:t>with) the MPI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endParaRPr sz="2000">
              <a:latin typeface="Calibri"/>
              <a:cs typeface="Calibri"/>
            </a:endParaRPr>
          </a:p>
          <a:p>
            <a:pPr marL="695325" lvl="1" indent="-281940">
              <a:lnSpc>
                <a:spcPct val="100000"/>
              </a:lnSpc>
              <a:buFont typeface="Arial"/>
              <a:buChar char="–"/>
              <a:tabLst>
                <a:tab pos="695960" algn="l"/>
              </a:tabLst>
            </a:pPr>
            <a:r>
              <a:rPr sz="2400" spc="-15" dirty="0">
                <a:latin typeface="Calibri"/>
                <a:cs typeface="Calibri"/>
              </a:rPr>
              <a:t>Performance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Opportunities</a:t>
            </a:r>
            <a:endParaRPr sz="2400">
              <a:latin typeface="Calibri"/>
              <a:cs typeface="Calibri"/>
            </a:endParaRPr>
          </a:p>
          <a:p>
            <a:pPr marL="1094740" marR="5080" lvl="2" indent="-28194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spc="-15" dirty="0">
                <a:latin typeface="Calibri"/>
                <a:cs typeface="Calibri"/>
              </a:rPr>
              <a:t>Vendor </a:t>
            </a:r>
            <a:r>
              <a:rPr sz="2000" spc="-10" dirty="0">
                <a:latin typeface="Calibri"/>
                <a:cs typeface="Calibri"/>
              </a:rPr>
              <a:t>implementations </a:t>
            </a:r>
            <a:r>
              <a:rPr sz="2000" spc="-5" dirty="0">
                <a:latin typeface="Calibri"/>
                <a:cs typeface="Calibri"/>
              </a:rPr>
              <a:t>should be </a:t>
            </a:r>
            <a:r>
              <a:rPr sz="2000" dirty="0">
                <a:latin typeface="Calibri"/>
                <a:cs typeface="Calibri"/>
              </a:rPr>
              <a:t>able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exploit native hardware  </a:t>
            </a:r>
            <a:r>
              <a:rPr sz="2000" spc="-15" dirty="0">
                <a:latin typeface="Calibri"/>
                <a:cs typeface="Calibri"/>
              </a:rPr>
              <a:t>features to </a:t>
            </a:r>
            <a:r>
              <a:rPr sz="2000" spc="-10" dirty="0">
                <a:latin typeface="Calibri"/>
                <a:cs typeface="Calibri"/>
              </a:rPr>
              <a:t>optimize </a:t>
            </a:r>
            <a:r>
              <a:rPr sz="2000" spc="-5" dirty="0">
                <a:latin typeface="Calibri"/>
                <a:cs typeface="Calibri"/>
              </a:rPr>
              <a:t>performance</a:t>
            </a:r>
            <a:endParaRPr sz="2000">
              <a:latin typeface="Calibri"/>
              <a:cs typeface="Calibri"/>
            </a:endParaRPr>
          </a:p>
          <a:p>
            <a:pPr marL="695325" lvl="1" indent="-281940">
              <a:lnSpc>
                <a:spcPts val="2865"/>
              </a:lnSpc>
              <a:buFont typeface="Arial"/>
              <a:buChar char="–"/>
              <a:tabLst>
                <a:tab pos="695960" algn="l"/>
              </a:tabLst>
            </a:pPr>
            <a:r>
              <a:rPr sz="2400" spc="-5" dirty="0">
                <a:latin typeface="Calibri"/>
                <a:cs typeface="Calibri"/>
              </a:rPr>
              <a:t>Functionality</a:t>
            </a:r>
            <a:endParaRPr sz="2400">
              <a:latin typeface="Calibri"/>
              <a:cs typeface="Calibri"/>
            </a:endParaRPr>
          </a:p>
          <a:p>
            <a:pPr marL="1094740" lvl="2" indent="-281940">
              <a:lnSpc>
                <a:spcPts val="2390"/>
              </a:lnSpc>
              <a:spcBef>
                <a:spcPts val="20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dirty="0">
                <a:latin typeface="Calibri"/>
                <a:cs typeface="Calibri"/>
              </a:rPr>
              <a:t>Rich </a:t>
            </a:r>
            <a:r>
              <a:rPr sz="2000" spc="-10" dirty="0">
                <a:latin typeface="Calibri"/>
                <a:cs typeface="Calibri"/>
              </a:rPr>
              <a:t>set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features</a:t>
            </a:r>
            <a:endParaRPr sz="2000">
              <a:latin typeface="Calibri"/>
              <a:cs typeface="Calibri"/>
            </a:endParaRPr>
          </a:p>
          <a:p>
            <a:pPr marL="695325" lvl="1" indent="-281940">
              <a:lnSpc>
                <a:spcPts val="2870"/>
              </a:lnSpc>
              <a:buFont typeface="Arial"/>
              <a:buChar char="–"/>
              <a:tabLst>
                <a:tab pos="695960" algn="l"/>
              </a:tabLst>
            </a:pPr>
            <a:r>
              <a:rPr sz="2400" spc="-10" dirty="0">
                <a:latin typeface="Calibri"/>
                <a:cs typeface="Calibri"/>
              </a:rPr>
              <a:t>Availability</a:t>
            </a:r>
            <a:endParaRPr sz="2400">
              <a:latin typeface="Calibri"/>
              <a:cs typeface="Calibri"/>
            </a:endParaRPr>
          </a:p>
          <a:p>
            <a:pPr marL="1094740" marR="32384" lvl="2" indent="-281940">
              <a:lnSpc>
                <a:spcPts val="1920"/>
              </a:lnSpc>
              <a:spcBef>
                <a:spcPts val="480"/>
              </a:spcBef>
              <a:buFont typeface="Arial"/>
              <a:buChar char="•"/>
              <a:tabLst>
                <a:tab pos="1094740" algn="l"/>
                <a:tab pos="109537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variety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implementations are available, </a:t>
            </a:r>
            <a:r>
              <a:rPr sz="2000" spc="-5" dirty="0">
                <a:latin typeface="Calibri"/>
                <a:cs typeface="Calibri"/>
              </a:rPr>
              <a:t>both vendor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public  domain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888365">
              <a:lnSpc>
                <a:spcPct val="100000"/>
              </a:lnSpc>
            </a:pPr>
            <a:r>
              <a:rPr spc="-5" dirty="0"/>
              <a:t>MPI</a:t>
            </a:r>
            <a:r>
              <a:rPr spc="-15" dirty="0"/>
              <a:t> </a:t>
            </a:r>
            <a:r>
              <a:rPr spc="-10" dirty="0"/>
              <a:t>Implementations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52393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Status </a:t>
            </a:r>
            <a:r>
              <a:rPr sz="2800" b="1" spc="-5" dirty="0">
                <a:latin typeface="Calibri"/>
                <a:cs typeface="Calibri"/>
              </a:rPr>
              <a:t>of MPI-3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Implementations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847" y="1517650"/>
          <a:ext cx="8991601" cy="4953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2"/>
                <a:gridCol w="685800"/>
                <a:gridCol w="762000"/>
                <a:gridCol w="533400"/>
                <a:gridCol w="533400"/>
                <a:gridCol w="609600"/>
                <a:gridCol w="533400"/>
                <a:gridCol w="838200"/>
                <a:gridCol w="762000"/>
                <a:gridCol w="761999"/>
                <a:gridCol w="457200"/>
                <a:gridCol w="609600"/>
                <a:gridCol w="762000"/>
              </a:tblGrid>
              <a:tr h="497713"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MPICH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MVAPICH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81280" indent="-457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13664" indent="-107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 marR="83185" indent="-838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15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15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50" b="1" spc="5" dirty="0">
                          <a:latin typeface="Calibri"/>
                          <a:cs typeface="Calibri"/>
                        </a:rPr>
                        <a:t>nh</a:t>
                      </a:r>
                      <a:r>
                        <a:rPr sz="1150" b="1" dirty="0">
                          <a:latin typeface="Calibri"/>
                          <a:cs typeface="Calibri"/>
                        </a:rPr>
                        <a:t>e  MPI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08585" indent="-171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 marR="81280" indent="-1543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IBM</a:t>
                      </a:r>
                      <a:r>
                        <a:rPr sz="1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BG/Q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baseline="24305" dirty="0">
                          <a:latin typeface="Calibri"/>
                          <a:cs typeface="Calibri"/>
                        </a:rPr>
                        <a:t>1</a:t>
                      </a:r>
                      <a:endParaRPr sz="1200" baseline="2430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 marR="106045" indent="330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IBM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PE  MPICH</a:t>
                      </a:r>
                      <a:r>
                        <a:rPr sz="12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baseline="24305" dirty="0">
                          <a:latin typeface="Calibri"/>
                          <a:cs typeface="Calibri"/>
                        </a:rPr>
                        <a:t>2</a:t>
                      </a:r>
                      <a:endParaRPr sz="1200" baseline="2430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IBM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Platform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6360" indent="209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SGI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 marR="78105" indent="-857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Fujit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u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83185" indent="-1651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oft  MPI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collectives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713">
                <a:tc>
                  <a:txBody>
                    <a:bodyPr/>
                    <a:lstStyle/>
                    <a:p>
                      <a:pPr marL="233045" marR="100330" indent="-1282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Neighbo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hood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collectives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586">
                <a:tc>
                  <a:txBody>
                    <a:bodyPr/>
                    <a:lstStyle/>
                    <a:p>
                      <a:pPr marL="298450" marR="290830" indent="457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Shared  mem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Tools</a:t>
                      </a:r>
                      <a:r>
                        <a:rPr sz="12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Interface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713">
                <a:tc>
                  <a:txBody>
                    <a:bodyPr/>
                    <a:lstStyle/>
                    <a:p>
                      <a:pPr marL="132715" marR="100965" indent="-247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oll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comm.</a:t>
                      </a:r>
                      <a:r>
                        <a:rPr sz="12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create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F08</a:t>
                      </a:r>
                      <a:r>
                        <a:rPr sz="12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Bindings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700">
                <a:tc>
                  <a:txBody>
                    <a:bodyPr/>
                    <a:lstStyle/>
                    <a:p>
                      <a:pPr marL="245110" marR="238125" indent="1733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New  D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types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Counts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7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Matched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Probe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✔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48636" y="6553911"/>
            <a:ext cx="11836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7" baseline="26455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Open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7817" y="6553911"/>
            <a:ext cx="11607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7" baseline="26455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Beta</a:t>
            </a:r>
            <a:r>
              <a:rPr sz="1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release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5126" y="6479438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3205"/>
            <a:ext cx="7969250" cy="495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MPICH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MPICH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high-performance </a:t>
            </a:r>
            <a:r>
              <a:rPr sz="2400" dirty="0">
                <a:latin typeface="Calibri"/>
                <a:cs typeface="Calibri"/>
              </a:rPr>
              <a:t>and widely </a:t>
            </a:r>
            <a:r>
              <a:rPr sz="2400" spc="-5" dirty="0">
                <a:latin typeface="Calibri"/>
                <a:cs typeface="Calibri"/>
              </a:rPr>
              <a:t>portable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open-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source implementation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  <a:p>
            <a:pPr marL="756285" marR="15557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provides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features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MPI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10" dirty="0">
                <a:latin typeface="Calibri"/>
                <a:cs typeface="Calibri"/>
              </a:rPr>
              <a:t>defined </a:t>
            </a:r>
            <a:r>
              <a:rPr sz="2400" spc="-5" dirty="0">
                <a:latin typeface="Calibri"/>
                <a:cs typeface="Calibri"/>
              </a:rPr>
              <a:t>so  </a:t>
            </a:r>
            <a:r>
              <a:rPr sz="2400" spc="-20" dirty="0">
                <a:latin typeface="Calibri"/>
                <a:cs typeface="Calibri"/>
              </a:rPr>
              <a:t>far </a:t>
            </a:r>
            <a:r>
              <a:rPr sz="2400" spc="-5" dirty="0">
                <a:latin typeface="Calibri"/>
                <a:cs typeface="Calibri"/>
              </a:rPr>
              <a:t>(including MPI-1, MPI-2.0, MPI-2.1, MPI-2.2,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MPI-  3.0)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Active </a:t>
            </a:r>
            <a:r>
              <a:rPr sz="2400" spc="-10" dirty="0">
                <a:latin typeface="Calibri"/>
                <a:cs typeface="Calibri"/>
              </a:rPr>
              <a:t>development </a:t>
            </a:r>
            <a:r>
              <a:rPr sz="2400" dirty="0">
                <a:latin typeface="Calibri"/>
                <a:cs typeface="Calibri"/>
              </a:rPr>
              <a:t>lead </a:t>
            </a:r>
            <a:r>
              <a:rPr sz="2400" spc="-10" dirty="0">
                <a:latin typeface="Calibri"/>
                <a:cs typeface="Calibri"/>
              </a:rPr>
              <a:t>by Argonne National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Laboratory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University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Illinois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Urbana-Champaign</a:t>
            </a:r>
            <a:endParaRPr sz="2400">
              <a:latin typeface="Calibri"/>
              <a:cs typeface="Calibri"/>
            </a:endParaRPr>
          </a:p>
          <a:p>
            <a:pPr marL="1155700" marR="38481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dirty="0">
                <a:latin typeface="Calibri"/>
                <a:cs typeface="Calibri"/>
              </a:rPr>
              <a:t>close </a:t>
            </a:r>
            <a:r>
              <a:rPr sz="2000" spc="-15" dirty="0">
                <a:latin typeface="Calibri"/>
                <a:cs typeface="Calibri"/>
              </a:rPr>
              <a:t>collaborators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10" dirty="0">
                <a:latin typeface="Calibri"/>
                <a:cs typeface="Calibri"/>
              </a:rPr>
              <a:t>contribute many features, </a:t>
            </a:r>
            <a:r>
              <a:rPr sz="2000" dirty="0">
                <a:latin typeface="Calibri"/>
                <a:cs typeface="Calibri"/>
              </a:rPr>
              <a:t>bug  </a:t>
            </a:r>
            <a:r>
              <a:rPr sz="2000" spc="-10" dirty="0">
                <a:latin typeface="Calibri"/>
                <a:cs typeface="Calibri"/>
              </a:rPr>
              <a:t>fixes, testing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quality </a:t>
            </a:r>
            <a:r>
              <a:rPr sz="2000" spc="-5" dirty="0">
                <a:latin typeface="Calibri"/>
                <a:cs typeface="Calibri"/>
              </a:rPr>
              <a:t>assurance,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etc</a:t>
            </a:r>
            <a:endParaRPr sz="2000">
              <a:latin typeface="Calibri"/>
              <a:cs typeface="Calibri"/>
            </a:endParaRPr>
          </a:p>
          <a:p>
            <a:pPr marL="1612900" marR="5080" indent="-2286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– </a:t>
            </a:r>
            <a:r>
              <a:rPr sz="1800" dirty="0">
                <a:latin typeface="Calibri"/>
                <a:cs typeface="Calibri"/>
              </a:rPr>
              <a:t>IBM, </a:t>
            </a:r>
            <a:r>
              <a:rPr sz="1800" spc="-10" dirty="0">
                <a:latin typeface="Calibri"/>
                <a:cs typeface="Calibri"/>
              </a:rPr>
              <a:t>Microsoft, </a:t>
            </a:r>
            <a:r>
              <a:rPr sz="1800" spc="-45" dirty="0">
                <a:latin typeface="Calibri"/>
                <a:cs typeface="Calibri"/>
              </a:rPr>
              <a:t>Cray, </a:t>
            </a:r>
            <a:r>
              <a:rPr sz="1800" spc="-10" dirty="0">
                <a:latin typeface="Calibri"/>
                <a:cs typeface="Calibri"/>
              </a:rPr>
              <a:t>Intel, </a:t>
            </a:r>
            <a:r>
              <a:rPr sz="1800" spc="-5" dirty="0">
                <a:latin typeface="Calibri"/>
                <a:cs typeface="Calibri"/>
              </a:rPr>
              <a:t>Ohio </a:t>
            </a:r>
            <a:r>
              <a:rPr sz="1800" spc="-20" dirty="0">
                <a:latin typeface="Calibri"/>
                <a:cs typeface="Calibri"/>
              </a:rPr>
              <a:t>State University, </a:t>
            </a:r>
            <a:r>
              <a:rPr sz="1800" spc="-15" dirty="0">
                <a:latin typeface="Calibri"/>
                <a:cs typeface="Calibri"/>
              </a:rPr>
              <a:t>Queen’s </a:t>
            </a:r>
            <a:r>
              <a:rPr sz="1800" spc="-20" dirty="0">
                <a:latin typeface="Calibri"/>
                <a:cs typeface="Calibri"/>
              </a:rPr>
              <a:t>University,  </a:t>
            </a:r>
            <a:r>
              <a:rPr sz="1800" spc="-10" dirty="0">
                <a:latin typeface="Calibri"/>
                <a:cs typeface="Calibri"/>
              </a:rPr>
              <a:t>Myricom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many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Current </a:t>
            </a:r>
            <a:r>
              <a:rPr sz="2400" spc="-5" dirty="0">
                <a:latin typeface="Calibri"/>
                <a:cs typeface="Calibri"/>
              </a:rPr>
              <a:t>release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MPICH-3.1.4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888365">
              <a:lnSpc>
                <a:spcPct val="100000"/>
              </a:lnSpc>
            </a:pPr>
            <a:r>
              <a:rPr spc="-5" dirty="0"/>
              <a:t>MPI</a:t>
            </a:r>
            <a:r>
              <a:rPr spc="-15" dirty="0"/>
              <a:t> </a:t>
            </a:r>
            <a:r>
              <a:rPr spc="-10" dirty="0"/>
              <a:t>Implementations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880109"/>
            <a:ext cx="7823200" cy="444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SSH(Security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SHell)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Definition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SSH is a </a:t>
            </a:r>
            <a:r>
              <a:rPr sz="2000" spc="-10" dirty="0">
                <a:latin typeface="Calibri"/>
                <a:cs typeface="Calibri"/>
              </a:rPr>
              <a:t>network </a:t>
            </a:r>
            <a:r>
              <a:rPr sz="2000" spc="-15" dirty="0">
                <a:latin typeface="Calibri"/>
                <a:cs typeface="Calibri"/>
              </a:rPr>
              <a:t>protocol for </a:t>
            </a:r>
            <a:r>
              <a:rPr sz="2000" spc="-10" dirty="0">
                <a:latin typeface="Calibri"/>
                <a:cs typeface="Calibri"/>
              </a:rPr>
              <a:t>secure remote </a:t>
            </a:r>
            <a:r>
              <a:rPr sz="2000" dirty="0">
                <a:latin typeface="Calibri"/>
                <a:cs typeface="Calibri"/>
              </a:rPr>
              <a:t>access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machine  </a:t>
            </a:r>
            <a:r>
              <a:rPr sz="2000" spc="-10" dirty="0">
                <a:latin typeface="Calibri"/>
                <a:cs typeface="Calibri"/>
              </a:rPr>
              <a:t>over untrusted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Features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secure </a:t>
            </a:r>
            <a:r>
              <a:rPr sz="2000" dirty="0">
                <a:latin typeface="Calibri"/>
                <a:cs typeface="Calibri"/>
              </a:rPr>
              <a:t>channel </a:t>
            </a:r>
            <a:r>
              <a:rPr sz="2000" spc="-15" dirty="0">
                <a:latin typeface="Calibri"/>
                <a:cs typeface="Calibri"/>
              </a:rPr>
              <a:t>for data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transmission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Not a </a:t>
            </a:r>
            <a:r>
              <a:rPr sz="2000" spc="-5" dirty="0">
                <a:latin typeface="Calibri"/>
                <a:cs typeface="Calibri"/>
              </a:rPr>
              <a:t>command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interpreter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secure </a:t>
            </a:r>
            <a:r>
              <a:rPr sz="2000" spc="-5" dirty="0">
                <a:latin typeface="Calibri"/>
                <a:cs typeface="Calibri"/>
              </a:rPr>
              <a:t>pipe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open up </a:t>
            </a:r>
            <a:r>
              <a:rPr sz="2000" dirty="0">
                <a:latin typeface="Calibri"/>
                <a:cs typeface="Calibri"/>
              </a:rPr>
              <a:t>a command </a:t>
            </a:r>
            <a:r>
              <a:rPr sz="2000" spc="-10" dirty="0">
                <a:latin typeface="Calibri"/>
                <a:cs typeface="Calibri"/>
              </a:rPr>
              <a:t>interpreter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Supports </a:t>
            </a:r>
            <a:r>
              <a:rPr sz="2000" spc="-10" dirty="0">
                <a:latin typeface="Calibri"/>
                <a:cs typeface="Calibri"/>
              </a:rPr>
              <a:t>secure remote </a:t>
            </a:r>
            <a:r>
              <a:rPr sz="2000" dirty="0">
                <a:latin typeface="Calibri"/>
                <a:cs typeface="Calibri"/>
              </a:rPr>
              <a:t>logins, </a:t>
            </a:r>
            <a:r>
              <a:rPr sz="2000" spc="-10" dirty="0">
                <a:latin typeface="Calibri"/>
                <a:cs typeface="Calibri"/>
              </a:rPr>
              <a:t>secure remote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command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execution, </a:t>
            </a:r>
            <a:r>
              <a:rPr sz="2000" spc="-5" dirty="0">
                <a:latin typeface="Calibri"/>
                <a:cs typeface="Calibri"/>
              </a:rPr>
              <a:t>secure file </a:t>
            </a:r>
            <a:r>
              <a:rPr sz="2000" spc="-20" dirty="0">
                <a:latin typeface="Calibri"/>
                <a:cs typeface="Calibri"/>
              </a:rPr>
              <a:t>transfers</a:t>
            </a:r>
            <a:endParaRPr sz="2000">
              <a:latin typeface="Calibri"/>
              <a:cs typeface="Calibri"/>
            </a:endParaRPr>
          </a:p>
          <a:p>
            <a:pPr marL="1155700" marR="111125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client server </a:t>
            </a:r>
            <a:r>
              <a:rPr sz="2000" spc="-10" dirty="0">
                <a:latin typeface="Calibri"/>
                <a:cs typeface="Calibri"/>
              </a:rPr>
              <a:t>architecture </a:t>
            </a:r>
            <a:r>
              <a:rPr sz="2000" dirty="0">
                <a:latin typeface="Calibri"/>
                <a:cs typeface="Calibri"/>
              </a:rPr>
              <a:t>– SSH </a:t>
            </a:r>
            <a:r>
              <a:rPr sz="2000" spc="-5" dirty="0">
                <a:latin typeface="Calibri"/>
                <a:cs typeface="Calibri"/>
              </a:rPr>
              <a:t>server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client  </a:t>
            </a:r>
            <a:r>
              <a:rPr sz="2000" spc="-15" dirty="0"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0" dirty="0"/>
              <a:t> </a:t>
            </a:r>
            <a:r>
              <a:rPr spc="-5" dirty="0"/>
              <a:t>Cluster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054215" cy="394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SSH(cont)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History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Created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45" dirty="0">
                <a:latin typeface="Calibri"/>
                <a:cs typeface="Calibri"/>
              </a:rPr>
              <a:t>Tatu </a:t>
            </a:r>
            <a:r>
              <a:rPr sz="2000" spc="-5" dirty="0">
                <a:latin typeface="Calibri"/>
                <a:cs typeface="Calibri"/>
              </a:rPr>
              <a:t>Ylönen </a:t>
            </a:r>
            <a:r>
              <a:rPr sz="2000" dirty="0">
                <a:latin typeface="Calibri"/>
                <a:cs typeface="Calibri"/>
              </a:rPr>
              <a:t>in July 1995, a </a:t>
            </a:r>
            <a:r>
              <a:rPr sz="2000" spc="-5" dirty="0">
                <a:latin typeface="Calibri"/>
                <a:cs typeface="Calibri"/>
              </a:rPr>
              <a:t>student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Helsinki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University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Technology</a:t>
            </a:r>
            <a:endParaRPr sz="20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Founded </a:t>
            </a:r>
            <a:r>
              <a:rPr sz="2000" dirty="0">
                <a:latin typeface="Calibri"/>
                <a:cs typeface="Calibri"/>
              </a:rPr>
              <a:t>SSH </a:t>
            </a:r>
            <a:r>
              <a:rPr sz="2000" spc="-5" dirty="0">
                <a:latin typeface="Calibri"/>
                <a:cs typeface="Calibri"/>
              </a:rPr>
              <a:t>communications security </a:t>
            </a:r>
            <a:r>
              <a:rPr sz="2000" spc="-15" dirty="0">
                <a:latin typeface="Calibri"/>
                <a:cs typeface="Calibri"/>
              </a:rPr>
              <a:t>Ltd.,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late </a:t>
            </a:r>
            <a:r>
              <a:rPr sz="2000" dirty="0">
                <a:latin typeface="Calibri"/>
                <a:cs typeface="Calibri"/>
              </a:rPr>
              <a:t>1995  </a:t>
            </a:r>
            <a:r>
              <a:rPr sz="2000" spc="-10" dirty="0"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http://www.ssh.com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SSH 1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version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SSH 2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version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OpenSSH in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1999</a:t>
            </a:r>
            <a:endParaRPr sz="2000">
              <a:latin typeface="Calibri"/>
              <a:cs typeface="Calibri"/>
            </a:endParaRPr>
          </a:p>
          <a:p>
            <a:pPr marL="1612900" marR="422909" indent="-228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–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of 2005, OpenSSH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single most popular SSH  </a:t>
            </a:r>
            <a:r>
              <a:rPr sz="1800" spc="-10" dirty="0">
                <a:latin typeface="Calibri"/>
                <a:cs typeface="Calibri"/>
              </a:rPr>
              <a:t>implementation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0" y="5181600"/>
            <a:ext cx="4360163" cy="144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772795">
              <a:lnSpc>
                <a:spcPct val="100000"/>
              </a:lnSpc>
            </a:pPr>
            <a:r>
              <a:rPr spc="-10" dirty="0"/>
              <a:t>Presentation</a:t>
            </a:r>
            <a:r>
              <a:rPr spc="4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9546"/>
            <a:ext cx="8054340" cy="557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Introduction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History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MPI?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5" dirty="0">
                <a:latin typeface="Calibri"/>
                <a:cs typeface="Calibri"/>
              </a:rPr>
              <a:t>Why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MPI?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MPI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Implementations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Install </a:t>
            </a:r>
            <a:r>
              <a:rPr sz="2600" dirty="0">
                <a:latin typeface="Calibri"/>
                <a:cs typeface="Calibri"/>
              </a:rPr>
              <a:t>MPI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Cluster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MPI </a:t>
            </a:r>
            <a:r>
              <a:rPr sz="2600" spc="-10" dirty="0">
                <a:latin typeface="Calibri"/>
                <a:cs typeface="Calibri"/>
              </a:rPr>
              <a:t>Programming: Process </a:t>
            </a:r>
            <a:r>
              <a:rPr sz="2600" dirty="0">
                <a:latin typeface="Calibri"/>
                <a:cs typeface="Calibri"/>
              </a:rPr>
              <a:t>Model and </a:t>
            </a:r>
            <a:r>
              <a:rPr sz="2600" spc="-5" dirty="0">
                <a:latin typeface="Calibri"/>
                <a:cs typeface="Calibri"/>
              </a:rPr>
              <a:t>Language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Bindings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MPI </a:t>
            </a:r>
            <a:r>
              <a:rPr sz="2600" spc="-10" dirty="0">
                <a:latin typeface="Calibri"/>
                <a:cs typeface="Calibri"/>
              </a:rPr>
              <a:t>Programming: </a:t>
            </a:r>
            <a:r>
              <a:rPr sz="2600" spc="-20" dirty="0">
                <a:latin typeface="Calibri"/>
                <a:cs typeface="Calibri"/>
              </a:rPr>
              <a:t>Point </a:t>
            </a:r>
            <a:r>
              <a:rPr sz="2600" spc="-15" dirty="0">
                <a:latin typeface="Calibri"/>
                <a:cs typeface="Calibri"/>
              </a:rPr>
              <a:t>to Point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Communication</a:t>
            </a:r>
            <a:endParaRPr sz="2600">
              <a:latin typeface="Calibri"/>
              <a:cs typeface="Calibri"/>
            </a:endParaRPr>
          </a:p>
          <a:p>
            <a:pPr marL="355600" marR="120904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MPI </a:t>
            </a:r>
            <a:r>
              <a:rPr sz="2600" spc="-10" dirty="0">
                <a:latin typeface="Calibri"/>
                <a:cs typeface="Calibri"/>
              </a:rPr>
              <a:t>Programming: </a:t>
            </a:r>
            <a:r>
              <a:rPr sz="2600" dirty="0">
                <a:latin typeface="Calibri"/>
                <a:cs typeface="Calibri"/>
              </a:rPr>
              <a:t>MPI </a:t>
            </a:r>
            <a:r>
              <a:rPr sz="2600" spc="-10" dirty="0">
                <a:latin typeface="Calibri"/>
                <a:cs typeface="Calibri"/>
              </a:rPr>
              <a:t>Broadcast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Collective  Communication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Future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MPI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MPI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Tools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Conclusion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9478" y="2197734"/>
            <a:ext cx="173608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op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5" dirty="0">
                <a:latin typeface="Lucida Console"/>
                <a:cs typeface="Lucida Console"/>
              </a:rPr>
              <a:t>nssh</a:t>
            </a:r>
            <a:r>
              <a:rPr sz="1600" spc="-10" dirty="0">
                <a:latin typeface="Lucida Console"/>
                <a:cs typeface="Lucida Console"/>
              </a:rPr>
              <a:t>-</a:t>
            </a:r>
            <a:r>
              <a:rPr sz="1600" spc="-5" dirty="0">
                <a:latin typeface="Lucida Console"/>
                <a:cs typeface="Lucida Console"/>
              </a:rPr>
              <a:t>s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rver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9478" y="2819527"/>
            <a:ext cx="1736089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openssh-client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37005"/>
            <a:ext cx="3326765" cy="338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SSH(cont)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OpenSSH</a:t>
            </a:r>
            <a:endParaRPr sz="24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lang="en-US" sz="1800" spc="-10" dirty="0" smtClean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1800" spc="-55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rgbClr val="00AF50"/>
                </a:solidFill>
                <a:latin typeface="Calibri"/>
                <a:cs typeface="Calibri"/>
              </a:rPr>
              <a:t>node</a:t>
            </a:r>
            <a:r>
              <a:rPr lang="en-US" sz="1800" spc="-5" dirty="0" smtClean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install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5" dirty="0" smtClean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install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18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//create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 ssh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directory</a:t>
            </a:r>
            <a:endParaRPr sz="1800" dirty="0">
              <a:latin typeface="Calibri"/>
              <a:cs typeface="Calibri"/>
            </a:endParaRPr>
          </a:p>
          <a:p>
            <a:pPr marL="870585" marR="1593850">
              <a:lnSpc>
                <a:spcPct val="120000"/>
              </a:lnSpc>
              <a:spcBef>
                <a:spcPts val="70"/>
              </a:spcBef>
            </a:pPr>
            <a:r>
              <a:rPr sz="1600" spc="-10" dirty="0">
                <a:latin typeface="Lucida Console"/>
                <a:cs typeface="Lucida Console"/>
              </a:rPr>
              <a:t>ls</a:t>
            </a:r>
            <a:r>
              <a:rPr sz="1600" spc="-90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.ssh  cd</a:t>
            </a:r>
            <a:r>
              <a:rPr sz="1600" spc="-90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.ssh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4205" y="4353432"/>
            <a:ext cx="5022850" cy="157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//login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into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 by below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command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ssh </a:t>
            </a:r>
            <a:r>
              <a:rPr sz="1600" spc="25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5" dirty="0">
                <a:solidFill>
                  <a:srgbClr val="F79546"/>
                </a:solidFill>
                <a:latin typeface="Lucida Console"/>
                <a:cs typeface="Lucida Console"/>
              </a:rPr>
              <a:t>slave 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usrename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20" dirty="0">
                <a:latin typeface="Lucida Console"/>
                <a:cs typeface="Lucida Console"/>
              </a:rPr>
              <a:t>@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salve </a:t>
            </a:r>
            <a:r>
              <a:rPr sz="1600" spc="-10" dirty="0">
                <a:solidFill>
                  <a:srgbClr val="F79546"/>
                </a:solidFill>
                <a:latin typeface="Lucida Console"/>
                <a:cs typeface="Lucida Console"/>
              </a:rPr>
              <a:t>ip</a:t>
            </a:r>
            <a:r>
              <a:rPr sz="1600" spc="-114" dirty="0">
                <a:solidFill>
                  <a:srgbClr val="F79546"/>
                </a:solidFill>
                <a:latin typeface="Lucida Console"/>
                <a:cs typeface="Lucida Console"/>
              </a:rPr>
              <a:t> </a:t>
            </a:r>
            <a:r>
              <a:rPr sz="1600" spc="30" dirty="0">
                <a:solidFill>
                  <a:srgbClr val="F79546"/>
                </a:solidFill>
                <a:latin typeface="Lucida Console"/>
                <a:cs typeface="Lucida Console"/>
              </a:rPr>
              <a:t>addr</a:t>
            </a:r>
            <a:r>
              <a:rPr sz="1600" spc="3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endParaRPr sz="1600">
              <a:latin typeface="Maiandra GD"/>
              <a:cs typeface="Maiandra GD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//Now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you can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control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 by master</a:t>
            </a:r>
            <a:r>
              <a:rPr sz="180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machine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//Type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“exit”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return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 master</a:t>
            </a:r>
            <a:r>
              <a:rPr sz="18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machine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//To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login without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password, you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need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create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key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165975" cy="370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SSH(cont)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OpenSSH(cont)</a:t>
            </a:r>
            <a:endParaRPr sz="24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master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Lucida Console"/>
                <a:cs typeface="Lucida Console"/>
              </a:rPr>
              <a:t>ssh-keygen </a:t>
            </a:r>
            <a:r>
              <a:rPr sz="1600" spc="80" dirty="0">
                <a:latin typeface="Maiandra GD"/>
                <a:cs typeface="Maiandra GD"/>
              </a:rPr>
              <a:t>–</a:t>
            </a:r>
            <a:r>
              <a:rPr sz="1600" spc="80" dirty="0">
                <a:latin typeface="Lucida Console"/>
                <a:cs typeface="Lucida Console"/>
              </a:rPr>
              <a:t>t</a:t>
            </a:r>
            <a:r>
              <a:rPr sz="1600" spc="-90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dsa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5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//Press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Enter</a:t>
            </a:r>
            <a:endParaRPr sz="1800" dirty="0">
              <a:latin typeface="Calibri"/>
              <a:cs typeface="Calibri"/>
            </a:endParaRPr>
          </a:p>
          <a:p>
            <a:pPr marL="870585" marR="1278255">
              <a:lnSpc>
                <a:spcPts val="2050"/>
              </a:lnSpc>
              <a:spcBef>
                <a:spcPts val="409"/>
              </a:spcBef>
            </a:pPr>
            <a:r>
              <a:rPr sz="1600" spc="-10" dirty="0">
                <a:latin typeface="Lucida Console"/>
                <a:cs typeface="Lucida Console"/>
              </a:rPr>
              <a:t>scp </a:t>
            </a:r>
            <a:r>
              <a:rPr sz="1600" spc="-5" dirty="0">
                <a:latin typeface="Lucida Console"/>
                <a:cs typeface="Lucida Console"/>
              </a:rPr>
              <a:t>id_dsa.pub </a:t>
            </a:r>
            <a:r>
              <a:rPr sz="1600" spc="25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5" dirty="0">
                <a:solidFill>
                  <a:srgbClr val="F79546"/>
                </a:solidFill>
                <a:latin typeface="Lucida Console"/>
                <a:cs typeface="Lucida Console"/>
              </a:rPr>
              <a:t>slave 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username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20" dirty="0">
                <a:latin typeface="Lucida Console"/>
                <a:cs typeface="Lucida Console"/>
              </a:rPr>
              <a:t>@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slave</a:t>
            </a:r>
            <a:r>
              <a:rPr sz="1600" spc="-60" dirty="0">
                <a:solidFill>
                  <a:srgbClr val="F79546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F79546"/>
                </a:solidFill>
                <a:latin typeface="Lucida Console"/>
                <a:cs typeface="Lucida Console"/>
              </a:rPr>
              <a:t>ip  </a:t>
            </a:r>
            <a:r>
              <a:rPr sz="1600" dirty="0">
                <a:solidFill>
                  <a:srgbClr val="F79546"/>
                </a:solidFill>
                <a:latin typeface="Lucida Console"/>
                <a:cs typeface="Lucida Console"/>
              </a:rPr>
              <a:t>addr</a:t>
            </a:r>
            <a:r>
              <a:rPr sz="160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dirty="0">
                <a:latin typeface="Lucida Console"/>
                <a:cs typeface="Lucida Console"/>
              </a:rPr>
              <a:t>:~/.ssh/id_dsa.pub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//For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380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cat </a:t>
            </a:r>
            <a:r>
              <a:rPr sz="1600" spc="-5" dirty="0">
                <a:latin typeface="Lucida Console"/>
                <a:cs typeface="Lucida Console"/>
              </a:rPr>
              <a:t>id_dsa.pub </a:t>
            </a:r>
            <a:r>
              <a:rPr sz="1600" spc="-10" dirty="0">
                <a:latin typeface="Lucida Console"/>
                <a:cs typeface="Lucida Console"/>
              </a:rPr>
              <a:t>&gt;&gt;</a:t>
            </a:r>
            <a:r>
              <a:rPr sz="1600" spc="-3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authorized_keys</a:t>
            </a:r>
            <a:endParaRPr sz="1600" dirty="0">
              <a:latin typeface="Lucida Console"/>
              <a:cs typeface="Lucida Console"/>
            </a:endParaRPr>
          </a:p>
          <a:p>
            <a:pPr marL="870585" marR="508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//Now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login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into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all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slave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nodes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master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without  password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0" dirty="0"/>
              <a:t> </a:t>
            </a:r>
            <a:r>
              <a:rPr spc="-5" dirty="0"/>
              <a:t>Cluster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85773"/>
            <a:ext cx="7817484" cy="225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040" indent="-434340">
              <a:lnSpc>
                <a:spcPct val="100000"/>
              </a:lnSpc>
              <a:buSzPct val="114285"/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2800" b="1" spc="-15" dirty="0">
                <a:latin typeface="Calibri"/>
                <a:cs typeface="Calibri"/>
              </a:rPr>
              <a:t>NFS(Network </a:t>
            </a:r>
            <a:r>
              <a:rPr sz="2800" b="1" spc="-5" dirty="0">
                <a:latin typeface="Calibri"/>
                <a:cs typeface="Calibri"/>
              </a:rPr>
              <a:t>File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System)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Definition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NFS 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distributed file </a:t>
            </a:r>
            <a:r>
              <a:rPr sz="2000" spc="-20" dirty="0">
                <a:latin typeface="Calibri"/>
                <a:cs typeface="Calibri"/>
              </a:rPr>
              <a:t>system </a:t>
            </a:r>
            <a:r>
              <a:rPr sz="2000" spc="-10" dirty="0">
                <a:latin typeface="Calibri"/>
                <a:cs typeface="Calibri"/>
              </a:rPr>
              <a:t>protocol </a:t>
            </a:r>
            <a:r>
              <a:rPr sz="2000" spc="-5" dirty="0">
                <a:latin typeface="Calibri"/>
                <a:cs typeface="Calibri"/>
              </a:rPr>
              <a:t>that allowing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user </a:t>
            </a:r>
            <a:r>
              <a:rPr sz="2000" dirty="0">
                <a:latin typeface="Calibri"/>
                <a:cs typeface="Calibri"/>
              </a:rPr>
              <a:t>on a  </a:t>
            </a:r>
            <a:r>
              <a:rPr sz="2000" spc="-5" dirty="0">
                <a:latin typeface="Calibri"/>
                <a:cs typeface="Calibri"/>
              </a:rPr>
              <a:t>client computer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access </a:t>
            </a:r>
            <a:r>
              <a:rPr sz="2000" spc="-5" dirty="0">
                <a:latin typeface="Calibri"/>
                <a:cs typeface="Calibri"/>
              </a:rPr>
              <a:t>files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network </a:t>
            </a:r>
            <a:r>
              <a:rPr sz="2000" dirty="0">
                <a:latin typeface="Calibri"/>
                <a:cs typeface="Calibri"/>
              </a:rPr>
              <a:t>much </a:t>
            </a:r>
            <a:r>
              <a:rPr sz="2000" spc="-20" dirty="0">
                <a:latin typeface="Calibri"/>
                <a:cs typeface="Calibri"/>
              </a:rPr>
              <a:t>like </a:t>
            </a:r>
            <a:r>
              <a:rPr sz="2000" spc="-5" dirty="0">
                <a:latin typeface="Calibri"/>
                <a:cs typeface="Calibri"/>
              </a:rPr>
              <a:t>local  </a:t>
            </a:r>
            <a:r>
              <a:rPr sz="2000" spc="-15" dirty="0">
                <a:latin typeface="Calibri"/>
                <a:cs typeface="Calibri"/>
              </a:rPr>
              <a:t>storage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accessed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Could be </a:t>
            </a:r>
            <a:r>
              <a:rPr sz="2000" dirty="0">
                <a:latin typeface="Calibri"/>
                <a:cs typeface="Calibri"/>
              </a:rPr>
              <a:t>UDP 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TCP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276600"/>
            <a:ext cx="6096000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0" dirty="0"/>
              <a:t> </a:t>
            </a:r>
            <a:r>
              <a:rPr spc="-5" dirty="0"/>
              <a:t>Cluster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623175" cy="420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NFS(cont)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History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Created </a:t>
            </a:r>
            <a:r>
              <a:rPr sz="2000" spc="-5" dirty="0">
                <a:latin typeface="Calibri"/>
                <a:cs typeface="Calibri"/>
              </a:rPr>
              <a:t>by Sun </a:t>
            </a:r>
            <a:r>
              <a:rPr sz="2000" spc="-15" dirty="0">
                <a:latin typeface="Calibri"/>
                <a:cs typeface="Calibri"/>
              </a:rPr>
              <a:t>Microsystems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1985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Calibri"/>
                <a:cs typeface="Calibri"/>
              </a:rPr>
              <a:t>Version </a:t>
            </a:r>
            <a:r>
              <a:rPr sz="2000" dirty="0">
                <a:latin typeface="Calibri"/>
                <a:cs typeface="Calibri"/>
              </a:rPr>
              <a:t>2 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1989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0" dirty="0">
                <a:latin typeface="Calibri"/>
                <a:cs typeface="Calibri"/>
              </a:rPr>
              <a:t>Slow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20" dirty="0">
                <a:latin typeface="Calibri"/>
                <a:cs typeface="Calibri"/>
              </a:rPr>
              <a:t>Write </a:t>
            </a:r>
            <a:r>
              <a:rPr sz="1600" spc="-15" dirty="0">
                <a:latin typeface="Calibri"/>
                <a:cs typeface="Calibri"/>
              </a:rPr>
              <a:t>operation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not complete </a:t>
            </a:r>
            <a:r>
              <a:rPr sz="1600" spc="-5" dirty="0">
                <a:latin typeface="Calibri"/>
                <a:cs typeface="Calibri"/>
              </a:rPr>
              <a:t>until </a:t>
            </a:r>
            <a:r>
              <a:rPr sz="1600" spc="-10" dirty="0">
                <a:latin typeface="Calibri"/>
                <a:cs typeface="Calibri"/>
              </a:rPr>
              <a:t>receiving ACK </a:t>
            </a:r>
            <a:r>
              <a:rPr sz="1600" spc="-15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Calibri"/>
                <a:cs typeface="Calibri"/>
              </a:rPr>
              <a:t>Version </a:t>
            </a:r>
            <a:r>
              <a:rPr sz="2000" dirty="0">
                <a:latin typeface="Calibri"/>
                <a:cs typeface="Calibri"/>
              </a:rPr>
              <a:t>3 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1995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20" dirty="0">
                <a:latin typeface="Calibri"/>
                <a:cs typeface="Calibri"/>
              </a:rPr>
              <a:t>Faster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10" dirty="0">
                <a:latin typeface="Calibri"/>
                <a:cs typeface="Calibri"/>
              </a:rPr>
              <a:t>Permits async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writes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Calibri"/>
                <a:cs typeface="Calibri"/>
              </a:rPr>
              <a:t>Version </a:t>
            </a:r>
            <a:r>
              <a:rPr sz="2000" dirty="0">
                <a:latin typeface="Calibri"/>
                <a:cs typeface="Calibri"/>
              </a:rPr>
              <a:t>4 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2000</a:t>
            </a:r>
            <a:endParaRPr sz="2000">
              <a:latin typeface="Calibri"/>
              <a:cs typeface="Calibri"/>
            </a:endParaRPr>
          </a:p>
          <a:p>
            <a:pPr marL="1612900" marR="450850" lvl="3" indent="-22860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5" dirty="0">
                <a:latin typeface="Calibri"/>
                <a:cs typeface="Calibri"/>
              </a:rPr>
              <a:t>Supports </a:t>
            </a:r>
            <a:r>
              <a:rPr sz="1800" spc="-10" dirty="0">
                <a:latin typeface="Calibri"/>
                <a:cs typeface="Calibri"/>
              </a:rPr>
              <a:t>strong </a:t>
            </a:r>
            <a:r>
              <a:rPr sz="1800" spc="-20" dirty="0">
                <a:latin typeface="Calibri"/>
                <a:cs typeface="Calibri"/>
              </a:rPr>
              <a:t>security, </a:t>
            </a:r>
            <a:r>
              <a:rPr sz="1800" spc="-10" dirty="0">
                <a:latin typeface="Calibri"/>
                <a:cs typeface="Calibri"/>
              </a:rPr>
              <a:t>unicode </a:t>
            </a:r>
            <a:r>
              <a:rPr sz="1800" spc="-5" dirty="0">
                <a:latin typeface="Calibri"/>
                <a:cs typeface="Calibri"/>
              </a:rPr>
              <a:t>filenames, </a:t>
            </a:r>
            <a:r>
              <a:rPr sz="1800" spc="-10" dirty="0">
                <a:latin typeface="Calibri"/>
                <a:cs typeface="Calibri"/>
              </a:rPr>
              <a:t>replication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migration,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334250" cy="5189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NFS(cont)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NFS</a:t>
            </a:r>
            <a:endParaRPr sz="24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master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 install</a:t>
            </a:r>
            <a:r>
              <a:rPr sz="1600" spc="-4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nfs-server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root</a:t>
            </a: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directory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latin typeface="Lucida Console"/>
                <a:cs typeface="Lucida Console"/>
              </a:rPr>
              <a:t>sudo mkdir /mirror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//create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share directory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between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180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ls</a:t>
            </a:r>
            <a:r>
              <a:rPr sz="1600" spc="-8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/mirror</a:t>
            </a:r>
            <a:endParaRPr sz="1600" dirty="0">
              <a:latin typeface="Lucida Console"/>
              <a:cs typeface="Lucida Console"/>
            </a:endParaRPr>
          </a:p>
          <a:p>
            <a:pPr marL="870585" marR="2301240">
              <a:lnSpc>
                <a:spcPts val="2310"/>
              </a:lnSpc>
              <a:spcBef>
                <a:spcPts val="135"/>
              </a:spcBef>
            </a:pPr>
            <a:r>
              <a:rPr sz="1600" spc="-10" dirty="0" err="1">
                <a:latin typeface="Lucida Console"/>
                <a:cs typeface="Lucida Console"/>
              </a:rPr>
              <a:t>chown</a:t>
            </a:r>
            <a:r>
              <a:rPr sz="1600" spc="-10" dirty="0">
                <a:latin typeface="Lucida Console"/>
                <a:cs typeface="Lucida Console"/>
              </a:rPr>
              <a:t> </a:t>
            </a:r>
            <a:r>
              <a:rPr sz="1600" spc="-5" dirty="0" err="1" smtClean="0">
                <a:latin typeface="Lucida Console"/>
                <a:cs typeface="Lucida Console"/>
              </a:rPr>
              <a:t>nobody:nogroup</a:t>
            </a:r>
            <a:r>
              <a:rPr sz="1600" spc="-5" dirty="0" smtClean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/mirror  </a:t>
            </a: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pico</a:t>
            </a:r>
            <a:r>
              <a:rPr sz="1600" spc="-4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/etc/exports</a:t>
            </a:r>
            <a:endParaRPr sz="1600" dirty="0">
              <a:latin typeface="Lucida Console"/>
              <a:cs typeface="Lucida Console"/>
            </a:endParaRPr>
          </a:p>
          <a:p>
            <a:pPr marL="870585" marR="4257040">
              <a:lnSpc>
                <a:spcPts val="2300"/>
              </a:lnSpc>
            </a:pPr>
            <a:r>
              <a:rPr sz="1600" spc="-5" dirty="0">
                <a:latin typeface="Lucida Console"/>
                <a:cs typeface="Lucida Console"/>
              </a:rPr>
              <a:t>/mirror</a:t>
            </a:r>
            <a:r>
              <a:rPr sz="1600" spc="-7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*(rw,sync)  </a:t>
            </a:r>
            <a:r>
              <a:rPr sz="1600" spc="-10" dirty="0">
                <a:latin typeface="Lucida Console"/>
                <a:cs typeface="Lucida Console"/>
              </a:rPr>
              <a:t>ctrl+x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exportfs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75" dirty="0">
                <a:latin typeface="Maiandra GD"/>
                <a:cs typeface="Maiandra GD"/>
              </a:rPr>
              <a:t>–</a:t>
            </a:r>
            <a:r>
              <a:rPr sz="1600" spc="75" dirty="0">
                <a:latin typeface="Lucida Console"/>
                <a:cs typeface="Lucida Console"/>
              </a:rPr>
              <a:t>a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 dirty="0">
              <a:latin typeface="Calibri"/>
              <a:cs typeface="Calibri"/>
            </a:endParaRPr>
          </a:p>
          <a:p>
            <a:pPr marL="870585" marR="2668905">
              <a:lnSpc>
                <a:spcPct val="120000"/>
              </a:lnSpc>
              <a:spcBef>
                <a:spcPts val="7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 install </a:t>
            </a:r>
            <a:r>
              <a:rPr sz="1600" spc="-10" dirty="0">
                <a:latin typeface="Lucida Console"/>
                <a:cs typeface="Lucida Console"/>
              </a:rPr>
              <a:t>nfs-client  sudo </a:t>
            </a:r>
            <a:r>
              <a:rPr sz="1600" spc="-5" dirty="0">
                <a:latin typeface="Lucida Console"/>
                <a:cs typeface="Lucida Console"/>
              </a:rPr>
              <a:t>mkdir </a:t>
            </a:r>
            <a:r>
              <a:rPr sz="1600" spc="80" dirty="0">
                <a:latin typeface="Maiandra GD"/>
                <a:cs typeface="Maiandra GD"/>
              </a:rPr>
              <a:t>–</a:t>
            </a:r>
            <a:r>
              <a:rPr sz="1600" spc="80" dirty="0">
                <a:latin typeface="Lucida Console"/>
                <a:cs typeface="Lucida Console"/>
              </a:rPr>
              <a:t>p</a:t>
            </a:r>
            <a:r>
              <a:rPr sz="1600" spc="-5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/mirror</a:t>
            </a:r>
            <a:endParaRPr sz="1600" dirty="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Lucida Console"/>
                <a:cs typeface="Lucida Console"/>
              </a:rPr>
              <a:t>ls</a:t>
            </a:r>
            <a:r>
              <a:rPr sz="1600" spc="-8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/mirror</a:t>
            </a:r>
            <a:endParaRPr sz="1600" dirty="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9854" y="2197734"/>
            <a:ext cx="6369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s</a:t>
            </a:r>
            <a:r>
              <a:rPr sz="1600" spc="-5" dirty="0">
                <a:latin typeface="Lucida Console"/>
                <a:cs typeface="Lucida Console"/>
              </a:rPr>
              <a:t>tart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6040" y="3146171"/>
            <a:ext cx="25971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Lucida Console"/>
                <a:cs typeface="Lucida Console"/>
              </a:rPr>
              <a:t>/mirror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//Need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mount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37005"/>
            <a:ext cx="5159375" cy="406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NFS(cont)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NFS(cont)</a:t>
            </a:r>
            <a:endParaRPr sz="24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master</a:t>
            </a:r>
            <a:r>
              <a:rPr sz="1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5"/>
              </a:spcBef>
            </a:pPr>
            <a:r>
              <a:rPr sz="1600" spc="-10" dirty="0">
                <a:latin typeface="Lucida Console"/>
                <a:cs typeface="Lucida Console"/>
              </a:rPr>
              <a:t>sudo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/etc/init.d/nfs-kernel-server</a:t>
            </a:r>
            <a:endParaRPr sz="160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//Manually</a:t>
            </a:r>
            <a:r>
              <a:rPr sz="18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mount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630"/>
              </a:spcBef>
            </a:pPr>
            <a:r>
              <a:rPr sz="1600" spc="-10" dirty="0">
                <a:latin typeface="Lucida Console"/>
                <a:cs typeface="Lucida Console"/>
              </a:rPr>
              <a:t>sudo mount </a:t>
            </a:r>
            <a:r>
              <a:rPr sz="1600" spc="15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15" dirty="0">
                <a:solidFill>
                  <a:srgbClr val="F79546"/>
                </a:solidFill>
                <a:latin typeface="Lucida Console"/>
                <a:cs typeface="Lucida Console"/>
              </a:rPr>
              <a:t>master </a:t>
            </a:r>
            <a:r>
              <a:rPr sz="1600" spc="-10" dirty="0">
                <a:solidFill>
                  <a:srgbClr val="F79546"/>
                </a:solidFill>
                <a:latin typeface="Lucida Console"/>
                <a:cs typeface="Lucida Console"/>
              </a:rPr>
              <a:t>ip</a:t>
            </a:r>
            <a:r>
              <a:rPr sz="1600" spc="30" dirty="0">
                <a:solidFill>
                  <a:srgbClr val="F79546"/>
                </a:solidFill>
                <a:latin typeface="Lucida Console"/>
                <a:cs typeface="Lucida Console"/>
              </a:rPr>
              <a:t> </a:t>
            </a:r>
            <a:r>
              <a:rPr sz="1600" spc="5" dirty="0">
                <a:solidFill>
                  <a:srgbClr val="F79546"/>
                </a:solidFill>
                <a:latin typeface="Lucida Console"/>
                <a:cs typeface="Lucida Console"/>
              </a:rPr>
              <a:t>addr</a:t>
            </a:r>
            <a:r>
              <a:rPr sz="1600" spc="5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5" dirty="0">
                <a:latin typeface="Lucida Console"/>
                <a:cs typeface="Lucida Console"/>
              </a:rPr>
              <a:t>:/mirror</a:t>
            </a:r>
            <a:endParaRPr sz="160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 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each </a:t>
            </a:r>
            <a:r>
              <a:rPr sz="1800" spc="-20" dirty="0">
                <a:solidFill>
                  <a:srgbClr val="00AF50"/>
                </a:solidFill>
                <a:latin typeface="Calibri"/>
                <a:cs typeface="Calibri"/>
              </a:rPr>
              <a:t>system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boot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34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//Auto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mount(Recommended)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slave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pico</a:t>
            </a:r>
            <a:r>
              <a:rPr sz="1600" spc="-5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/etc/fstab</a:t>
            </a:r>
            <a:endParaRPr sz="1600">
              <a:latin typeface="Lucida Console"/>
              <a:cs typeface="Lucida Console"/>
            </a:endParaRPr>
          </a:p>
          <a:p>
            <a:pPr marL="870585">
              <a:lnSpc>
                <a:spcPct val="100000"/>
              </a:lnSpc>
              <a:spcBef>
                <a:spcPts val="360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//Add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8597" y="5032628"/>
            <a:ext cx="88074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/</a:t>
            </a:r>
            <a:r>
              <a:rPr sz="1600" spc="-15" dirty="0">
                <a:latin typeface="Lucida Console"/>
                <a:cs typeface="Lucida Console"/>
              </a:rPr>
              <a:t>m</a:t>
            </a:r>
            <a:r>
              <a:rPr sz="1600" spc="-5" dirty="0">
                <a:latin typeface="Lucida Console"/>
                <a:cs typeface="Lucida Console"/>
              </a:rPr>
              <a:t>ir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5" dirty="0">
                <a:latin typeface="Lucida Console"/>
                <a:cs typeface="Lucida Console"/>
              </a:rPr>
              <a:t>r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4205" y="5032628"/>
            <a:ext cx="2957195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master </a:t>
            </a:r>
            <a:r>
              <a:rPr sz="1600" spc="-5" dirty="0">
                <a:solidFill>
                  <a:srgbClr val="F79546"/>
                </a:solidFill>
                <a:latin typeface="Lucida Console"/>
                <a:cs typeface="Lucida Console"/>
              </a:rPr>
              <a:t>ip</a:t>
            </a:r>
            <a:r>
              <a:rPr sz="1600" spc="-80" dirty="0">
                <a:solidFill>
                  <a:srgbClr val="F79546"/>
                </a:solidFill>
                <a:latin typeface="Lucida Console"/>
                <a:cs typeface="Lucida Console"/>
              </a:rPr>
              <a:t> </a:t>
            </a:r>
            <a:r>
              <a:rPr sz="1600" spc="10" dirty="0">
                <a:solidFill>
                  <a:srgbClr val="F79546"/>
                </a:solidFill>
                <a:latin typeface="Lucida Console"/>
                <a:cs typeface="Lucida Console"/>
              </a:rPr>
              <a:t>addr</a:t>
            </a:r>
            <a:r>
              <a:rPr sz="1600" spc="1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10" dirty="0">
                <a:latin typeface="Lucida Console"/>
                <a:cs typeface="Lucida Console"/>
              </a:rPr>
              <a:t>:/mirror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latin typeface="Lucida Console"/>
                <a:cs typeface="Lucida Console"/>
              </a:rPr>
              <a:t>ctrl+x</a:t>
            </a:r>
            <a:endParaRPr sz="16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mount</a:t>
            </a:r>
            <a:r>
              <a:rPr sz="1600" spc="-80" dirty="0">
                <a:latin typeface="Lucida Console"/>
                <a:cs typeface="Lucida Console"/>
              </a:rPr>
              <a:t> </a:t>
            </a:r>
            <a:r>
              <a:rPr sz="1600" spc="80" dirty="0">
                <a:latin typeface="Maiandra GD"/>
                <a:cs typeface="Maiandra GD"/>
              </a:rPr>
              <a:t>–</a:t>
            </a:r>
            <a:r>
              <a:rPr sz="1600" spc="80" dirty="0">
                <a:latin typeface="Lucida Console"/>
                <a:cs typeface="Lucida Console"/>
              </a:rPr>
              <a:t>a</a:t>
            </a:r>
            <a:endParaRPr sz="160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94334"/>
            <a:ext cx="3840479" cy="176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Install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MPICH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MPICH2(cont)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Auto(Recommended)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//In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18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install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2847" y="2401951"/>
            <a:ext cx="7594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mp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5" dirty="0">
                <a:latin typeface="Lucida Console"/>
                <a:cs typeface="Lucida Console"/>
              </a:rPr>
              <a:t>c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5" dirty="0">
                <a:latin typeface="Lucida Console"/>
                <a:cs typeface="Lucida Console"/>
              </a:rPr>
              <a:t>2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2867786"/>
            <a:ext cx="6646545" cy="260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Manually</a:t>
            </a:r>
            <a:endParaRPr sz="20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//In all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413384">
              <a:lnSpc>
                <a:spcPts val="2055"/>
              </a:lnSpc>
              <a:spcBef>
                <a:spcPts val="21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//Go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mpich2.org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get last version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of mpich2(also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you can</a:t>
            </a:r>
            <a:r>
              <a:rPr sz="1800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413384">
              <a:lnSpc>
                <a:spcPts val="2055"/>
              </a:lnSpc>
            </a:pP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“wget”</a:t>
            </a:r>
            <a:r>
              <a:rPr sz="1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command)</a:t>
            </a:r>
            <a:endParaRPr sz="18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//Extract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downloaded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  <a:p>
            <a:pPr marL="413384" marR="3293745">
              <a:lnSpc>
                <a:spcPct val="110000"/>
              </a:lnSpc>
              <a:spcBef>
                <a:spcPts val="6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tar </a:t>
            </a:r>
            <a:r>
              <a:rPr sz="1600" spc="-10" dirty="0">
                <a:latin typeface="Lucida Console"/>
                <a:cs typeface="Lucida Console"/>
              </a:rPr>
              <a:t>xvf </a:t>
            </a:r>
            <a:r>
              <a:rPr sz="1600" spc="30" dirty="0">
                <a:latin typeface="Maiandra GD"/>
                <a:cs typeface="Maiandra GD"/>
              </a:rPr>
              <a:t>”</a:t>
            </a:r>
            <a:r>
              <a:rPr sz="1600" spc="30" dirty="0">
                <a:latin typeface="Lucida Console"/>
                <a:cs typeface="Lucida Console"/>
              </a:rPr>
              <a:t>file name</a:t>
            </a:r>
            <a:r>
              <a:rPr sz="1600" spc="30" dirty="0">
                <a:latin typeface="Maiandra GD"/>
                <a:cs typeface="Maiandra GD"/>
              </a:rPr>
              <a:t>”  </a:t>
            </a:r>
            <a:r>
              <a:rPr sz="1600" spc="-10" dirty="0">
                <a:latin typeface="Lucida Console"/>
                <a:cs typeface="Lucida Console"/>
              </a:rPr>
              <a:t>cd </a:t>
            </a:r>
            <a:r>
              <a:rPr sz="1600" spc="30" dirty="0">
                <a:latin typeface="Maiandra GD"/>
                <a:cs typeface="Maiandra GD"/>
              </a:rPr>
              <a:t>“</a:t>
            </a:r>
            <a:r>
              <a:rPr sz="1600" spc="30" dirty="0">
                <a:latin typeface="Lucida Console"/>
                <a:cs typeface="Lucida Console"/>
              </a:rPr>
              <a:t>file</a:t>
            </a:r>
            <a:r>
              <a:rPr sz="1600" spc="-60" dirty="0">
                <a:latin typeface="Lucida Console"/>
                <a:cs typeface="Lucida Console"/>
              </a:rPr>
              <a:t> </a:t>
            </a:r>
            <a:r>
              <a:rPr sz="1600" spc="35" dirty="0">
                <a:latin typeface="Lucida Console"/>
                <a:cs typeface="Lucida Console"/>
              </a:rPr>
              <a:t>name</a:t>
            </a:r>
            <a:r>
              <a:rPr sz="1600" spc="35" dirty="0">
                <a:latin typeface="Maiandra GD"/>
                <a:cs typeface="Maiandra GD"/>
              </a:rPr>
              <a:t>”</a:t>
            </a:r>
            <a:endParaRPr sz="1600">
              <a:latin typeface="Maiandra GD"/>
              <a:cs typeface="Maiandra GD"/>
            </a:endParaRPr>
          </a:p>
          <a:p>
            <a:pPr marL="413384">
              <a:lnSpc>
                <a:spcPct val="100000"/>
              </a:lnSpc>
              <a:spcBef>
                <a:spcPts val="155"/>
              </a:spcBef>
            </a:pPr>
            <a:r>
              <a:rPr sz="1900" spc="-15" dirty="0">
                <a:solidFill>
                  <a:srgbClr val="00AF50"/>
                </a:solidFill>
                <a:latin typeface="Calibri"/>
                <a:cs typeface="Calibri"/>
              </a:rPr>
              <a:t>//Before start </a:t>
            </a:r>
            <a:r>
              <a:rPr sz="1900" spc="-10" dirty="0">
                <a:solidFill>
                  <a:srgbClr val="00AF50"/>
                </a:solidFill>
                <a:latin typeface="Calibri"/>
                <a:cs typeface="Calibri"/>
              </a:rPr>
              <a:t>mpich2 installation, </a:t>
            </a:r>
            <a:r>
              <a:rPr sz="1900" spc="-15" dirty="0">
                <a:solidFill>
                  <a:srgbClr val="00AF50"/>
                </a:solidFill>
                <a:latin typeface="Calibri"/>
                <a:cs typeface="Calibri"/>
              </a:rPr>
              <a:t>you </a:t>
            </a:r>
            <a:r>
              <a:rPr sz="1900" spc="-5" dirty="0">
                <a:solidFill>
                  <a:srgbClr val="00AF50"/>
                </a:solidFill>
                <a:latin typeface="Calibri"/>
                <a:cs typeface="Calibri"/>
              </a:rPr>
              <a:t>need </a:t>
            </a:r>
            <a:r>
              <a:rPr sz="1900" spc="-10" dirty="0">
                <a:solidFill>
                  <a:srgbClr val="00AF50"/>
                </a:solidFill>
                <a:latin typeface="Calibri"/>
                <a:cs typeface="Calibri"/>
              </a:rPr>
              <a:t>install </a:t>
            </a:r>
            <a:r>
              <a:rPr sz="1900" spc="-5" dirty="0">
                <a:solidFill>
                  <a:srgbClr val="00AF50"/>
                </a:solidFill>
                <a:latin typeface="Calibri"/>
                <a:cs typeface="Calibri"/>
              </a:rPr>
              <a:t>a C</a:t>
            </a:r>
            <a:r>
              <a:rPr sz="190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AF50"/>
                </a:solidFill>
                <a:latin typeface="Calibri"/>
                <a:cs typeface="Calibri"/>
              </a:rPr>
              <a:t>compiler</a:t>
            </a:r>
            <a:endParaRPr sz="19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26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apt-get install</a:t>
            </a:r>
            <a:r>
              <a:rPr sz="1600" spc="-2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build-essential</a:t>
            </a:r>
            <a:endParaRPr sz="160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5" dirty="0"/>
              <a:t> </a:t>
            </a:r>
            <a:r>
              <a:rPr spc="-5" dirty="0"/>
              <a:t>Cluster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94334"/>
            <a:ext cx="7107555" cy="490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Install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MPICH(cont)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Install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MPICH2(cont)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Manually(cont)</a:t>
            </a:r>
            <a:endParaRPr sz="20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53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./configure</a:t>
            </a:r>
            <a:r>
              <a:rPr sz="1600" spc="3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Maiandra GD"/>
                <a:cs typeface="Maiandra GD"/>
              </a:rPr>
              <a:t>–</a:t>
            </a:r>
            <a:r>
              <a:rPr sz="1600" dirty="0">
                <a:latin typeface="Lucida Console"/>
                <a:cs typeface="Lucida Console"/>
              </a:rPr>
              <a:t>-prefix=/mirror/mpich2</a:t>
            </a:r>
            <a:endParaRPr sz="1600">
              <a:latin typeface="Lucida Console"/>
              <a:cs typeface="Lucida Console"/>
            </a:endParaRPr>
          </a:p>
          <a:p>
            <a:pPr marL="1841500" marR="2080895">
              <a:lnSpc>
                <a:spcPct val="108100"/>
              </a:lnSpc>
              <a:spcBef>
                <a:spcPts val="165"/>
              </a:spcBef>
            </a:pPr>
            <a:r>
              <a:rPr sz="1600" spc="-5" dirty="0">
                <a:latin typeface="Lucida Console"/>
                <a:cs typeface="Lucida Console"/>
              </a:rPr>
              <a:t>--disable-f77</a:t>
            </a:r>
            <a:r>
              <a:rPr sz="1600" spc="-90" dirty="0">
                <a:latin typeface="Lucida Console"/>
                <a:cs typeface="Lucida Console"/>
              </a:rPr>
              <a:t> </a:t>
            </a:r>
            <a:r>
              <a:rPr sz="1600" spc="10" dirty="0">
                <a:latin typeface="Maiandra GD"/>
                <a:cs typeface="Maiandra GD"/>
              </a:rPr>
              <a:t>–</a:t>
            </a:r>
            <a:r>
              <a:rPr sz="1600" spc="10" dirty="0">
                <a:latin typeface="Lucida Console"/>
                <a:cs typeface="Lucida Console"/>
              </a:rPr>
              <a:t>-disable-fc  </a:t>
            </a:r>
            <a:r>
              <a:rPr sz="1600" spc="-10" dirty="0">
                <a:latin typeface="Lucida Console"/>
                <a:cs typeface="Lucida Console"/>
              </a:rPr>
              <a:t>sudo</a:t>
            </a:r>
            <a:r>
              <a:rPr sz="1600" spc="-8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make</a:t>
            </a:r>
            <a:endParaRPr sz="16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225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make</a:t>
            </a:r>
            <a:r>
              <a:rPr sz="1600" spc="-6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install</a:t>
            </a:r>
            <a:endParaRPr sz="16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//Installation</a:t>
            </a: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completed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//Set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environment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variables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latin typeface="Lucida Console"/>
                <a:cs typeface="Lucida Console"/>
              </a:rPr>
              <a:t>export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PATH=/mirror/mpich2/bin:$PATH</a:t>
            </a:r>
            <a:endParaRPr sz="16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Lucida Console"/>
                <a:cs typeface="Lucida Console"/>
              </a:rPr>
              <a:t>export </a:t>
            </a:r>
            <a:r>
              <a:rPr sz="1600" dirty="0">
                <a:latin typeface="Lucida Console"/>
                <a:cs typeface="Lucida Console"/>
              </a:rPr>
              <a:t>LD_LIBRARY_PATH=</a:t>
            </a:r>
            <a:r>
              <a:rPr sz="1600" dirty="0">
                <a:latin typeface="Maiandra GD"/>
                <a:cs typeface="Maiandra GD"/>
              </a:rPr>
              <a:t>“</a:t>
            </a:r>
            <a:r>
              <a:rPr sz="1600" dirty="0">
                <a:latin typeface="Lucida Console"/>
                <a:cs typeface="Lucida Console"/>
              </a:rPr>
              <a:t>/mirror/mpich2/lib:</a:t>
            </a:r>
            <a:endParaRPr sz="16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190"/>
              </a:spcBef>
            </a:pPr>
            <a:r>
              <a:rPr sz="1600" spc="5" dirty="0">
                <a:latin typeface="Lucida Console"/>
                <a:cs typeface="Lucida Console"/>
              </a:rPr>
              <a:t>$LD_LIBRARY_PATH</a:t>
            </a:r>
            <a:r>
              <a:rPr sz="1600" spc="5" dirty="0">
                <a:latin typeface="Maiandra GD"/>
                <a:cs typeface="Maiandra GD"/>
              </a:rPr>
              <a:t>”</a:t>
            </a:r>
            <a:endParaRPr sz="1600">
              <a:latin typeface="Maiandra GD"/>
              <a:cs typeface="Maiandra GD"/>
            </a:endParaRPr>
          </a:p>
          <a:p>
            <a:pPr marL="1841500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pico</a:t>
            </a:r>
            <a:r>
              <a:rPr sz="1600" spc="-4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/etc/environment</a:t>
            </a:r>
            <a:endParaRPr sz="16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//Add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Lucida Console"/>
                <a:cs typeface="Lucida Console"/>
              </a:rPr>
              <a:t>/</a:t>
            </a:r>
            <a:r>
              <a:rPr sz="1800" dirty="0">
                <a:latin typeface="Lucida Console"/>
                <a:cs typeface="Lucida Console"/>
              </a:rPr>
              <a:t>mirror/mpich2/bin:</a:t>
            </a:r>
            <a:endParaRPr sz="18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155"/>
              </a:spcBef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//To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ensure from installation,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use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below</a:t>
            </a:r>
            <a:r>
              <a:rPr sz="1800" spc="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command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5774476"/>
            <a:ext cx="680720" cy="8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" algn="just">
              <a:lnSpc>
                <a:spcPct val="110900"/>
              </a:lnSpc>
            </a:pPr>
            <a:r>
              <a:rPr sz="1600" spc="-10" dirty="0">
                <a:latin typeface="Lucida Console"/>
                <a:cs typeface="Lucida Console"/>
              </a:rPr>
              <a:t>which  which  which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6895" y="5774476"/>
            <a:ext cx="882015" cy="8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6990">
              <a:lnSpc>
                <a:spcPct val="110900"/>
              </a:lnSpc>
            </a:pPr>
            <a:r>
              <a:rPr sz="1600" spc="-10" dirty="0">
                <a:latin typeface="Lucida Console"/>
                <a:cs typeface="Lucida Console"/>
              </a:rPr>
              <a:t>mpicc  </a:t>
            </a:r>
            <a:r>
              <a:rPr sz="1600" dirty="0">
                <a:latin typeface="Lucida Console"/>
                <a:cs typeface="Lucida Console"/>
              </a:rPr>
              <a:t>m</a:t>
            </a:r>
            <a:r>
              <a:rPr sz="1600" spc="-5" dirty="0">
                <a:latin typeface="Lucida Console"/>
                <a:cs typeface="Lucida Console"/>
              </a:rPr>
              <a:t>piex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5" dirty="0">
                <a:latin typeface="Lucida Console"/>
                <a:cs typeface="Lucida Console"/>
              </a:rPr>
              <a:t>c  mpirun</a:t>
            </a:r>
            <a:endParaRPr sz="160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36" rIns="0" bIns="0" rtlCol="0">
            <a:spAutoFit/>
          </a:bodyPr>
          <a:lstStyle/>
          <a:p>
            <a:pPr marL="1147445">
              <a:lnSpc>
                <a:spcPct val="100000"/>
              </a:lnSpc>
            </a:pPr>
            <a:r>
              <a:rPr spc="-10" dirty="0"/>
              <a:t>Install </a:t>
            </a:r>
            <a:r>
              <a:rPr spc="-5" dirty="0"/>
              <a:t>MPI</a:t>
            </a:r>
            <a:r>
              <a:rPr spc="10" dirty="0"/>
              <a:t> </a:t>
            </a:r>
            <a:r>
              <a:rPr spc="-5" dirty="0"/>
              <a:t>Cluster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761" y="3295015"/>
            <a:ext cx="51308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Lucida Console"/>
                <a:cs typeface="Lucida Console"/>
              </a:rPr>
              <a:t>name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37005"/>
            <a:ext cx="6224905" cy="393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Compiling </a:t>
            </a:r>
            <a:r>
              <a:rPr sz="2800" b="1" spc="-5" dirty="0">
                <a:latin typeface="Calibri"/>
                <a:cs typeface="Calibri"/>
              </a:rPr>
              <a:t>and Running </a:t>
            </a:r>
            <a:r>
              <a:rPr sz="2800" b="1" spc="-10" dirty="0">
                <a:latin typeface="Calibri"/>
                <a:cs typeface="Calibri"/>
              </a:rPr>
              <a:t>MPI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Application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95"/>
              </a:spcBef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//Go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 mirror directory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//Create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file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insert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into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nodes ip</a:t>
            </a:r>
            <a:r>
              <a:rPr sz="180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addr</a:t>
            </a:r>
            <a:endParaRPr sz="1800" dirty="0">
              <a:latin typeface="Calibri"/>
              <a:cs typeface="Calibri"/>
            </a:endParaRPr>
          </a:p>
          <a:p>
            <a:pPr marL="469900" marR="3914140">
              <a:lnSpc>
                <a:spcPct val="120000"/>
              </a:lnSpc>
              <a:spcBef>
                <a:spcPts val="70"/>
              </a:spcBef>
            </a:pPr>
            <a:r>
              <a:rPr sz="1600" spc="-10" dirty="0">
                <a:latin typeface="Lucida Console"/>
                <a:cs typeface="Lucida Console"/>
              </a:rPr>
              <a:t>sudo </a:t>
            </a:r>
            <a:r>
              <a:rPr sz="1600" spc="-5" dirty="0">
                <a:latin typeface="Lucida Console"/>
                <a:cs typeface="Lucida Console"/>
              </a:rPr>
              <a:t>pico</a:t>
            </a:r>
            <a:r>
              <a:rPr sz="1600" spc="-6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hosts  </a:t>
            </a:r>
            <a:r>
              <a:rPr sz="1600" spc="-10" dirty="0">
                <a:latin typeface="Lucida Console"/>
                <a:cs typeface="Lucida Console"/>
              </a:rPr>
              <a:t>ctrl+x</a:t>
            </a:r>
            <a:endParaRPr sz="16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//To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compile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 mpi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program,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use this</a:t>
            </a:r>
            <a:r>
              <a:rPr sz="18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command</a:t>
            </a:r>
            <a:endParaRPr sz="1800" dirty="0">
              <a:latin typeface="Calibri"/>
              <a:cs typeface="Calibri"/>
            </a:endParaRPr>
          </a:p>
          <a:p>
            <a:pPr marL="469900" marR="5080">
              <a:lnSpc>
                <a:spcPct val="120000"/>
              </a:lnSpc>
              <a:spcBef>
                <a:spcPts val="65"/>
              </a:spcBef>
            </a:pPr>
            <a:r>
              <a:rPr sz="1600" spc="-10" dirty="0">
                <a:latin typeface="Lucida Console"/>
                <a:cs typeface="Lucida Console"/>
              </a:rPr>
              <a:t>mpicc 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program name.c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” </a:t>
            </a:r>
            <a:r>
              <a:rPr sz="1600" spc="80" dirty="0">
                <a:latin typeface="Maiandra GD"/>
                <a:cs typeface="Maiandra GD"/>
              </a:rPr>
              <a:t>–</a:t>
            </a:r>
            <a:r>
              <a:rPr sz="1600" spc="80" dirty="0">
                <a:latin typeface="Lucida Console"/>
                <a:cs typeface="Lucida Console"/>
              </a:rPr>
              <a:t>o </a:t>
            </a:r>
            <a:r>
              <a:rPr sz="1600" spc="15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15" dirty="0">
                <a:solidFill>
                  <a:srgbClr val="F79546"/>
                </a:solidFill>
                <a:latin typeface="Lucida Console"/>
                <a:cs typeface="Lucida Console"/>
              </a:rPr>
              <a:t>program </a:t>
            </a:r>
            <a:r>
              <a:rPr sz="1600" spc="35" dirty="0">
                <a:solidFill>
                  <a:srgbClr val="F79546"/>
                </a:solidFill>
                <a:latin typeface="Lucida Console"/>
                <a:cs typeface="Lucida Console"/>
              </a:rPr>
              <a:t>name</a:t>
            </a:r>
            <a:r>
              <a:rPr sz="1600" spc="35" dirty="0">
                <a:solidFill>
                  <a:srgbClr val="F79546"/>
                </a:solidFill>
                <a:latin typeface="Maiandra GD"/>
                <a:cs typeface="Maiandra GD"/>
              </a:rPr>
              <a:t>”  </a:t>
            </a:r>
            <a:r>
              <a:rPr sz="1600" spc="-10" dirty="0">
                <a:latin typeface="Lucida Console"/>
                <a:cs typeface="Lucida Console"/>
              </a:rPr>
              <a:t>mpiexec -f hosts </a:t>
            </a:r>
            <a:r>
              <a:rPr sz="1600" spc="75" dirty="0">
                <a:latin typeface="Maiandra GD"/>
                <a:cs typeface="Maiandra GD"/>
              </a:rPr>
              <a:t>–</a:t>
            </a:r>
            <a:r>
              <a:rPr sz="1600" spc="75" dirty="0">
                <a:latin typeface="Lucida Console"/>
                <a:cs typeface="Lucida Console"/>
              </a:rPr>
              <a:t>n 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number </a:t>
            </a:r>
            <a:r>
              <a:rPr sz="1600" spc="-10" dirty="0">
                <a:solidFill>
                  <a:srgbClr val="F79546"/>
                </a:solidFill>
                <a:latin typeface="Lucida Console"/>
                <a:cs typeface="Lucida Console"/>
              </a:rPr>
              <a:t>of </a:t>
            </a:r>
            <a:r>
              <a:rPr sz="1600" spc="30" dirty="0">
                <a:solidFill>
                  <a:srgbClr val="F79546"/>
                </a:solidFill>
                <a:latin typeface="Lucida Console"/>
                <a:cs typeface="Lucida Console"/>
              </a:rPr>
              <a:t>nodes</a:t>
            </a:r>
            <a:r>
              <a:rPr sz="1600" spc="30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405" dirty="0">
                <a:solidFill>
                  <a:srgbClr val="F79546"/>
                </a:solidFill>
                <a:latin typeface="Maiandra GD"/>
                <a:cs typeface="Maiandra GD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./program</a:t>
            </a:r>
            <a:endParaRPr sz="16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  <a:spcBef>
                <a:spcPts val="360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//or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latin typeface="Lucida Console"/>
                <a:cs typeface="Lucida Console"/>
              </a:rPr>
              <a:t>mpirun </a:t>
            </a:r>
            <a:r>
              <a:rPr sz="1600" spc="75" dirty="0">
                <a:latin typeface="Maiandra GD"/>
                <a:cs typeface="Maiandra GD"/>
              </a:rPr>
              <a:t>–</a:t>
            </a:r>
            <a:r>
              <a:rPr sz="1600" spc="75" dirty="0">
                <a:latin typeface="Lucida Console"/>
                <a:cs typeface="Lucida Console"/>
              </a:rPr>
              <a:t>f </a:t>
            </a:r>
            <a:r>
              <a:rPr sz="1600" spc="-5" dirty="0">
                <a:latin typeface="Lucida Console"/>
                <a:cs typeface="Lucida Console"/>
              </a:rPr>
              <a:t>hosts </a:t>
            </a:r>
            <a:r>
              <a:rPr sz="1600" spc="75" dirty="0">
                <a:latin typeface="Maiandra GD"/>
                <a:cs typeface="Maiandra GD"/>
              </a:rPr>
              <a:t>–</a:t>
            </a:r>
            <a:r>
              <a:rPr sz="1600" spc="75" dirty="0">
                <a:latin typeface="Lucida Console"/>
                <a:cs typeface="Lucida Console"/>
              </a:rPr>
              <a:t>n </a:t>
            </a:r>
            <a:r>
              <a:rPr sz="1600" spc="20" dirty="0">
                <a:solidFill>
                  <a:srgbClr val="F79546"/>
                </a:solidFill>
                <a:latin typeface="Maiandra GD"/>
                <a:cs typeface="Maiandra GD"/>
              </a:rPr>
              <a:t>“</a:t>
            </a:r>
            <a:r>
              <a:rPr sz="1600" spc="20" dirty="0">
                <a:solidFill>
                  <a:srgbClr val="F79546"/>
                </a:solidFill>
                <a:latin typeface="Lucida Console"/>
                <a:cs typeface="Lucida Console"/>
              </a:rPr>
              <a:t>number </a:t>
            </a:r>
            <a:r>
              <a:rPr sz="1600" spc="-10" dirty="0">
                <a:solidFill>
                  <a:srgbClr val="F79546"/>
                </a:solidFill>
                <a:latin typeface="Lucida Console"/>
                <a:cs typeface="Lucida Console"/>
              </a:rPr>
              <a:t>of </a:t>
            </a:r>
            <a:r>
              <a:rPr sz="1600" spc="25" dirty="0">
                <a:solidFill>
                  <a:srgbClr val="F79546"/>
                </a:solidFill>
                <a:latin typeface="Lucida Console"/>
                <a:cs typeface="Lucida Console"/>
              </a:rPr>
              <a:t>nodes</a:t>
            </a:r>
            <a:r>
              <a:rPr sz="1600" spc="25" dirty="0">
                <a:solidFill>
                  <a:srgbClr val="F79546"/>
                </a:solidFill>
                <a:latin typeface="Maiandra GD"/>
                <a:cs typeface="Maiandra GD"/>
              </a:rPr>
              <a:t>”</a:t>
            </a:r>
            <a:r>
              <a:rPr sz="1600" spc="340" dirty="0">
                <a:solidFill>
                  <a:srgbClr val="F79546"/>
                </a:solidFill>
                <a:latin typeface="Maiandra GD"/>
                <a:cs typeface="Maiandra GD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./program</a:t>
            </a:r>
            <a:endParaRPr sz="16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//Hosts tell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mpi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run the 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program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machines of</a:t>
            </a:r>
            <a:r>
              <a:rPr sz="1800" spc="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hosts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7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//Now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you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write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 mpi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program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and run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468234" cy="382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Header File(in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#include&lt;mpi.h&gt;</a:t>
            </a:r>
            <a:endParaRPr sz="1800">
              <a:latin typeface="Lucida Console"/>
              <a:cs typeface="Lucida Console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MPI Function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Format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MPI_Xxxxxx(</a:t>
            </a:r>
            <a:r>
              <a:rPr sz="1800" dirty="0">
                <a:latin typeface="Lucida Console"/>
                <a:cs typeface="Lucida Console"/>
              </a:rPr>
              <a:t>parameter,</a:t>
            </a:r>
            <a:r>
              <a:rPr sz="1800" spc="-35" dirty="0">
                <a:latin typeface="Lucida Console"/>
                <a:cs typeface="Lucida Console"/>
              </a:rPr>
              <a:t> </a:t>
            </a:r>
            <a:r>
              <a:rPr sz="1800" spc="-5" dirty="0">
                <a:latin typeface="Lucida Console"/>
                <a:cs typeface="Lucida Console"/>
              </a:rPr>
              <a:t>...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MPI </a:t>
            </a:r>
            <a:r>
              <a:rPr sz="2400" spc="-5" dirty="0">
                <a:latin typeface="Calibri"/>
                <a:cs typeface="Calibri"/>
              </a:rPr>
              <a:t>Function </a:t>
            </a:r>
            <a:r>
              <a:rPr sz="2400" spc="-10" dirty="0">
                <a:latin typeface="Calibri"/>
                <a:cs typeface="Calibri"/>
              </a:rPr>
              <a:t>return error codes 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MPI_SUCCESS</a:t>
            </a:r>
            <a:endParaRPr sz="1800">
              <a:latin typeface="Lucida Console"/>
              <a:cs typeface="Lucida Console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Initializing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MPI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285" algn="l"/>
                <a:tab pos="756920" algn="l"/>
                <a:tab pos="2689225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MPI_Init(</a:t>
            </a:r>
            <a:r>
              <a:rPr sz="1800" spc="1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	</a:t>
            </a:r>
            <a:r>
              <a:rPr sz="1800" dirty="0">
                <a:latin typeface="Lucida Console"/>
                <a:cs typeface="Lucida Console"/>
              </a:rPr>
              <a:t>*argc,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char</a:t>
            </a:r>
            <a:r>
              <a:rPr sz="1800" spc="-6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**argv</a:t>
            </a:r>
            <a:r>
              <a:rPr sz="20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20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489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dirty="0">
                <a:latin typeface="Calibri"/>
                <a:cs typeface="Calibri"/>
              </a:rPr>
              <a:t>MPI </a:t>
            </a:r>
            <a:r>
              <a:rPr sz="2400" spc="-10" dirty="0">
                <a:latin typeface="Calibri"/>
                <a:cs typeface="Calibri"/>
              </a:rPr>
              <a:t>routine that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called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MPI_Init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spc="-10" dirty="0">
                <a:latin typeface="Calibri"/>
                <a:cs typeface="Calibri"/>
              </a:rPr>
              <a:t>two arguments 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necessary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6261" y="5077205"/>
            <a:ext cx="4953000" cy="124841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00"/>
              </a:spcBef>
            </a:pP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#include</a:t>
            </a:r>
            <a:r>
              <a:rPr sz="1500" spc="-5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&lt;mpi.h&gt;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main(int </a:t>
            </a:r>
            <a:r>
              <a:rPr sz="1500" spc="-5" dirty="0">
                <a:latin typeface="Lucida Console"/>
                <a:cs typeface="Lucida Console"/>
              </a:rPr>
              <a:t>argc,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char</a:t>
            </a:r>
            <a:r>
              <a:rPr sz="1500" spc="-9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**argv)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5334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MPI_Init(&amp;argc,</a:t>
            </a:r>
            <a:r>
              <a:rPr sz="1500" spc="-1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&amp;argv);</a:t>
            </a:r>
            <a:endParaRPr sz="1500">
              <a:latin typeface="Lucida Console"/>
              <a:cs typeface="Lucida Console"/>
            </a:endParaRPr>
          </a:p>
          <a:p>
            <a:pPr marL="5334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....</a:t>
            </a:r>
            <a:endParaRPr sz="1500">
              <a:latin typeface="Lucida Console"/>
              <a:cs typeface="Lucida Conso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8005445" cy="3361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HPC(High </a:t>
            </a:r>
            <a:r>
              <a:rPr sz="2800" b="1" spc="-15" dirty="0">
                <a:latin typeface="Calibri"/>
                <a:cs typeface="Calibri"/>
              </a:rPr>
              <a:t>Performance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Computing)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Definition</a:t>
            </a:r>
            <a:endParaRPr sz="2400" dirty="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High </a:t>
            </a:r>
            <a:r>
              <a:rPr sz="2000" spc="-10" dirty="0">
                <a:latin typeface="Calibri"/>
                <a:cs typeface="Calibri"/>
              </a:rPr>
              <a:t>Performance </a:t>
            </a:r>
            <a:r>
              <a:rPr sz="2000" spc="-5" dirty="0">
                <a:latin typeface="Calibri"/>
                <a:cs typeface="Calibri"/>
              </a:rPr>
              <a:t>Computing </a:t>
            </a:r>
            <a:r>
              <a:rPr sz="2000" spc="-10" dirty="0">
                <a:latin typeface="Calibri"/>
                <a:cs typeface="Calibri"/>
              </a:rPr>
              <a:t>most </a:t>
            </a:r>
            <a:r>
              <a:rPr sz="2000" spc="-5" dirty="0">
                <a:latin typeface="Calibri"/>
                <a:cs typeface="Calibri"/>
              </a:rPr>
              <a:t>generally </a:t>
            </a:r>
            <a:r>
              <a:rPr sz="2000" spc="-25" dirty="0">
                <a:latin typeface="Calibri"/>
                <a:cs typeface="Calibri"/>
              </a:rPr>
              <a:t>refers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practice  of aggregating computing power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delivers </a:t>
            </a:r>
            <a:r>
              <a:rPr sz="2000" dirty="0">
                <a:latin typeface="Calibri"/>
                <a:cs typeface="Calibri"/>
              </a:rPr>
              <a:t>much  higher </a:t>
            </a:r>
            <a:r>
              <a:rPr sz="2000" spc="-5" dirty="0">
                <a:latin typeface="Calibri"/>
                <a:cs typeface="Calibri"/>
              </a:rPr>
              <a:t>performance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one could </a:t>
            </a:r>
            <a:r>
              <a:rPr sz="2000" spc="-10" dirty="0">
                <a:latin typeface="Calibri"/>
                <a:cs typeface="Calibri"/>
              </a:rPr>
              <a:t>get </a:t>
            </a:r>
            <a:r>
              <a:rPr sz="2000" spc="-5" dirty="0">
                <a:latin typeface="Calibri"/>
                <a:cs typeface="Calibri"/>
              </a:rPr>
              <a:t>out of </a:t>
            </a:r>
            <a:r>
              <a:rPr sz="2000" dirty="0">
                <a:latin typeface="Calibri"/>
                <a:cs typeface="Calibri"/>
              </a:rPr>
              <a:t>a typical </a:t>
            </a:r>
            <a:r>
              <a:rPr sz="2000" spc="-10" dirty="0">
                <a:latin typeface="Calibri"/>
                <a:cs typeface="Calibri"/>
              </a:rPr>
              <a:t>desktop  </a:t>
            </a:r>
            <a:r>
              <a:rPr sz="2000" spc="-5" dirty="0">
                <a:latin typeface="Calibri"/>
                <a:cs typeface="Calibri"/>
              </a:rPr>
              <a:t>computer or </a:t>
            </a:r>
            <a:r>
              <a:rPr sz="2000" spc="-15" dirty="0">
                <a:latin typeface="Calibri"/>
                <a:cs typeface="Calibri"/>
              </a:rPr>
              <a:t>workstation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solve large problems </a:t>
            </a:r>
            <a:r>
              <a:rPr sz="2000" dirty="0">
                <a:latin typeface="Calibri"/>
                <a:cs typeface="Calibri"/>
              </a:rPr>
              <a:t>in  </a:t>
            </a:r>
            <a:r>
              <a:rPr sz="2000" spc="-5" dirty="0">
                <a:latin typeface="Calibri"/>
                <a:cs typeface="Calibri"/>
              </a:rPr>
              <a:t>science, </a:t>
            </a:r>
            <a:r>
              <a:rPr sz="2000" dirty="0">
                <a:latin typeface="Calibri"/>
                <a:cs typeface="Calibri"/>
              </a:rPr>
              <a:t>engineering,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business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the meaning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sz="2400" spc="-5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the meaning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4093464"/>
            <a:ext cx="38100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3288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583805" cy="4189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Communicator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MPI </a:t>
            </a:r>
            <a:r>
              <a:rPr sz="2400" spc="-10" dirty="0">
                <a:latin typeface="Calibri"/>
                <a:cs typeface="Calibri"/>
              </a:rPr>
              <a:t>processes 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collected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Each group can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multiple </a:t>
            </a:r>
            <a:r>
              <a:rPr sz="2400" spc="-15" dirty="0">
                <a:latin typeface="Calibri"/>
                <a:cs typeface="Calibri"/>
              </a:rPr>
              <a:t>colors </a:t>
            </a:r>
            <a:r>
              <a:rPr sz="2400" spc="-5" dirty="0">
                <a:latin typeface="Calibri"/>
                <a:cs typeface="Calibri"/>
              </a:rPr>
              <a:t>(some </a:t>
            </a:r>
            <a:r>
              <a:rPr sz="2400" dirty="0">
                <a:latin typeface="Calibri"/>
                <a:cs typeface="Calibri"/>
              </a:rPr>
              <a:t>times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called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context)</a:t>
            </a:r>
            <a:endParaRPr sz="2400">
              <a:latin typeface="Calibri"/>
              <a:cs typeface="Calibri"/>
            </a:endParaRPr>
          </a:p>
          <a:p>
            <a:pPr marL="756285" marR="4254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Color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communicator </a:t>
            </a:r>
            <a:r>
              <a:rPr sz="2400" spc="-5" dirty="0">
                <a:latin typeface="Calibri"/>
                <a:cs typeface="Calibri"/>
              </a:rPr>
              <a:t>(it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like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name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group)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MPI </a:t>
            </a:r>
            <a:r>
              <a:rPr sz="2400" spc="-15" dirty="0">
                <a:latin typeface="Calibri"/>
                <a:cs typeface="Calibri"/>
              </a:rPr>
              <a:t>program are </a:t>
            </a:r>
            <a:r>
              <a:rPr sz="2400" spc="-5" dirty="0">
                <a:latin typeface="Calibri"/>
                <a:cs typeface="Calibri"/>
              </a:rPr>
              <a:t>members 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default </a:t>
            </a:r>
            <a:r>
              <a:rPr sz="2400" spc="-10" dirty="0">
                <a:latin typeface="Calibri"/>
                <a:cs typeface="Calibri"/>
              </a:rPr>
              <a:t>communicator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MPI_COMM_WORLD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MPI_COMM_WORLD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predefined </a:t>
            </a:r>
            <a:r>
              <a:rPr sz="2400" spc="-5" dirty="0">
                <a:latin typeface="Calibri"/>
                <a:cs typeface="Calibri"/>
              </a:rPr>
              <a:t>handle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mpi.h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Each process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its </a:t>
            </a:r>
            <a:r>
              <a:rPr sz="2400" spc="-10" dirty="0">
                <a:latin typeface="Calibri"/>
                <a:cs typeface="Calibri"/>
              </a:rPr>
              <a:t>own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rank </a:t>
            </a:r>
            <a:r>
              <a:rPr sz="2400" dirty="0">
                <a:latin typeface="Calibri"/>
                <a:cs typeface="Calibri"/>
              </a:rPr>
              <a:t>in 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5163566"/>
            <a:ext cx="227330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starting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ending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(size-1)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8703" y="5362968"/>
            <a:ext cx="3579876" cy="12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800" y="5389505"/>
            <a:ext cx="3490597" cy="1208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5800" y="5389505"/>
            <a:ext cx="3490595" cy="1209040"/>
          </a:xfrm>
          <a:custGeom>
            <a:avLst/>
            <a:gdLst/>
            <a:ahLst/>
            <a:cxnLst/>
            <a:rect l="l" t="t" r="r" b="b"/>
            <a:pathLst>
              <a:path w="3490595" h="1209040">
                <a:moveTo>
                  <a:pt x="265704" y="84194"/>
                </a:moveTo>
                <a:lnTo>
                  <a:pt x="306500" y="73705"/>
                </a:lnTo>
                <a:lnTo>
                  <a:pt x="351641" y="63051"/>
                </a:lnTo>
                <a:lnTo>
                  <a:pt x="400363" y="52482"/>
                </a:lnTo>
                <a:lnTo>
                  <a:pt x="451898" y="42244"/>
                </a:lnTo>
                <a:lnTo>
                  <a:pt x="505480" y="32585"/>
                </a:lnTo>
                <a:lnTo>
                  <a:pt x="560342" y="23753"/>
                </a:lnTo>
                <a:lnTo>
                  <a:pt x="615718" y="15995"/>
                </a:lnTo>
                <a:lnTo>
                  <a:pt x="670840" y="9559"/>
                </a:lnTo>
                <a:lnTo>
                  <a:pt x="724943" y="4693"/>
                </a:lnTo>
                <a:lnTo>
                  <a:pt x="777260" y="1644"/>
                </a:lnTo>
                <a:lnTo>
                  <a:pt x="827736" y="204"/>
                </a:lnTo>
                <a:lnTo>
                  <a:pt x="877134" y="0"/>
                </a:lnTo>
                <a:lnTo>
                  <a:pt x="925916" y="1031"/>
                </a:lnTo>
                <a:lnTo>
                  <a:pt x="974545" y="3298"/>
                </a:lnTo>
                <a:lnTo>
                  <a:pt x="1023481" y="6804"/>
                </a:lnTo>
                <a:lnTo>
                  <a:pt x="1073187" y="11547"/>
                </a:lnTo>
                <a:lnTo>
                  <a:pt x="1124125" y="17530"/>
                </a:lnTo>
                <a:lnTo>
                  <a:pt x="1176755" y="24752"/>
                </a:lnTo>
                <a:lnTo>
                  <a:pt x="1231541" y="33215"/>
                </a:lnTo>
                <a:lnTo>
                  <a:pt x="1288943" y="42919"/>
                </a:lnTo>
                <a:lnTo>
                  <a:pt x="1331355" y="51196"/>
                </a:lnTo>
                <a:lnTo>
                  <a:pt x="1374551" y="61096"/>
                </a:lnTo>
                <a:lnTo>
                  <a:pt x="1418532" y="72348"/>
                </a:lnTo>
                <a:lnTo>
                  <a:pt x="1463298" y="84682"/>
                </a:lnTo>
                <a:lnTo>
                  <a:pt x="1508848" y="97828"/>
                </a:lnTo>
                <a:lnTo>
                  <a:pt x="1555182" y="111515"/>
                </a:lnTo>
                <a:lnTo>
                  <a:pt x="1602300" y="125473"/>
                </a:lnTo>
                <a:lnTo>
                  <a:pt x="1650201" y="139431"/>
                </a:lnTo>
                <a:lnTo>
                  <a:pt x="1698885" y="153119"/>
                </a:lnTo>
                <a:lnTo>
                  <a:pt x="1748352" y="166267"/>
                </a:lnTo>
                <a:lnTo>
                  <a:pt x="1798601" y="178604"/>
                </a:lnTo>
                <a:lnTo>
                  <a:pt x="1849633" y="189859"/>
                </a:lnTo>
                <a:lnTo>
                  <a:pt x="1901447" y="199763"/>
                </a:lnTo>
                <a:lnTo>
                  <a:pt x="1954042" y="208045"/>
                </a:lnTo>
                <a:lnTo>
                  <a:pt x="1998360" y="213026"/>
                </a:lnTo>
                <a:lnTo>
                  <a:pt x="2043937" y="216049"/>
                </a:lnTo>
                <a:lnTo>
                  <a:pt x="2090619" y="217442"/>
                </a:lnTo>
                <a:lnTo>
                  <a:pt x="2138248" y="217533"/>
                </a:lnTo>
                <a:lnTo>
                  <a:pt x="2186669" y="216649"/>
                </a:lnTo>
                <a:lnTo>
                  <a:pt x="2235725" y="215119"/>
                </a:lnTo>
                <a:lnTo>
                  <a:pt x="2285262" y="213269"/>
                </a:lnTo>
                <a:lnTo>
                  <a:pt x="2335122" y="211428"/>
                </a:lnTo>
                <a:lnTo>
                  <a:pt x="2385150" y="209924"/>
                </a:lnTo>
                <a:lnTo>
                  <a:pt x="2435189" y="209083"/>
                </a:lnTo>
                <a:lnTo>
                  <a:pt x="2485084" y="209234"/>
                </a:lnTo>
                <a:lnTo>
                  <a:pt x="2534679" y="210704"/>
                </a:lnTo>
                <a:lnTo>
                  <a:pt x="2583817" y="213822"/>
                </a:lnTo>
                <a:lnTo>
                  <a:pt x="2632342" y="218915"/>
                </a:lnTo>
                <a:lnTo>
                  <a:pt x="2680100" y="226310"/>
                </a:lnTo>
                <a:lnTo>
                  <a:pt x="2726932" y="236336"/>
                </a:lnTo>
                <a:lnTo>
                  <a:pt x="2772684" y="249320"/>
                </a:lnTo>
                <a:lnTo>
                  <a:pt x="2816871" y="264377"/>
                </a:lnTo>
                <a:lnTo>
                  <a:pt x="2863769" y="281876"/>
                </a:lnTo>
                <a:lnTo>
                  <a:pt x="2912772" y="301582"/>
                </a:lnTo>
                <a:lnTo>
                  <a:pt x="2963276" y="323264"/>
                </a:lnTo>
                <a:lnTo>
                  <a:pt x="3014675" y="346686"/>
                </a:lnTo>
                <a:lnTo>
                  <a:pt x="3066365" y="371617"/>
                </a:lnTo>
                <a:lnTo>
                  <a:pt x="3117739" y="397821"/>
                </a:lnTo>
                <a:lnTo>
                  <a:pt x="3168192" y="425065"/>
                </a:lnTo>
                <a:lnTo>
                  <a:pt x="3217121" y="453117"/>
                </a:lnTo>
                <a:lnTo>
                  <a:pt x="3263918" y="481742"/>
                </a:lnTo>
                <a:lnTo>
                  <a:pt x="3307979" y="510706"/>
                </a:lnTo>
                <a:lnTo>
                  <a:pt x="3348700" y="539777"/>
                </a:lnTo>
                <a:lnTo>
                  <a:pt x="3385473" y="568721"/>
                </a:lnTo>
                <a:lnTo>
                  <a:pt x="3417696" y="597304"/>
                </a:lnTo>
                <a:lnTo>
                  <a:pt x="3444761" y="625293"/>
                </a:lnTo>
                <a:lnTo>
                  <a:pt x="3481000" y="678553"/>
                </a:lnTo>
                <a:lnTo>
                  <a:pt x="3490597" y="730893"/>
                </a:lnTo>
                <a:lnTo>
                  <a:pt x="3486099" y="759184"/>
                </a:lnTo>
                <a:lnTo>
                  <a:pt x="3459756" y="817186"/>
                </a:lnTo>
                <a:lnTo>
                  <a:pt x="3412033" y="875673"/>
                </a:lnTo>
                <a:lnTo>
                  <a:pt x="3380808" y="904568"/>
                </a:lnTo>
                <a:lnTo>
                  <a:pt x="3345025" y="932950"/>
                </a:lnTo>
                <a:lnTo>
                  <a:pt x="3304946" y="960606"/>
                </a:lnTo>
                <a:lnTo>
                  <a:pt x="3260832" y="987325"/>
                </a:lnTo>
                <a:lnTo>
                  <a:pt x="3212945" y="1012895"/>
                </a:lnTo>
                <a:lnTo>
                  <a:pt x="3161548" y="1037105"/>
                </a:lnTo>
                <a:lnTo>
                  <a:pt x="3106903" y="1059742"/>
                </a:lnTo>
                <a:lnTo>
                  <a:pt x="3049272" y="1080596"/>
                </a:lnTo>
                <a:lnTo>
                  <a:pt x="2988917" y="1099455"/>
                </a:lnTo>
                <a:lnTo>
                  <a:pt x="2926100" y="1116108"/>
                </a:lnTo>
                <a:lnTo>
                  <a:pt x="2850842" y="1132402"/>
                </a:lnTo>
                <a:lnTo>
                  <a:pt x="2809910" y="1139960"/>
                </a:lnTo>
                <a:lnTo>
                  <a:pt x="2766960" y="1147125"/>
                </a:lnTo>
                <a:lnTo>
                  <a:pt x="2722131" y="1153898"/>
                </a:lnTo>
                <a:lnTo>
                  <a:pt x="2675562" y="1160279"/>
                </a:lnTo>
                <a:lnTo>
                  <a:pt x="2627390" y="1166266"/>
                </a:lnTo>
                <a:lnTo>
                  <a:pt x="2577754" y="1171861"/>
                </a:lnTo>
                <a:lnTo>
                  <a:pt x="2526793" y="1177064"/>
                </a:lnTo>
                <a:lnTo>
                  <a:pt x="2474644" y="1181874"/>
                </a:lnTo>
                <a:lnTo>
                  <a:pt x="2421447" y="1186291"/>
                </a:lnTo>
                <a:lnTo>
                  <a:pt x="2367340" y="1190315"/>
                </a:lnTo>
                <a:lnTo>
                  <a:pt x="2312460" y="1193947"/>
                </a:lnTo>
                <a:lnTo>
                  <a:pt x="2256948" y="1197187"/>
                </a:lnTo>
                <a:lnTo>
                  <a:pt x="2200940" y="1200033"/>
                </a:lnTo>
                <a:lnTo>
                  <a:pt x="2144575" y="1202487"/>
                </a:lnTo>
                <a:lnTo>
                  <a:pt x="2087993" y="1204549"/>
                </a:lnTo>
                <a:lnTo>
                  <a:pt x="2031330" y="1206217"/>
                </a:lnTo>
                <a:lnTo>
                  <a:pt x="1974726" y="1207494"/>
                </a:lnTo>
                <a:lnTo>
                  <a:pt x="1918319" y="1208377"/>
                </a:lnTo>
                <a:lnTo>
                  <a:pt x="1862248" y="1208868"/>
                </a:lnTo>
                <a:lnTo>
                  <a:pt x="1806650" y="1208966"/>
                </a:lnTo>
                <a:lnTo>
                  <a:pt x="1751665" y="1208671"/>
                </a:lnTo>
                <a:lnTo>
                  <a:pt x="1697430" y="1207984"/>
                </a:lnTo>
                <a:lnTo>
                  <a:pt x="1644084" y="1206904"/>
                </a:lnTo>
                <a:lnTo>
                  <a:pt x="1591766" y="1205431"/>
                </a:lnTo>
                <a:lnTo>
                  <a:pt x="1540613" y="1203566"/>
                </a:lnTo>
                <a:lnTo>
                  <a:pt x="1490765" y="1201308"/>
                </a:lnTo>
                <a:lnTo>
                  <a:pt x="1442359" y="1198658"/>
                </a:lnTo>
                <a:lnTo>
                  <a:pt x="1388698" y="1195180"/>
                </a:lnTo>
                <a:lnTo>
                  <a:pt x="1334068" y="1191107"/>
                </a:lnTo>
                <a:lnTo>
                  <a:pt x="1278632" y="1186451"/>
                </a:lnTo>
                <a:lnTo>
                  <a:pt x="1222559" y="1181226"/>
                </a:lnTo>
                <a:lnTo>
                  <a:pt x="1166013" y="1175447"/>
                </a:lnTo>
                <a:lnTo>
                  <a:pt x="1109160" y="1169128"/>
                </a:lnTo>
                <a:lnTo>
                  <a:pt x="1052167" y="1162283"/>
                </a:lnTo>
                <a:lnTo>
                  <a:pt x="995200" y="1154925"/>
                </a:lnTo>
                <a:lnTo>
                  <a:pt x="938424" y="1147070"/>
                </a:lnTo>
                <a:lnTo>
                  <a:pt x="882006" y="1138731"/>
                </a:lnTo>
                <a:lnTo>
                  <a:pt x="826110" y="1129922"/>
                </a:lnTo>
                <a:lnTo>
                  <a:pt x="770905" y="1120657"/>
                </a:lnTo>
                <a:lnTo>
                  <a:pt x="716554" y="1110951"/>
                </a:lnTo>
                <a:lnTo>
                  <a:pt x="663225" y="1100818"/>
                </a:lnTo>
                <a:lnTo>
                  <a:pt x="611083" y="1090271"/>
                </a:lnTo>
                <a:lnTo>
                  <a:pt x="560294" y="1079325"/>
                </a:lnTo>
                <a:lnTo>
                  <a:pt x="511024" y="1067994"/>
                </a:lnTo>
                <a:lnTo>
                  <a:pt x="463440" y="1056291"/>
                </a:lnTo>
                <a:lnTo>
                  <a:pt x="417706" y="1044232"/>
                </a:lnTo>
                <a:lnTo>
                  <a:pt x="373990" y="1031830"/>
                </a:lnTo>
                <a:lnTo>
                  <a:pt x="332456" y="1019099"/>
                </a:lnTo>
                <a:lnTo>
                  <a:pt x="293272" y="1006054"/>
                </a:lnTo>
                <a:lnTo>
                  <a:pt x="256602" y="992708"/>
                </a:lnTo>
                <a:lnTo>
                  <a:pt x="191471" y="965171"/>
                </a:lnTo>
                <a:lnTo>
                  <a:pt x="116764" y="920347"/>
                </a:lnTo>
                <a:lnTo>
                  <a:pt x="82274" y="885966"/>
                </a:lnTo>
                <a:lnTo>
                  <a:pt x="58335" y="848542"/>
                </a:lnTo>
                <a:lnTo>
                  <a:pt x="43409" y="808750"/>
                </a:lnTo>
                <a:lnTo>
                  <a:pt x="35959" y="767267"/>
                </a:lnTo>
                <a:lnTo>
                  <a:pt x="34447" y="724769"/>
                </a:lnTo>
                <a:lnTo>
                  <a:pt x="37336" y="681933"/>
                </a:lnTo>
                <a:lnTo>
                  <a:pt x="43087" y="639436"/>
                </a:lnTo>
                <a:lnTo>
                  <a:pt x="50165" y="597953"/>
                </a:lnTo>
                <a:lnTo>
                  <a:pt x="57030" y="558161"/>
                </a:lnTo>
                <a:lnTo>
                  <a:pt x="62146" y="520736"/>
                </a:lnTo>
                <a:lnTo>
                  <a:pt x="60980" y="455695"/>
                </a:lnTo>
                <a:lnTo>
                  <a:pt x="45962" y="398655"/>
                </a:lnTo>
                <a:lnTo>
                  <a:pt x="28802" y="350214"/>
                </a:lnTo>
                <a:lnTo>
                  <a:pt x="13053" y="308653"/>
                </a:lnTo>
                <a:lnTo>
                  <a:pt x="2268" y="272250"/>
                </a:lnTo>
                <a:lnTo>
                  <a:pt x="9799" y="208045"/>
                </a:lnTo>
                <a:lnTo>
                  <a:pt x="62880" y="156084"/>
                </a:lnTo>
                <a:lnTo>
                  <a:pt x="102557" y="135823"/>
                </a:lnTo>
                <a:lnTo>
                  <a:pt x="150054" y="117850"/>
                </a:lnTo>
                <a:lnTo>
                  <a:pt x="204671" y="101022"/>
                </a:lnTo>
                <a:lnTo>
                  <a:pt x="265704" y="84194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2302" y="6035802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204977" y="0"/>
                </a:moveTo>
                <a:lnTo>
                  <a:pt x="150503" y="5961"/>
                </a:lnTo>
                <a:lnTo>
                  <a:pt x="101543" y="22783"/>
                </a:lnTo>
                <a:lnTo>
                  <a:pt x="60055" y="48877"/>
                </a:lnTo>
                <a:lnTo>
                  <a:pt x="27996" y="82651"/>
                </a:lnTo>
                <a:lnTo>
                  <a:pt x="7325" y="122515"/>
                </a:lnTo>
                <a:lnTo>
                  <a:pt x="0" y="166878"/>
                </a:lnTo>
                <a:lnTo>
                  <a:pt x="7325" y="211240"/>
                </a:lnTo>
                <a:lnTo>
                  <a:pt x="27996" y="251104"/>
                </a:lnTo>
                <a:lnTo>
                  <a:pt x="60055" y="284878"/>
                </a:lnTo>
                <a:lnTo>
                  <a:pt x="101543" y="310972"/>
                </a:lnTo>
                <a:lnTo>
                  <a:pt x="150503" y="327794"/>
                </a:lnTo>
                <a:lnTo>
                  <a:pt x="204977" y="333756"/>
                </a:lnTo>
                <a:lnTo>
                  <a:pt x="259452" y="327794"/>
                </a:lnTo>
                <a:lnTo>
                  <a:pt x="308412" y="310972"/>
                </a:lnTo>
                <a:lnTo>
                  <a:pt x="349900" y="284878"/>
                </a:lnTo>
                <a:lnTo>
                  <a:pt x="381959" y="251104"/>
                </a:lnTo>
                <a:lnTo>
                  <a:pt x="402630" y="211240"/>
                </a:lnTo>
                <a:lnTo>
                  <a:pt x="409956" y="166878"/>
                </a:lnTo>
                <a:lnTo>
                  <a:pt x="402630" y="122515"/>
                </a:lnTo>
                <a:lnTo>
                  <a:pt x="381959" y="82651"/>
                </a:lnTo>
                <a:lnTo>
                  <a:pt x="349900" y="48877"/>
                </a:lnTo>
                <a:lnTo>
                  <a:pt x="308412" y="22783"/>
                </a:lnTo>
                <a:lnTo>
                  <a:pt x="259452" y="5961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2302" y="6035802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0" y="166878"/>
                </a:moveTo>
                <a:lnTo>
                  <a:pt x="7325" y="122515"/>
                </a:lnTo>
                <a:lnTo>
                  <a:pt x="27996" y="82651"/>
                </a:lnTo>
                <a:lnTo>
                  <a:pt x="60055" y="48877"/>
                </a:lnTo>
                <a:lnTo>
                  <a:pt x="101543" y="22783"/>
                </a:lnTo>
                <a:lnTo>
                  <a:pt x="150503" y="5961"/>
                </a:lnTo>
                <a:lnTo>
                  <a:pt x="204977" y="0"/>
                </a:lnTo>
                <a:lnTo>
                  <a:pt x="259452" y="5961"/>
                </a:lnTo>
                <a:lnTo>
                  <a:pt x="308412" y="22783"/>
                </a:lnTo>
                <a:lnTo>
                  <a:pt x="349900" y="48877"/>
                </a:lnTo>
                <a:lnTo>
                  <a:pt x="381959" y="82651"/>
                </a:lnTo>
                <a:lnTo>
                  <a:pt x="402630" y="122515"/>
                </a:lnTo>
                <a:lnTo>
                  <a:pt x="409956" y="166878"/>
                </a:lnTo>
                <a:lnTo>
                  <a:pt x="402630" y="211240"/>
                </a:lnTo>
                <a:lnTo>
                  <a:pt x="381959" y="251104"/>
                </a:lnTo>
                <a:lnTo>
                  <a:pt x="349900" y="284878"/>
                </a:lnTo>
                <a:lnTo>
                  <a:pt x="308412" y="310972"/>
                </a:lnTo>
                <a:lnTo>
                  <a:pt x="259452" y="327794"/>
                </a:lnTo>
                <a:lnTo>
                  <a:pt x="204977" y="333756"/>
                </a:lnTo>
                <a:lnTo>
                  <a:pt x="150503" y="327794"/>
                </a:lnTo>
                <a:lnTo>
                  <a:pt x="101543" y="310972"/>
                </a:lnTo>
                <a:lnTo>
                  <a:pt x="60055" y="284878"/>
                </a:lnTo>
                <a:lnTo>
                  <a:pt x="27996" y="251104"/>
                </a:lnTo>
                <a:lnTo>
                  <a:pt x="7325" y="211240"/>
                </a:lnTo>
                <a:lnTo>
                  <a:pt x="0" y="166878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4221" y="6043472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7876" y="5265420"/>
            <a:ext cx="1663064" cy="306705"/>
          </a:xfrm>
          <a:custGeom>
            <a:avLst/>
            <a:gdLst/>
            <a:ahLst/>
            <a:cxnLst/>
            <a:rect l="l" t="t" r="r" b="b"/>
            <a:pathLst>
              <a:path w="1663065" h="306704">
                <a:moveTo>
                  <a:pt x="0" y="306323"/>
                </a:moveTo>
                <a:lnTo>
                  <a:pt x="1662683" y="306323"/>
                </a:lnTo>
                <a:lnTo>
                  <a:pt x="1662683" y="0"/>
                </a:lnTo>
                <a:lnTo>
                  <a:pt x="0" y="0"/>
                </a:lnTo>
                <a:lnTo>
                  <a:pt x="0" y="306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53021" y="5249417"/>
            <a:ext cx="15881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ommu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527041" y="5583173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204978" y="0"/>
                </a:moveTo>
                <a:lnTo>
                  <a:pt x="150503" y="5961"/>
                </a:lnTo>
                <a:lnTo>
                  <a:pt x="101543" y="22783"/>
                </a:lnTo>
                <a:lnTo>
                  <a:pt x="60055" y="48877"/>
                </a:lnTo>
                <a:lnTo>
                  <a:pt x="27996" y="82651"/>
                </a:lnTo>
                <a:lnTo>
                  <a:pt x="7325" y="122515"/>
                </a:lnTo>
                <a:lnTo>
                  <a:pt x="0" y="166878"/>
                </a:lnTo>
                <a:lnTo>
                  <a:pt x="7325" y="211240"/>
                </a:lnTo>
                <a:lnTo>
                  <a:pt x="27996" y="251104"/>
                </a:lnTo>
                <a:lnTo>
                  <a:pt x="60055" y="284878"/>
                </a:lnTo>
                <a:lnTo>
                  <a:pt x="101543" y="310972"/>
                </a:lnTo>
                <a:lnTo>
                  <a:pt x="150503" y="327794"/>
                </a:lnTo>
                <a:lnTo>
                  <a:pt x="204978" y="333756"/>
                </a:lnTo>
                <a:lnTo>
                  <a:pt x="259452" y="327794"/>
                </a:lnTo>
                <a:lnTo>
                  <a:pt x="308412" y="310972"/>
                </a:lnTo>
                <a:lnTo>
                  <a:pt x="349900" y="284878"/>
                </a:lnTo>
                <a:lnTo>
                  <a:pt x="381959" y="251104"/>
                </a:lnTo>
                <a:lnTo>
                  <a:pt x="402630" y="211240"/>
                </a:lnTo>
                <a:lnTo>
                  <a:pt x="409956" y="166878"/>
                </a:lnTo>
                <a:lnTo>
                  <a:pt x="402630" y="122515"/>
                </a:lnTo>
                <a:lnTo>
                  <a:pt x="381959" y="82651"/>
                </a:lnTo>
                <a:lnTo>
                  <a:pt x="349900" y="48877"/>
                </a:lnTo>
                <a:lnTo>
                  <a:pt x="308412" y="22783"/>
                </a:lnTo>
                <a:lnTo>
                  <a:pt x="259452" y="5961"/>
                </a:lnTo>
                <a:lnTo>
                  <a:pt x="20497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7041" y="5583173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0" y="166878"/>
                </a:moveTo>
                <a:lnTo>
                  <a:pt x="7325" y="122515"/>
                </a:lnTo>
                <a:lnTo>
                  <a:pt x="27996" y="82651"/>
                </a:lnTo>
                <a:lnTo>
                  <a:pt x="60055" y="48877"/>
                </a:lnTo>
                <a:lnTo>
                  <a:pt x="101543" y="22783"/>
                </a:lnTo>
                <a:lnTo>
                  <a:pt x="150503" y="5961"/>
                </a:lnTo>
                <a:lnTo>
                  <a:pt x="204978" y="0"/>
                </a:lnTo>
                <a:lnTo>
                  <a:pt x="259452" y="5961"/>
                </a:lnTo>
                <a:lnTo>
                  <a:pt x="308412" y="22783"/>
                </a:lnTo>
                <a:lnTo>
                  <a:pt x="349900" y="48877"/>
                </a:lnTo>
                <a:lnTo>
                  <a:pt x="381959" y="82651"/>
                </a:lnTo>
                <a:lnTo>
                  <a:pt x="402630" y="122515"/>
                </a:lnTo>
                <a:lnTo>
                  <a:pt x="409956" y="166878"/>
                </a:lnTo>
                <a:lnTo>
                  <a:pt x="402630" y="211240"/>
                </a:lnTo>
                <a:lnTo>
                  <a:pt x="381959" y="251104"/>
                </a:lnTo>
                <a:lnTo>
                  <a:pt x="349900" y="284878"/>
                </a:lnTo>
                <a:lnTo>
                  <a:pt x="308412" y="310972"/>
                </a:lnTo>
                <a:lnTo>
                  <a:pt x="259452" y="327794"/>
                </a:lnTo>
                <a:lnTo>
                  <a:pt x="204978" y="333756"/>
                </a:lnTo>
                <a:lnTo>
                  <a:pt x="150503" y="327794"/>
                </a:lnTo>
                <a:lnTo>
                  <a:pt x="101543" y="310972"/>
                </a:lnTo>
                <a:lnTo>
                  <a:pt x="60055" y="284878"/>
                </a:lnTo>
                <a:lnTo>
                  <a:pt x="27996" y="251104"/>
                </a:lnTo>
                <a:lnTo>
                  <a:pt x="7325" y="211240"/>
                </a:lnTo>
                <a:lnTo>
                  <a:pt x="0" y="166878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49851" y="5590844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40273" y="5583173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204977" y="0"/>
                </a:moveTo>
                <a:lnTo>
                  <a:pt x="150503" y="5961"/>
                </a:lnTo>
                <a:lnTo>
                  <a:pt x="101543" y="22783"/>
                </a:lnTo>
                <a:lnTo>
                  <a:pt x="60055" y="48877"/>
                </a:lnTo>
                <a:lnTo>
                  <a:pt x="27996" y="82651"/>
                </a:lnTo>
                <a:lnTo>
                  <a:pt x="7325" y="122515"/>
                </a:lnTo>
                <a:lnTo>
                  <a:pt x="0" y="166878"/>
                </a:lnTo>
                <a:lnTo>
                  <a:pt x="7325" y="211240"/>
                </a:lnTo>
                <a:lnTo>
                  <a:pt x="27996" y="251104"/>
                </a:lnTo>
                <a:lnTo>
                  <a:pt x="60055" y="284878"/>
                </a:lnTo>
                <a:lnTo>
                  <a:pt x="101543" y="310972"/>
                </a:lnTo>
                <a:lnTo>
                  <a:pt x="150503" y="327794"/>
                </a:lnTo>
                <a:lnTo>
                  <a:pt x="204977" y="333756"/>
                </a:lnTo>
                <a:lnTo>
                  <a:pt x="259452" y="327794"/>
                </a:lnTo>
                <a:lnTo>
                  <a:pt x="308412" y="310972"/>
                </a:lnTo>
                <a:lnTo>
                  <a:pt x="349900" y="284878"/>
                </a:lnTo>
                <a:lnTo>
                  <a:pt x="381959" y="251104"/>
                </a:lnTo>
                <a:lnTo>
                  <a:pt x="402630" y="211240"/>
                </a:lnTo>
                <a:lnTo>
                  <a:pt x="409955" y="166878"/>
                </a:lnTo>
                <a:lnTo>
                  <a:pt x="402630" y="122515"/>
                </a:lnTo>
                <a:lnTo>
                  <a:pt x="381959" y="82651"/>
                </a:lnTo>
                <a:lnTo>
                  <a:pt x="349900" y="48877"/>
                </a:lnTo>
                <a:lnTo>
                  <a:pt x="308412" y="22783"/>
                </a:lnTo>
                <a:lnTo>
                  <a:pt x="259452" y="5961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0273" y="5583173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0" y="166878"/>
                </a:moveTo>
                <a:lnTo>
                  <a:pt x="7325" y="122515"/>
                </a:lnTo>
                <a:lnTo>
                  <a:pt x="27996" y="82651"/>
                </a:lnTo>
                <a:lnTo>
                  <a:pt x="60055" y="48877"/>
                </a:lnTo>
                <a:lnTo>
                  <a:pt x="101543" y="22783"/>
                </a:lnTo>
                <a:lnTo>
                  <a:pt x="150503" y="5961"/>
                </a:lnTo>
                <a:lnTo>
                  <a:pt x="204977" y="0"/>
                </a:lnTo>
                <a:lnTo>
                  <a:pt x="259452" y="5961"/>
                </a:lnTo>
                <a:lnTo>
                  <a:pt x="308412" y="22783"/>
                </a:lnTo>
                <a:lnTo>
                  <a:pt x="349900" y="48877"/>
                </a:lnTo>
                <a:lnTo>
                  <a:pt x="381959" y="82651"/>
                </a:lnTo>
                <a:lnTo>
                  <a:pt x="402630" y="122515"/>
                </a:lnTo>
                <a:lnTo>
                  <a:pt x="409955" y="166878"/>
                </a:lnTo>
                <a:lnTo>
                  <a:pt x="402630" y="211240"/>
                </a:lnTo>
                <a:lnTo>
                  <a:pt x="381959" y="251104"/>
                </a:lnTo>
                <a:lnTo>
                  <a:pt x="349900" y="284878"/>
                </a:lnTo>
                <a:lnTo>
                  <a:pt x="308412" y="310972"/>
                </a:lnTo>
                <a:lnTo>
                  <a:pt x="259452" y="327794"/>
                </a:lnTo>
                <a:lnTo>
                  <a:pt x="204977" y="333756"/>
                </a:lnTo>
                <a:lnTo>
                  <a:pt x="150503" y="327794"/>
                </a:lnTo>
                <a:lnTo>
                  <a:pt x="101543" y="310972"/>
                </a:lnTo>
                <a:lnTo>
                  <a:pt x="60055" y="284878"/>
                </a:lnTo>
                <a:lnTo>
                  <a:pt x="27996" y="251104"/>
                </a:lnTo>
                <a:lnTo>
                  <a:pt x="7325" y="211240"/>
                </a:lnTo>
                <a:lnTo>
                  <a:pt x="0" y="166878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63083" y="5590844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0482" y="6099809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204977" y="0"/>
                </a:moveTo>
                <a:lnTo>
                  <a:pt x="150503" y="5961"/>
                </a:lnTo>
                <a:lnTo>
                  <a:pt x="101543" y="22783"/>
                </a:lnTo>
                <a:lnTo>
                  <a:pt x="60055" y="48877"/>
                </a:lnTo>
                <a:lnTo>
                  <a:pt x="27996" y="82651"/>
                </a:lnTo>
                <a:lnTo>
                  <a:pt x="7325" y="122515"/>
                </a:lnTo>
                <a:lnTo>
                  <a:pt x="0" y="166877"/>
                </a:lnTo>
                <a:lnTo>
                  <a:pt x="7325" y="211240"/>
                </a:lnTo>
                <a:lnTo>
                  <a:pt x="27996" y="251104"/>
                </a:lnTo>
                <a:lnTo>
                  <a:pt x="60055" y="284878"/>
                </a:lnTo>
                <a:lnTo>
                  <a:pt x="101543" y="310972"/>
                </a:lnTo>
                <a:lnTo>
                  <a:pt x="150503" y="327794"/>
                </a:lnTo>
                <a:lnTo>
                  <a:pt x="204977" y="333755"/>
                </a:lnTo>
                <a:lnTo>
                  <a:pt x="259452" y="327794"/>
                </a:lnTo>
                <a:lnTo>
                  <a:pt x="308412" y="310972"/>
                </a:lnTo>
                <a:lnTo>
                  <a:pt x="349900" y="284878"/>
                </a:lnTo>
                <a:lnTo>
                  <a:pt x="381959" y="251104"/>
                </a:lnTo>
                <a:lnTo>
                  <a:pt x="402630" y="211240"/>
                </a:lnTo>
                <a:lnTo>
                  <a:pt x="409955" y="166877"/>
                </a:lnTo>
                <a:lnTo>
                  <a:pt x="402630" y="122515"/>
                </a:lnTo>
                <a:lnTo>
                  <a:pt x="381959" y="82651"/>
                </a:lnTo>
                <a:lnTo>
                  <a:pt x="349900" y="48877"/>
                </a:lnTo>
                <a:lnTo>
                  <a:pt x="308412" y="22783"/>
                </a:lnTo>
                <a:lnTo>
                  <a:pt x="259452" y="5961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0482" y="6099809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10" h="334010">
                <a:moveTo>
                  <a:pt x="0" y="166877"/>
                </a:moveTo>
                <a:lnTo>
                  <a:pt x="7325" y="122515"/>
                </a:lnTo>
                <a:lnTo>
                  <a:pt x="27996" y="82651"/>
                </a:lnTo>
                <a:lnTo>
                  <a:pt x="60055" y="48877"/>
                </a:lnTo>
                <a:lnTo>
                  <a:pt x="101543" y="22783"/>
                </a:lnTo>
                <a:lnTo>
                  <a:pt x="150503" y="5961"/>
                </a:lnTo>
                <a:lnTo>
                  <a:pt x="204977" y="0"/>
                </a:lnTo>
                <a:lnTo>
                  <a:pt x="259452" y="5961"/>
                </a:lnTo>
                <a:lnTo>
                  <a:pt x="308412" y="22783"/>
                </a:lnTo>
                <a:lnTo>
                  <a:pt x="349900" y="48877"/>
                </a:lnTo>
                <a:lnTo>
                  <a:pt x="381959" y="82651"/>
                </a:lnTo>
                <a:lnTo>
                  <a:pt x="402630" y="122515"/>
                </a:lnTo>
                <a:lnTo>
                  <a:pt x="409955" y="166877"/>
                </a:lnTo>
                <a:lnTo>
                  <a:pt x="402630" y="211240"/>
                </a:lnTo>
                <a:lnTo>
                  <a:pt x="381959" y="251104"/>
                </a:lnTo>
                <a:lnTo>
                  <a:pt x="349900" y="284878"/>
                </a:lnTo>
                <a:lnTo>
                  <a:pt x="308412" y="310972"/>
                </a:lnTo>
                <a:lnTo>
                  <a:pt x="259452" y="327794"/>
                </a:lnTo>
                <a:lnTo>
                  <a:pt x="204977" y="333755"/>
                </a:lnTo>
                <a:lnTo>
                  <a:pt x="150503" y="327794"/>
                </a:lnTo>
                <a:lnTo>
                  <a:pt x="101543" y="310972"/>
                </a:lnTo>
                <a:lnTo>
                  <a:pt x="60055" y="284878"/>
                </a:lnTo>
                <a:lnTo>
                  <a:pt x="27996" y="251104"/>
                </a:lnTo>
                <a:lnTo>
                  <a:pt x="7325" y="211240"/>
                </a:lnTo>
                <a:lnTo>
                  <a:pt x="0" y="166877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03290" y="6107785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17870" y="5750814"/>
            <a:ext cx="410209" cy="332740"/>
          </a:xfrm>
          <a:custGeom>
            <a:avLst/>
            <a:gdLst/>
            <a:ahLst/>
            <a:cxnLst/>
            <a:rect l="l" t="t" r="r" b="b"/>
            <a:pathLst>
              <a:path w="410210" h="332739">
                <a:moveTo>
                  <a:pt x="204977" y="0"/>
                </a:moveTo>
                <a:lnTo>
                  <a:pt x="150503" y="5933"/>
                </a:lnTo>
                <a:lnTo>
                  <a:pt x="101543" y="22679"/>
                </a:lnTo>
                <a:lnTo>
                  <a:pt x="60055" y="48653"/>
                </a:lnTo>
                <a:lnTo>
                  <a:pt x="27996" y="82273"/>
                </a:lnTo>
                <a:lnTo>
                  <a:pt x="7325" y="121955"/>
                </a:lnTo>
                <a:lnTo>
                  <a:pt x="0" y="166116"/>
                </a:lnTo>
                <a:lnTo>
                  <a:pt x="7325" y="210276"/>
                </a:lnTo>
                <a:lnTo>
                  <a:pt x="27996" y="249958"/>
                </a:lnTo>
                <a:lnTo>
                  <a:pt x="60055" y="283578"/>
                </a:lnTo>
                <a:lnTo>
                  <a:pt x="101543" y="309552"/>
                </a:lnTo>
                <a:lnTo>
                  <a:pt x="150503" y="326298"/>
                </a:lnTo>
                <a:lnTo>
                  <a:pt x="204977" y="332232"/>
                </a:lnTo>
                <a:lnTo>
                  <a:pt x="259452" y="326298"/>
                </a:lnTo>
                <a:lnTo>
                  <a:pt x="308412" y="309552"/>
                </a:lnTo>
                <a:lnTo>
                  <a:pt x="349900" y="283578"/>
                </a:lnTo>
                <a:lnTo>
                  <a:pt x="381959" y="249958"/>
                </a:lnTo>
                <a:lnTo>
                  <a:pt x="402630" y="210276"/>
                </a:lnTo>
                <a:lnTo>
                  <a:pt x="409955" y="166116"/>
                </a:lnTo>
                <a:lnTo>
                  <a:pt x="402630" y="121955"/>
                </a:lnTo>
                <a:lnTo>
                  <a:pt x="381959" y="82273"/>
                </a:lnTo>
                <a:lnTo>
                  <a:pt x="349900" y="48653"/>
                </a:lnTo>
                <a:lnTo>
                  <a:pt x="308412" y="22679"/>
                </a:lnTo>
                <a:lnTo>
                  <a:pt x="259452" y="5933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7870" y="5750814"/>
            <a:ext cx="410209" cy="332740"/>
          </a:xfrm>
          <a:custGeom>
            <a:avLst/>
            <a:gdLst/>
            <a:ahLst/>
            <a:cxnLst/>
            <a:rect l="l" t="t" r="r" b="b"/>
            <a:pathLst>
              <a:path w="410210" h="332739">
                <a:moveTo>
                  <a:pt x="0" y="166116"/>
                </a:moveTo>
                <a:lnTo>
                  <a:pt x="7325" y="121955"/>
                </a:lnTo>
                <a:lnTo>
                  <a:pt x="27996" y="82273"/>
                </a:lnTo>
                <a:lnTo>
                  <a:pt x="60055" y="48653"/>
                </a:lnTo>
                <a:lnTo>
                  <a:pt x="101543" y="22679"/>
                </a:lnTo>
                <a:lnTo>
                  <a:pt x="150503" y="5933"/>
                </a:lnTo>
                <a:lnTo>
                  <a:pt x="204977" y="0"/>
                </a:lnTo>
                <a:lnTo>
                  <a:pt x="259452" y="5933"/>
                </a:lnTo>
                <a:lnTo>
                  <a:pt x="308412" y="22679"/>
                </a:lnTo>
                <a:lnTo>
                  <a:pt x="349900" y="48653"/>
                </a:lnTo>
                <a:lnTo>
                  <a:pt x="381959" y="82273"/>
                </a:lnTo>
                <a:lnTo>
                  <a:pt x="402630" y="121955"/>
                </a:lnTo>
                <a:lnTo>
                  <a:pt x="409955" y="166116"/>
                </a:lnTo>
                <a:lnTo>
                  <a:pt x="402630" y="210276"/>
                </a:lnTo>
                <a:lnTo>
                  <a:pt x="381959" y="249958"/>
                </a:lnTo>
                <a:lnTo>
                  <a:pt x="349900" y="283578"/>
                </a:lnTo>
                <a:lnTo>
                  <a:pt x="308412" y="309552"/>
                </a:lnTo>
                <a:lnTo>
                  <a:pt x="259452" y="326298"/>
                </a:lnTo>
                <a:lnTo>
                  <a:pt x="204977" y="332232"/>
                </a:lnTo>
                <a:lnTo>
                  <a:pt x="150503" y="326298"/>
                </a:lnTo>
                <a:lnTo>
                  <a:pt x="101543" y="309552"/>
                </a:lnTo>
                <a:lnTo>
                  <a:pt x="60055" y="283578"/>
                </a:lnTo>
                <a:lnTo>
                  <a:pt x="27996" y="249958"/>
                </a:lnTo>
                <a:lnTo>
                  <a:pt x="7325" y="210276"/>
                </a:lnTo>
                <a:lnTo>
                  <a:pt x="0" y="16611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40297" y="5757265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54673" y="6201917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09" h="334009">
                <a:moveTo>
                  <a:pt x="204977" y="0"/>
                </a:moveTo>
                <a:lnTo>
                  <a:pt x="150503" y="5961"/>
                </a:lnTo>
                <a:lnTo>
                  <a:pt x="101543" y="22783"/>
                </a:lnTo>
                <a:lnTo>
                  <a:pt x="60055" y="48877"/>
                </a:lnTo>
                <a:lnTo>
                  <a:pt x="27996" y="82651"/>
                </a:lnTo>
                <a:lnTo>
                  <a:pt x="7325" y="122515"/>
                </a:lnTo>
                <a:lnTo>
                  <a:pt x="0" y="166877"/>
                </a:lnTo>
                <a:lnTo>
                  <a:pt x="7325" y="211240"/>
                </a:lnTo>
                <a:lnTo>
                  <a:pt x="27996" y="251104"/>
                </a:lnTo>
                <a:lnTo>
                  <a:pt x="60055" y="284878"/>
                </a:lnTo>
                <a:lnTo>
                  <a:pt x="101543" y="310972"/>
                </a:lnTo>
                <a:lnTo>
                  <a:pt x="150503" y="327794"/>
                </a:lnTo>
                <a:lnTo>
                  <a:pt x="204977" y="333755"/>
                </a:lnTo>
                <a:lnTo>
                  <a:pt x="259452" y="327794"/>
                </a:lnTo>
                <a:lnTo>
                  <a:pt x="308412" y="310972"/>
                </a:lnTo>
                <a:lnTo>
                  <a:pt x="349900" y="284878"/>
                </a:lnTo>
                <a:lnTo>
                  <a:pt x="381959" y="251104"/>
                </a:lnTo>
                <a:lnTo>
                  <a:pt x="402630" y="211240"/>
                </a:lnTo>
                <a:lnTo>
                  <a:pt x="409955" y="166877"/>
                </a:lnTo>
                <a:lnTo>
                  <a:pt x="402630" y="122515"/>
                </a:lnTo>
                <a:lnTo>
                  <a:pt x="381959" y="82651"/>
                </a:lnTo>
                <a:lnTo>
                  <a:pt x="349900" y="48877"/>
                </a:lnTo>
                <a:lnTo>
                  <a:pt x="308412" y="22783"/>
                </a:lnTo>
                <a:lnTo>
                  <a:pt x="259452" y="5961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4673" y="6201917"/>
            <a:ext cx="410209" cy="334010"/>
          </a:xfrm>
          <a:custGeom>
            <a:avLst/>
            <a:gdLst/>
            <a:ahLst/>
            <a:cxnLst/>
            <a:rect l="l" t="t" r="r" b="b"/>
            <a:pathLst>
              <a:path w="410209" h="334009">
                <a:moveTo>
                  <a:pt x="0" y="166877"/>
                </a:moveTo>
                <a:lnTo>
                  <a:pt x="7325" y="122515"/>
                </a:lnTo>
                <a:lnTo>
                  <a:pt x="27996" y="82651"/>
                </a:lnTo>
                <a:lnTo>
                  <a:pt x="60055" y="48877"/>
                </a:lnTo>
                <a:lnTo>
                  <a:pt x="101543" y="22783"/>
                </a:lnTo>
                <a:lnTo>
                  <a:pt x="150503" y="5961"/>
                </a:lnTo>
                <a:lnTo>
                  <a:pt x="204977" y="0"/>
                </a:lnTo>
                <a:lnTo>
                  <a:pt x="259452" y="5961"/>
                </a:lnTo>
                <a:lnTo>
                  <a:pt x="308412" y="22783"/>
                </a:lnTo>
                <a:lnTo>
                  <a:pt x="349900" y="48877"/>
                </a:lnTo>
                <a:lnTo>
                  <a:pt x="381959" y="82651"/>
                </a:lnTo>
                <a:lnTo>
                  <a:pt x="402630" y="122515"/>
                </a:lnTo>
                <a:lnTo>
                  <a:pt x="409955" y="166877"/>
                </a:lnTo>
                <a:lnTo>
                  <a:pt x="402630" y="211240"/>
                </a:lnTo>
                <a:lnTo>
                  <a:pt x="381959" y="251104"/>
                </a:lnTo>
                <a:lnTo>
                  <a:pt x="349900" y="284878"/>
                </a:lnTo>
                <a:lnTo>
                  <a:pt x="308412" y="310972"/>
                </a:lnTo>
                <a:lnTo>
                  <a:pt x="259452" y="327794"/>
                </a:lnTo>
                <a:lnTo>
                  <a:pt x="204977" y="333755"/>
                </a:lnTo>
                <a:lnTo>
                  <a:pt x="150503" y="327794"/>
                </a:lnTo>
                <a:lnTo>
                  <a:pt x="101543" y="310972"/>
                </a:lnTo>
                <a:lnTo>
                  <a:pt x="60055" y="284878"/>
                </a:lnTo>
                <a:lnTo>
                  <a:pt x="27996" y="251104"/>
                </a:lnTo>
                <a:lnTo>
                  <a:pt x="7325" y="211240"/>
                </a:lnTo>
                <a:lnTo>
                  <a:pt x="0" y="166877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77736" y="6209893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97573" y="5787390"/>
            <a:ext cx="408940" cy="334010"/>
          </a:xfrm>
          <a:custGeom>
            <a:avLst/>
            <a:gdLst/>
            <a:ahLst/>
            <a:cxnLst/>
            <a:rect l="l" t="t" r="r" b="b"/>
            <a:pathLst>
              <a:path w="408940" h="334010">
                <a:moveTo>
                  <a:pt x="204216" y="0"/>
                </a:moveTo>
                <a:lnTo>
                  <a:pt x="149930" y="5961"/>
                </a:lnTo>
                <a:lnTo>
                  <a:pt x="101148" y="22783"/>
                </a:lnTo>
                <a:lnTo>
                  <a:pt x="59817" y="48877"/>
                </a:lnTo>
                <a:lnTo>
                  <a:pt x="27883" y="82651"/>
                </a:lnTo>
                <a:lnTo>
                  <a:pt x="7295" y="122515"/>
                </a:lnTo>
                <a:lnTo>
                  <a:pt x="0" y="166878"/>
                </a:lnTo>
                <a:lnTo>
                  <a:pt x="7295" y="211240"/>
                </a:lnTo>
                <a:lnTo>
                  <a:pt x="27883" y="251104"/>
                </a:lnTo>
                <a:lnTo>
                  <a:pt x="59817" y="284878"/>
                </a:lnTo>
                <a:lnTo>
                  <a:pt x="101148" y="310972"/>
                </a:lnTo>
                <a:lnTo>
                  <a:pt x="149930" y="327794"/>
                </a:lnTo>
                <a:lnTo>
                  <a:pt x="204216" y="333756"/>
                </a:lnTo>
                <a:lnTo>
                  <a:pt x="258501" y="327794"/>
                </a:lnTo>
                <a:lnTo>
                  <a:pt x="307283" y="310972"/>
                </a:lnTo>
                <a:lnTo>
                  <a:pt x="348615" y="284878"/>
                </a:lnTo>
                <a:lnTo>
                  <a:pt x="380548" y="251104"/>
                </a:lnTo>
                <a:lnTo>
                  <a:pt x="401136" y="211240"/>
                </a:lnTo>
                <a:lnTo>
                  <a:pt x="408431" y="166878"/>
                </a:lnTo>
                <a:lnTo>
                  <a:pt x="401136" y="122515"/>
                </a:lnTo>
                <a:lnTo>
                  <a:pt x="380548" y="82651"/>
                </a:lnTo>
                <a:lnTo>
                  <a:pt x="348614" y="48877"/>
                </a:lnTo>
                <a:lnTo>
                  <a:pt x="307283" y="22783"/>
                </a:lnTo>
                <a:lnTo>
                  <a:pt x="258501" y="5961"/>
                </a:lnTo>
                <a:lnTo>
                  <a:pt x="20421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7573" y="5787390"/>
            <a:ext cx="408940" cy="334010"/>
          </a:xfrm>
          <a:custGeom>
            <a:avLst/>
            <a:gdLst/>
            <a:ahLst/>
            <a:cxnLst/>
            <a:rect l="l" t="t" r="r" b="b"/>
            <a:pathLst>
              <a:path w="408940" h="334010">
                <a:moveTo>
                  <a:pt x="0" y="166878"/>
                </a:moveTo>
                <a:lnTo>
                  <a:pt x="7295" y="122515"/>
                </a:lnTo>
                <a:lnTo>
                  <a:pt x="27883" y="82651"/>
                </a:lnTo>
                <a:lnTo>
                  <a:pt x="59817" y="48877"/>
                </a:lnTo>
                <a:lnTo>
                  <a:pt x="101148" y="22783"/>
                </a:lnTo>
                <a:lnTo>
                  <a:pt x="149930" y="5961"/>
                </a:lnTo>
                <a:lnTo>
                  <a:pt x="204216" y="0"/>
                </a:lnTo>
                <a:lnTo>
                  <a:pt x="258501" y="5961"/>
                </a:lnTo>
                <a:lnTo>
                  <a:pt x="307283" y="22783"/>
                </a:lnTo>
                <a:lnTo>
                  <a:pt x="348614" y="48877"/>
                </a:lnTo>
                <a:lnTo>
                  <a:pt x="380548" y="82651"/>
                </a:lnTo>
                <a:lnTo>
                  <a:pt x="401136" y="122515"/>
                </a:lnTo>
                <a:lnTo>
                  <a:pt x="408431" y="166878"/>
                </a:lnTo>
                <a:lnTo>
                  <a:pt x="401136" y="211240"/>
                </a:lnTo>
                <a:lnTo>
                  <a:pt x="380548" y="251104"/>
                </a:lnTo>
                <a:lnTo>
                  <a:pt x="348615" y="284878"/>
                </a:lnTo>
                <a:lnTo>
                  <a:pt x="307283" y="310972"/>
                </a:lnTo>
                <a:lnTo>
                  <a:pt x="258501" y="327794"/>
                </a:lnTo>
                <a:lnTo>
                  <a:pt x="204216" y="333756"/>
                </a:lnTo>
                <a:lnTo>
                  <a:pt x="149930" y="327794"/>
                </a:lnTo>
                <a:lnTo>
                  <a:pt x="101148" y="310972"/>
                </a:lnTo>
                <a:lnTo>
                  <a:pt x="59817" y="284878"/>
                </a:lnTo>
                <a:lnTo>
                  <a:pt x="27883" y="251104"/>
                </a:lnTo>
                <a:lnTo>
                  <a:pt x="7295" y="211240"/>
                </a:lnTo>
                <a:lnTo>
                  <a:pt x="0" y="166878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619493" y="5795365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77050" y="6060185"/>
            <a:ext cx="410209" cy="332740"/>
          </a:xfrm>
          <a:custGeom>
            <a:avLst/>
            <a:gdLst/>
            <a:ahLst/>
            <a:cxnLst/>
            <a:rect l="l" t="t" r="r" b="b"/>
            <a:pathLst>
              <a:path w="410209" h="332739">
                <a:moveTo>
                  <a:pt x="204977" y="0"/>
                </a:moveTo>
                <a:lnTo>
                  <a:pt x="150503" y="5933"/>
                </a:lnTo>
                <a:lnTo>
                  <a:pt x="101543" y="22679"/>
                </a:lnTo>
                <a:lnTo>
                  <a:pt x="60055" y="48653"/>
                </a:lnTo>
                <a:lnTo>
                  <a:pt x="27996" y="82273"/>
                </a:lnTo>
                <a:lnTo>
                  <a:pt x="7325" y="121955"/>
                </a:lnTo>
                <a:lnTo>
                  <a:pt x="0" y="166115"/>
                </a:lnTo>
                <a:lnTo>
                  <a:pt x="7325" y="210276"/>
                </a:lnTo>
                <a:lnTo>
                  <a:pt x="27996" y="249958"/>
                </a:lnTo>
                <a:lnTo>
                  <a:pt x="60055" y="283578"/>
                </a:lnTo>
                <a:lnTo>
                  <a:pt x="101543" y="309552"/>
                </a:lnTo>
                <a:lnTo>
                  <a:pt x="150503" y="326298"/>
                </a:lnTo>
                <a:lnTo>
                  <a:pt x="204977" y="332231"/>
                </a:lnTo>
                <a:lnTo>
                  <a:pt x="259452" y="326298"/>
                </a:lnTo>
                <a:lnTo>
                  <a:pt x="308412" y="309552"/>
                </a:lnTo>
                <a:lnTo>
                  <a:pt x="349900" y="283578"/>
                </a:lnTo>
                <a:lnTo>
                  <a:pt x="381959" y="249958"/>
                </a:lnTo>
                <a:lnTo>
                  <a:pt x="402630" y="210276"/>
                </a:lnTo>
                <a:lnTo>
                  <a:pt x="409955" y="166115"/>
                </a:lnTo>
                <a:lnTo>
                  <a:pt x="402630" y="121955"/>
                </a:lnTo>
                <a:lnTo>
                  <a:pt x="381959" y="82273"/>
                </a:lnTo>
                <a:lnTo>
                  <a:pt x="349900" y="48653"/>
                </a:lnTo>
                <a:lnTo>
                  <a:pt x="308412" y="22679"/>
                </a:lnTo>
                <a:lnTo>
                  <a:pt x="259452" y="5933"/>
                </a:lnTo>
                <a:lnTo>
                  <a:pt x="20497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7050" y="6060185"/>
            <a:ext cx="410209" cy="332740"/>
          </a:xfrm>
          <a:custGeom>
            <a:avLst/>
            <a:gdLst/>
            <a:ahLst/>
            <a:cxnLst/>
            <a:rect l="l" t="t" r="r" b="b"/>
            <a:pathLst>
              <a:path w="410209" h="332739">
                <a:moveTo>
                  <a:pt x="0" y="166115"/>
                </a:moveTo>
                <a:lnTo>
                  <a:pt x="7325" y="121955"/>
                </a:lnTo>
                <a:lnTo>
                  <a:pt x="27996" y="82273"/>
                </a:lnTo>
                <a:lnTo>
                  <a:pt x="60055" y="48653"/>
                </a:lnTo>
                <a:lnTo>
                  <a:pt x="101543" y="22679"/>
                </a:lnTo>
                <a:lnTo>
                  <a:pt x="150503" y="5933"/>
                </a:lnTo>
                <a:lnTo>
                  <a:pt x="204977" y="0"/>
                </a:lnTo>
                <a:lnTo>
                  <a:pt x="259452" y="5933"/>
                </a:lnTo>
                <a:lnTo>
                  <a:pt x="308412" y="22679"/>
                </a:lnTo>
                <a:lnTo>
                  <a:pt x="349900" y="48653"/>
                </a:lnTo>
                <a:lnTo>
                  <a:pt x="381959" y="82273"/>
                </a:lnTo>
                <a:lnTo>
                  <a:pt x="402630" y="121955"/>
                </a:lnTo>
                <a:lnTo>
                  <a:pt x="409955" y="166115"/>
                </a:lnTo>
                <a:lnTo>
                  <a:pt x="402630" y="210276"/>
                </a:lnTo>
                <a:lnTo>
                  <a:pt x="381959" y="249958"/>
                </a:lnTo>
                <a:lnTo>
                  <a:pt x="349900" y="283578"/>
                </a:lnTo>
                <a:lnTo>
                  <a:pt x="308412" y="309552"/>
                </a:lnTo>
                <a:lnTo>
                  <a:pt x="259452" y="326298"/>
                </a:lnTo>
                <a:lnTo>
                  <a:pt x="204977" y="332231"/>
                </a:lnTo>
                <a:lnTo>
                  <a:pt x="150503" y="326298"/>
                </a:lnTo>
                <a:lnTo>
                  <a:pt x="101543" y="309552"/>
                </a:lnTo>
                <a:lnTo>
                  <a:pt x="60055" y="283578"/>
                </a:lnTo>
                <a:lnTo>
                  <a:pt x="27996" y="249958"/>
                </a:lnTo>
                <a:lnTo>
                  <a:pt x="7325" y="210276"/>
                </a:lnTo>
                <a:lnTo>
                  <a:pt x="0" y="16611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99858" y="6066942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606030" cy="269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Rank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i="1" spc="-5" dirty="0">
                <a:latin typeface="Calibri"/>
                <a:cs typeface="Calibri"/>
              </a:rPr>
              <a:t>rank </a:t>
            </a:r>
            <a:r>
              <a:rPr sz="2400" spc="-5" dirty="0">
                <a:latin typeface="Calibri"/>
                <a:cs typeface="Calibri"/>
              </a:rPr>
              <a:t>identifies </a:t>
            </a:r>
            <a:r>
              <a:rPr sz="2400" spc="-20" dirty="0">
                <a:latin typeface="Calibri"/>
                <a:cs typeface="Calibri"/>
              </a:rPr>
              <a:t>different </a:t>
            </a: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rank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5" dirty="0">
                <a:latin typeface="Calibri"/>
                <a:cs typeface="Calibri"/>
              </a:rPr>
              <a:t>basis </a:t>
            </a:r>
            <a:r>
              <a:rPr sz="2400" spc="-20" dirty="0">
                <a:latin typeface="Calibri"/>
                <a:cs typeface="Calibri"/>
              </a:rPr>
              <a:t>for any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data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ranks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processes are </a:t>
            </a:r>
            <a:r>
              <a:rPr sz="2000" spc="-5" dirty="0">
                <a:latin typeface="Calibri"/>
                <a:cs typeface="Calibri"/>
              </a:rPr>
              <a:t>primarily used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identification  </a:t>
            </a:r>
            <a:r>
              <a:rPr sz="2000" dirty="0">
                <a:latin typeface="Calibri"/>
                <a:cs typeface="Calibri"/>
              </a:rPr>
              <a:t>purposes when </a:t>
            </a:r>
            <a:r>
              <a:rPr sz="2000" spc="-5" dirty="0">
                <a:latin typeface="Calibri"/>
                <a:cs typeface="Calibri"/>
              </a:rPr>
              <a:t>sending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receiving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messages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MPI_Comm_rank( </a:t>
            </a:r>
            <a:r>
              <a:rPr sz="1800" dirty="0">
                <a:latin typeface="Lucida Console"/>
                <a:cs typeface="Lucida Console"/>
              </a:rPr>
              <a:t>MPI_Comm comm, </a:t>
            </a:r>
            <a:r>
              <a:rPr sz="18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*</a:t>
            </a:r>
            <a:r>
              <a:rPr sz="1800" i="1" dirty="0">
                <a:latin typeface="Lucida Sans Typewriter"/>
                <a:cs typeface="Lucida Sans Typewriter"/>
              </a:rPr>
              <a:t>rank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2129" y="4101846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495300" y="0"/>
                </a:moveTo>
                <a:lnTo>
                  <a:pt x="437535" y="2003"/>
                </a:lnTo>
                <a:lnTo>
                  <a:pt x="381728" y="7866"/>
                </a:lnTo>
                <a:lnTo>
                  <a:pt x="328251" y="17364"/>
                </a:lnTo>
                <a:lnTo>
                  <a:pt x="277474" y="30275"/>
                </a:lnTo>
                <a:lnTo>
                  <a:pt x="229770" y="46375"/>
                </a:lnTo>
                <a:lnTo>
                  <a:pt x="185510" y="65440"/>
                </a:lnTo>
                <a:lnTo>
                  <a:pt x="145065" y="87248"/>
                </a:lnTo>
                <a:lnTo>
                  <a:pt x="108808" y="111576"/>
                </a:lnTo>
                <a:lnTo>
                  <a:pt x="77109" y="138199"/>
                </a:lnTo>
                <a:lnTo>
                  <a:pt x="50340" y="166895"/>
                </a:lnTo>
                <a:lnTo>
                  <a:pt x="13080" y="229613"/>
                </a:lnTo>
                <a:lnTo>
                  <a:pt x="0" y="297941"/>
                </a:lnTo>
                <a:lnTo>
                  <a:pt x="3332" y="332696"/>
                </a:lnTo>
                <a:lnTo>
                  <a:pt x="28874" y="398442"/>
                </a:lnTo>
                <a:lnTo>
                  <a:pt x="77109" y="457684"/>
                </a:lnTo>
                <a:lnTo>
                  <a:pt x="108808" y="484307"/>
                </a:lnTo>
                <a:lnTo>
                  <a:pt x="145065" y="508634"/>
                </a:lnTo>
                <a:lnTo>
                  <a:pt x="185510" y="530443"/>
                </a:lnTo>
                <a:lnTo>
                  <a:pt x="229770" y="549508"/>
                </a:lnTo>
                <a:lnTo>
                  <a:pt x="277474" y="565608"/>
                </a:lnTo>
                <a:lnTo>
                  <a:pt x="328251" y="578519"/>
                </a:lnTo>
                <a:lnTo>
                  <a:pt x="381728" y="588017"/>
                </a:lnTo>
                <a:lnTo>
                  <a:pt x="437535" y="593880"/>
                </a:lnTo>
                <a:lnTo>
                  <a:pt x="495300" y="595883"/>
                </a:lnTo>
                <a:lnTo>
                  <a:pt x="553064" y="593880"/>
                </a:lnTo>
                <a:lnTo>
                  <a:pt x="608871" y="588017"/>
                </a:lnTo>
                <a:lnTo>
                  <a:pt x="662348" y="578519"/>
                </a:lnTo>
                <a:lnTo>
                  <a:pt x="713125" y="565608"/>
                </a:lnTo>
                <a:lnTo>
                  <a:pt x="760829" y="549508"/>
                </a:lnTo>
                <a:lnTo>
                  <a:pt x="805089" y="530443"/>
                </a:lnTo>
                <a:lnTo>
                  <a:pt x="845534" y="508635"/>
                </a:lnTo>
                <a:lnTo>
                  <a:pt x="881791" y="484307"/>
                </a:lnTo>
                <a:lnTo>
                  <a:pt x="913490" y="457684"/>
                </a:lnTo>
                <a:lnTo>
                  <a:pt x="940259" y="428988"/>
                </a:lnTo>
                <a:lnTo>
                  <a:pt x="977519" y="366270"/>
                </a:lnTo>
                <a:lnTo>
                  <a:pt x="990600" y="297941"/>
                </a:lnTo>
                <a:lnTo>
                  <a:pt x="987267" y="263187"/>
                </a:lnTo>
                <a:lnTo>
                  <a:pt x="961725" y="197441"/>
                </a:lnTo>
                <a:lnTo>
                  <a:pt x="913490" y="138199"/>
                </a:lnTo>
                <a:lnTo>
                  <a:pt x="881791" y="111576"/>
                </a:lnTo>
                <a:lnTo>
                  <a:pt x="845534" y="87249"/>
                </a:lnTo>
                <a:lnTo>
                  <a:pt x="805089" y="65440"/>
                </a:lnTo>
                <a:lnTo>
                  <a:pt x="760829" y="46375"/>
                </a:lnTo>
                <a:lnTo>
                  <a:pt x="713125" y="30275"/>
                </a:lnTo>
                <a:lnTo>
                  <a:pt x="662348" y="17364"/>
                </a:lnTo>
                <a:lnTo>
                  <a:pt x="608871" y="7866"/>
                </a:lnTo>
                <a:lnTo>
                  <a:pt x="553064" y="2003"/>
                </a:lnTo>
                <a:lnTo>
                  <a:pt x="4953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2129" y="4101846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0" y="297941"/>
                </a:moveTo>
                <a:lnTo>
                  <a:pt x="13080" y="229613"/>
                </a:lnTo>
                <a:lnTo>
                  <a:pt x="50340" y="166895"/>
                </a:lnTo>
                <a:lnTo>
                  <a:pt x="77109" y="138199"/>
                </a:lnTo>
                <a:lnTo>
                  <a:pt x="108808" y="111576"/>
                </a:lnTo>
                <a:lnTo>
                  <a:pt x="145065" y="87248"/>
                </a:lnTo>
                <a:lnTo>
                  <a:pt x="185510" y="65440"/>
                </a:lnTo>
                <a:lnTo>
                  <a:pt x="229770" y="46375"/>
                </a:lnTo>
                <a:lnTo>
                  <a:pt x="277474" y="30275"/>
                </a:lnTo>
                <a:lnTo>
                  <a:pt x="328251" y="17364"/>
                </a:lnTo>
                <a:lnTo>
                  <a:pt x="381728" y="7866"/>
                </a:lnTo>
                <a:lnTo>
                  <a:pt x="437535" y="2003"/>
                </a:lnTo>
                <a:lnTo>
                  <a:pt x="495300" y="0"/>
                </a:lnTo>
                <a:lnTo>
                  <a:pt x="553064" y="2003"/>
                </a:lnTo>
                <a:lnTo>
                  <a:pt x="608871" y="7866"/>
                </a:lnTo>
                <a:lnTo>
                  <a:pt x="662348" y="17364"/>
                </a:lnTo>
                <a:lnTo>
                  <a:pt x="713125" y="30275"/>
                </a:lnTo>
                <a:lnTo>
                  <a:pt x="760829" y="46375"/>
                </a:lnTo>
                <a:lnTo>
                  <a:pt x="805089" y="65440"/>
                </a:lnTo>
                <a:lnTo>
                  <a:pt x="845534" y="87249"/>
                </a:lnTo>
                <a:lnTo>
                  <a:pt x="881791" y="111576"/>
                </a:lnTo>
                <a:lnTo>
                  <a:pt x="913490" y="138199"/>
                </a:lnTo>
                <a:lnTo>
                  <a:pt x="940259" y="166895"/>
                </a:lnTo>
                <a:lnTo>
                  <a:pt x="977519" y="229613"/>
                </a:lnTo>
                <a:lnTo>
                  <a:pt x="990600" y="297941"/>
                </a:lnTo>
                <a:lnTo>
                  <a:pt x="987267" y="332696"/>
                </a:lnTo>
                <a:lnTo>
                  <a:pt x="961725" y="398442"/>
                </a:lnTo>
                <a:lnTo>
                  <a:pt x="913490" y="457684"/>
                </a:lnTo>
                <a:lnTo>
                  <a:pt x="881791" y="484307"/>
                </a:lnTo>
                <a:lnTo>
                  <a:pt x="845534" y="508635"/>
                </a:lnTo>
                <a:lnTo>
                  <a:pt x="805089" y="530443"/>
                </a:lnTo>
                <a:lnTo>
                  <a:pt x="760829" y="549508"/>
                </a:lnTo>
                <a:lnTo>
                  <a:pt x="713125" y="565608"/>
                </a:lnTo>
                <a:lnTo>
                  <a:pt x="662348" y="578519"/>
                </a:lnTo>
                <a:lnTo>
                  <a:pt x="608871" y="588017"/>
                </a:lnTo>
                <a:lnTo>
                  <a:pt x="553064" y="593880"/>
                </a:lnTo>
                <a:lnTo>
                  <a:pt x="495300" y="595883"/>
                </a:lnTo>
                <a:lnTo>
                  <a:pt x="437535" y="593880"/>
                </a:lnTo>
                <a:lnTo>
                  <a:pt x="381728" y="588017"/>
                </a:lnTo>
                <a:lnTo>
                  <a:pt x="328251" y="578519"/>
                </a:lnTo>
                <a:lnTo>
                  <a:pt x="277474" y="565608"/>
                </a:lnTo>
                <a:lnTo>
                  <a:pt x="229770" y="549508"/>
                </a:lnTo>
                <a:lnTo>
                  <a:pt x="185510" y="530443"/>
                </a:lnTo>
                <a:lnTo>
                  <a:pt x="145065" y="508634"/>
                </a:lnTo>
                <a:lnTo>
                  <a:pt x="108808" y="484307"/>
                </a:lnTo>
                <a:lnTo>
                  <a:pt x="77109" y="457684"/>
                </a:lnTo>
                <a:lnTo>
                  <a:pt x="50340" y="428988"/>
                </a:lnTo>
                <a:lnTo>
                  <a:pt x="13080" y="366270"/>
                </a:lnTo>
                <a:lnTo>
                  <a:pt x="0" y="29794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405" y="4266438"/>
            <a:ext cx="8940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i="1" spc="-50" dirty="0">
                <a:latin typeface="Arial"/>
                <a:cs typeface="Arial"/>
              </a:rPr>
              <a:t>m</a:t>
            </a:r>
            <a:r>
              <a:rPr sz="1650" b="1" i="1" spc="-75" dirty="0">
                <a:latin typeface="Arial"/>
                <a:cs typeface="Arial"/>
              </a:rPr>
              <a:t>y</a:t>
            </a:r>
            <a:r>
              <a:rPr sz="1650" b="1" i="1" spc="-35" dirty="0">
                <a:latin typeface="Arial"/>
                <a:cs typeface="Arial"/>
              </a:rPr>
              <a:t>an</a:t>
            </a:r>
            <a:r>
              <a:rPr sz="1650" b="1" i="1" spc="-40" dirty="0">
                <a:latin typeface="Arial"/>
                <a:cs typeface="Arial"/>
              </a:rPr>
              <a:t>k</a:t>
            </a:r>
            <a:r>
              <a:rPr sz="1600" b="1" spc="-5" dirty="0">
                <a:latin typeface="Arial"/>
                <a:cs typeface="Arial"/>
              </a:rPr>
              <a:t>=0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5817" y="4065270"/>
            <a:ext cx="990600" cy="597535"/>
          </a:xfrm>
          <a:custGeom>
            <a:avLst/>
            <a:gdLst/>
            <a:ahLst/>
            <a:cxnLst/>
            <a:rect l="l" t="t" r="r" b="b"/>
            <a:pathLst>
              <a:path w="990600" h="597535">
                <a:moveTo>
                  <a:pt x="495299" y="0"/>
                </a:moveTo>
                <a:lnTo>
                  <a:pt x="437535" y="2009"/>
                </a:lnTo>
                <a:lnTo>
                  <a:pt x="381728" y="7888"/>
                </a:lnTo>
                <a:lnTo>
                  <a:pt x="328251" y="17413"/>
                </a:lnTo>
                <a:lnTo>
                  <a:pt x="277474" y="30360"/>
                </a:lnTo>
                <a:lnTo>
                  <a:pt x="229770" y="46503"/>
                </a:lnTo>
                <a:lnTo>
                  <a:pt x="185510" y="65620"/>
                </a:lnTo>
                <a:lnTo>
                  <a:pt x="145065" y="87487"/>
                </a:lnTo>
                <a:lnTo>
                  <a:pt x="108808" y="111878"/>
                </a:lnTo>
                <a:lnTo>
                  <a:pt x="77109" y="138570"/>
                </a:lnTo>
                <a:lnTo>
                  <a:pt x="50340" y="167340"/>
                </a:lnTo>
                <a:lnTo>
                  <a:pt x="13080" y="230212"/>
                </a:lnTo>
                <a:lnTo>
                  <a:pt x="0" y="298703"/>
                </a:lnTo>
                <a:lnTo>
                  <a:pt x="3332" y="333539"/>
                </a:lnTo>
                <a:lnTo>
                  <a:pt x="28874" y="399445"/>
                </a:lnTo>
                <a:lnTo>
                  <a:pt x="77109" y="458837"/>
                </a:lnTo>
                <a:lnTo>
                  <a:pt x="108808" y="485529"/>
                </a:lnTo>
                <a:lnTo>
                  <a:pt x="145065" y="509920"/>
                </a:lnTo>
                <a:lnTo>
                  <a:pt x="185510" y="531787"/>
                </a:lnTo>
                <a:lnTo>
                  <a:pt x="229770" y="550904"/>
                </a:lnTo>
                <a:lnTo>
                  <a:pt x="277474" y="567047"/>
                </a:lnTo>
                <a:lnTo>
                  <a:pt x="328251" y="579994"/>
                </a:lnTo>
                <a:lnTo>
                  <a:pt x="381728" y="589519"/>
                </a:lnTo>
                <a:lnTo>
                  <a:pt x="437535" y="595398"/>
                </a:lnTo>
                <a:lnTo>
                  <a:pt x="495299" y="597407"/>
                </a:lnTo>
                <a:lnTo>
                  <a:pt x="553064" y="595398"/>
                </a:lnTo>
                <a:lnTo>
                  <a:pt x="608871" y="589519"/>
                </a:lnTo>
                <a:lnTo>
                  <a:pt x="662348" y="579994"/>
                </a:lnTo>
                <a:lnTo>
                  <a:pt x="713125" y="567047"/>
                </a:lnTo>
                <a:lnTo>
                  <a:pt x="760829" y="550904"/>
                </a:lnTo>
                <a:lnTo>
                  <a:pt x="805089" y="531787"/>
                </a:lnTo>
                <a:lnTo>
                  <a:pt x="845534" y="509920"/>
                </a:lnTo>
                <a:lnTo>
                  <a:pt x="881791" y="485529"/>
                </a:lnTo>
                <a:lnTo>
                  <a:pt x="913490" y="458837"/>
                </a:lnTo>
                <a:lnTo>
                  <a:pt x="940259" y="430067"/>
                </a:lnTo>
                <a:lnTo>
                  <a:pt x="977519" y="367195"/>
                </a:lnTo>
                <a:lnTo>
                  <a:pt x="990599" y="298703"/>
                </a:lnTo>
                <a:lnTo>
                  <a:pt x="987267" y="263868"/>
                </a:lnTo>
                <a:lnTo>
                  <a:pt x="961725" y="197962"/>
                </a:lnTo>
                <a:lnTo>
                  <a:pt x="913490" y="138570"/>
                </a:lnTo>
                <a:lnTo>
                  <a:pt x="881791" y="111878"/>
                </a:lnTo>
                <a:lnTo>
                  <a:pt x="845534" y="87487"/>
                </a:lnTo>
                <a:lnTo>
                  <a:pt x="805089" y="65620"/>
                </a:lnTo>
                <a:lnTo>
                  <a:pt x="760829" y="46503"/>
                </a:lnTo>
                <a:lnTo>
                  <a:pt x="713125" y="30360"/>
                </a:lnTo>
                <a:lnTo>
                  <a:pt x="662348" y="17413"/>
                </a:lnTo>
                <a:lnTo>
                  <a:pt x="608871" y="7888"/>
                </a:lnTo>
                <a:lnTo>
                  <a:pt x="553064" y="2009"/>
                </a:lnTo>
                <a:lnTo>
                  <a:pt x="4952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5817" y="4065270"/>
            <a:ext cx="990600" cy="597535"/>
          </a:xfrm>
          <a:custGeom>
            <a:avLst/>
            <a:gdLst/>
            <a:ahLst/>
            <a:cxnLst/>
            <a:rect l="l" t="t" r="r" b="b"/>
            <a:pathLst>
              <a:path w="990600" h="597535">
                <a:moveTo>
                  <a:pt x="0" y="298703"/>
                </a:moveTo>
                <a:lnTo>
                  <a:pt x="13080" y="230212"/>
                </a:lnTo>
                <a:lnTo>
                  <a:pt x="50340" y="167340"/>
                </a:lnTo>
                <a:lnTo>
                  <a:pt x="77109" y="138570"/>
                </a:lnTo>
                <a:lnTo>
                  <a:pt x="108808" y="111878"/>
                </a:lnTo>
                <a:lnTo>
                  <a:pt x="145065" y="87487"/>
                </a:lnTo>
                <a:lnTo>
                  <a:pt x="185510" y="65620"/>
                </a:lnTo>
                <a:lnTo>
                  <a:pt x="229770" y="46503"/>
                </a:lnTo>
                <a:lnTo>
                  <a:pt x="277474" y="30360"/>
                </a:lnTo>
                <a:lnTo>
                  <a:pt x="328251" y="17413"/>
                </a:lnTo>
                <a:lnTo>
                  <a:pt x="381728" y="7888"/>
                </a:lnTo>
                <a:lnTo>
                  <a:pt x="437535" y="2009"/>
                </a:lnTo>
                <a:lnTo>
                  <a:pt x="495299" y="0"/>
                </a:lnTo>
                <a:lnTo>
                  <a:pt x="553064" y="2009"/>
                </a:lnTo>
                <a:lnTo>
                  <a:pt x="608871" y="7888"/>
                </a:lnTo>
                <a:lnTo>
                  <a:pt x="662348" y="17413"/>
                </a:lnTo>
                <a:lnTo>
                  <a:pt x="713125" y="30360"/>
                </a:lnTo>
                <a:lnTo>
                  <a:pt x="760829" y="46503"/>
                </a:lnTo>
                <a:lnTo>
                  <a:pt x="805089" y="65620"/>
                </a:lnTo>
                <a:lnTo>
                  <a:pt x="845534" y="87487"/>
                </a:lnTo>
                <a:lnTo>
                  <a:pt x="881791" y="111878"/>
                </a:lnTo>
                <a:lnTo>
                  <a:pt x="913490" y="138570"/>
                </a:lnTo>
                <a:lnTo>
                  <a:pt x="940259" y="167340"/>
                </a:lnTo>
                <a:lnTo>
                  <a:pt x="977519" y="230212"/>
                </a:lnTo>
                <a:lnTo>
                  <a:pt x="990599" y="298703"/>
                </a:lnTo>
                <a:lnTo>
                  <a:pt x="987267" y="333539"/>
                </a:lnTo>
                <a:lnTo>
                  <a:pt x="961725" y="399445"/>
                </a:lnTo>
                <a:lnTo>
                  <a:pt x="913490" y="458837"/>
                </a:lnTo>
                <a:lnTo>
                  <a:pt x="881791" y="485529"/>
                </a:lnTo>
                <a:lnTo>
                  <a:pt x="845534" y="509920"/>
                </a:lnTo>
                <a:lnTo>
                  <a:pt x="805089" y="531787"/>
                </a:lnTo>
                <a:lnTo>
                  <a:pt x="760829" y="550904"/>
                </a:lnTo>
                <a:lnTo>
                  <a:pt x="713125" y="567047"/>
                </a:lnTo>
                <a:lnTo>
                  <a:pt x="662348" y="579994"/>
                </a:lnTo>
                <a:lnTo>
                  <a:pt x="608871" y="589519"/>
                </a:lnTo>
                <a:lnTo>
                  <a:pt x="553064" y="595398"/>
                </a:lnTo>
                <a:lnTo>
                  <a:pt x="495299" y="597407"/>
                </a:lnTo>
                <a:lnTo>
                  <a:pt x="437535" y="595398"/>
                </a:lnTo>
                <a:lnTo>
                  <a:pt x="381728" y="589519"/>
                </a:lnTo>
                <a:lnTo>
                  <a:pt x="328251" y="579994"/>
                </a:lnTo>
                <a:lnTo>
                  <a:pt x="277474" y="567047"/>
                </a:lnTo>
                <a:lnTo>
                  <a:pt x="229770" y="550904"/>
                </a:lnTo>
                <a:lnTo>
                  <a:pt x="185510" y="531787"/>
                </a:lnTo>
                <a:lnTo>
                  <a:pt x="145065" y="509920"/>
                </a:lnTo>
                <a:lnTo>
                  <a:pt x="108808" y="485529"/>
                </a:lnTo>
                <a:lnTo>
                  <a:pt x="77109" y="458837"/>
                </a:lnTo>
                <a:lnTo>
                  <a:pt x="50340" y="430067"/>
                </a:lnTo>
                <a:lnTo>
                  <a:pt x="13080" y="367195"/>
                </a:lnTo>
                <a:lnTo>
                  <a:pt x="0" y="29870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24961" y="4230116"/>
            <a:ext cx="9734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i="1" spc="-50" dirty="0">
                <a:latin typeface="Arial"/>
                <a:cs typeface="Arial"/>
              </a:rPr>
              <a:t>m</a:t>
            </a:r>
            <a:r>
              <a:rPr sz="1650" b="1" i="1" spc="-75" dirty="0">
                <a:latin typeface="Arial"/>
                <a:cs typeface="Arial"/>
              </a:rPr>
              <a:t>y</a:t>
            </a:r>
            <a:r>
              <a:rPr sz="1650" b="1" i="1" spc="-30" dirty="0">
                <a:latin typeface="Arial"/>
                <a:cs typeface="Arial"/>
              </a:rPr>
              <a:t>rank</a:t>
            </a:r>
            <a:r>
              <a:rPr sz="1600" b="1" spc="-5" dirty="0">
                <a:latin typeface="Arial"/>
                <a:cs typeface="Arial"/>
              </a:rPr>
              <a:t>=1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6165" y="4101846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495300" y="0"/>
                </a:moveTo>
                <a:lnTo>
                  <a:pt x="437535" y="2003"/>
                </a:lnTo>
                <a:lnTo>
                  <a:pt x="381728" y="7866"/>
                </a:lnTo>
                <a:lnTo>
                  <a:pt x="328251" y="17364"/>
                </a:lnTo>
                <a:lnTo>
                  <a:pt x="277474" y="30275"/>
                </a:lnTo>
                <a:lnTo>
                  <a:pt x="229770" y="46375"/>
                </a:lnTo>
                <a:lnTo>
                  <a:pt x="185510" y="65440"/>
                </a:lnTo>
                <a:lnTo>
                  <a:pt x="145065" y="87248"/>
                </a:lnTo>
                <a:lnTo>
                  <a:pt x="108808" y="111576"/>
                </a:lnTo>
                <a:lnTo>
                  <a:pt x="77109" y="138199"/>
                </a:lnTo>
                <a:lnTo>
                  <a:pt x="50340" y="166895"/>
                </a:lnTo>
                <a:lnTo>
                  <a:pt x="13080" y="229613"/>
                </a:lnTo>
                <a:lnTo>
                  <a:pt x="0" y="297941"/>
                </a:lnTo>
                <a:lnTo>
                  <a:pt x="3332" y="332696"/>
                </a:lnTo>
                <a:lnTo>
                  <a:pt x="28874" y="398442"/>
                </a:lnTo>
                <a:lnTo>
                  <a:pt x="77109" y="457684"/>
                </a:lnTo>
                <a:lnTo>
                  <a:pt x="108808" y="484307"/>
                </a:lnTo>
                <a:lnTo>
                  <a:pt x="145065" y="508634"/>
                </a:lnTo>
                <a:lnTo>
                  <a:pt x="185510" y="530443"/>
                </a:lnTo>
                <a:lnTo>
                  <a:pt x="229770" y="549508"/>
                </a:lnTo>
                <a:lnTo>
                  <a:pt x="277474" y="565608"/>
                </a:lnTo>
                <a:lnTo>
                  <a:pt x="328251" y="578519"/>
                </a:lnTo>
                <a:lnTo>
                  <a:pt x="381728" y="588017"/>
                </a:lnTo>
                <a:lnTo>
                  <a:pt x="437535" y="593880"/>
                </a:lnTo>
                <a:lnTo>
                  <a:pt x="495300" y="595883"/>
                </a:lnTo>
                <a:lnTo>
                  <a:pt x="553064" y="593880"/>
                </a:lnTo>
                <a:lnTo>
                  <a:pt x="608871" y="588017"/>
                </a:lnTo>
                <a:lnTo>
                  <a:pt x="662348" y="578519"/>
                </a:lnTo>
                <a:lnTo>
                  <a:pt x="713125" y="565608"/>
                </a:lnTo>
                <a:lnTo>
                  <a:pt x="760829" y="549508"/>
                </a:lnTo>
                <a:lnTo>
                  <a:pt x="805089" y="530443"/>
                </a:lnTo>
                <a:lnTo>
                  <a:pt x="845534" y="508635"/>
                </a:lnTo>
                <a:lnTo>
                  <a:pt x="881791" y="484307"/>
                </a:lnTo>
                <a:lnTo>
                  <a:pt x="913490" y="457684"/>
                </a:lnTo>
                <a:lnTo>
                  <a:pt x="940259" y="428988"/>
                </a:lnTo>
                <a:lnTo>
                  <a:pt x="977519" y="366270"/>
                </a:lnTo>
                <a:lnTo>
                  <a:pt x="990600" y="297941"/>
                </a:lnTo>
                <a:lnTo>
                  <a:pt x="987267" y="263187"/>
                </a:lnTo>
                <a:lnTo>
                  <a:pt x="961725" y="197441"/>
                </a:lnTo>
                <a:lnTo>
                  <a:pt x="913490" y="138199"/>
                </a:lnTo>
                <a:lnTo>
                  <a:pt x="881791" y="111576"/>
                </a:lnTo>
                <a:lnTo>
                  <a:pt x="845534" y="87249"/>
                </a:lnTo>
                <a:lnTo>
                  <a:pt x="805089" y="65440"/>
                </a:lnTo>
                <a:lnTo>
                  <a:pt x="760829" y="46375"/>
                </a:lnTo>
                <a:lnTo>
                  <a:pt x="713125" y="30275"/>
                </a:lnTo>
                <a:lnTo>
                  <a:pt x="662348" y="17364"/>
                </a:lnTo>
                <a:lnTo>
                  <a:pt x="608871" y="7866"/>
                </a:lnTo>
                <a:lnTo>
                  <a:pt x="553064" y="2003"/>
                </a:lnTo>
                <a:lnTo>
                  <a:pt x="4953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6165" y="4101846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0" y="297941"/>
                </a:moveTo>
                <a:lnTo>
                  <a:pt x="13080" y="229613"/>
                </a:lnTo>
                <a:lnTo>
                  <a:pt x="50340" y="166895"/>
                </a:lnTo>
                <a:lnTo>
                  <a:pt x="77109" y="138199"/>
                </a:lnTo>
                <a:lnTo>
                  <a:pt x="108808" y="111576"/>
                </a:lnTo>
                <a:lnTo>
                  <a:pt x="145065" y="87248"/>
                </a:lnTo>
                <a:lnTo>
                  <a:pt x="185510" y="65440"/>
                </a:lnTo>
                <a:lnTo>
                  <a:pt x="229770" y="46375"/>
                </a:lnTo>
                <a:lnTo>
                  <a:pt x="277474" y="30275"/>
                </a:lnTo>
                <a:lnTo>
                  <a:pt x="328251" y="17364"/>
                </a:lnTo>
                <a:lnTo>
                  <a:pt x="381728" y="7866"/>
                </a:lnTo>
                <a:lnTo>
                  <a:pt x="437535" y="2003"/>
                </a:lnTo>
                <a:lnTo>
                  <a:pt x="495300" y="0"/>
                </a:lnTo>
                <a:lnTo>
                  <a:pt x="553064" y="2003"/>
                </a:lnTo>
                <a:lnTo>
                  <a:pt x="608871" y="7866"/>
                </a:lnTo>
                <a:lnTo>
                  <a:pt x="662348" y="17364"/>
                </a:lnTo>
                <a:lnTo>
                  <a:pt x="713125" y="30275"/>
                </a:lnTo>
                <a:lnTo>
                  <a:pt x="760829" y="46375"/>
                </a:lnTo>
                <a:lnTo>
                  <a:pt x="805089" y="65440"/>
                </a:lnTo>
                <a:lnTo>
                  <a:pt x="845534" y="87249"/>
                </a:lnTo>
                <a:lnTo>
                  <a:pt x="881791" y="111576"/>
                </a:lnTo>
                <a:lnTo>
                  <a:pt x="913490" y="138199"/>
                </a:lnTo>
                <a:lnTo>
                  <a:pt x="940259" y="166895"/>
                </a:lnTo>
                <a:lnTo>
                  <a:pt x="977519" y="229613"/>
                </a:lnTo>
                <a:lnTo>
                  <a:pt x="990600" y="297941"/>
                </a:lnTo>
                <a:lnTo>
                  <a:pt x="987267" y="332696"/>
                </a:lnTo>
                <a:lnTo>
                  <a:pt x="961725" y="398442"/>
                </a:lnTo>
                <a:lnTo>
                  <a:pt x="913490" y="457684"/>
                </a:lnTo>
                <a:lnTo>
                  <a:pt x="881791" y="484307"/>
                </a:lnTo>
                <a:lnTo>
                  <a:pt x="845534" y="508635"/>
                </a:lnTo>
                <a:lnTo>
                  <a:pt x="805089" y="530443"/>
                </a:lnTo>
                <a:lnTo>
                  <a:pt x="760829" y="549508"/>
                </a:lnTo>
                <a:lnTo>
                  <a:pt x="713125" y="565608"/>
                </a:lnTo>
                <a:lnTo>
                  <a:pt x="662348" y="578519"/>
                </a:lnTo>
                <a:lnTo>
                  <a:pt x="608871" y="588017"/>
                </a:lnTo>
                <a:lnTo>
                  <a:pt x="553064" y="593880"/>
                </a:lnTo>
                <a:lnTo>
                  <a:pt x="495300" y="595883"/>
                </a:lnTo>
                <a:lnTo>
                  <a:pt x="437535" y="593880"/>
                </a:lnTo>
                <a:lnTo>
                  <a:pt x="381728" y="588017"/>
                </a:lnTo>
                <a:lnTo>
                  <a:pt x="328251" y="578519"/>
                </a:lnTo>
                <a:lnTo>
                  <a:pt x="277474" y="565608"/>
                </a:lnTo>
                <a:lnTo>
                  <a:pt x="229770" y="549508"/>
                </a:lnTo>
                <a:lnTo>
                  <a:pt x="185510" y="530443"/>
                </a:lnTo>
                <a:lnTo>
                  <a:pt x="145065" y="508634"/>
                </a:lnTo>
                <a:lnTo>
                  <a:pt x="108808" y="484307"/>
                </a:lnTo>
                <a:lnTo>
                  <a:pt x="77109" y="457684"/>
                </a:lnTo>
                <a:lnTo>
                  <a:pt x="50340" y="428988"/>
                </a:lnTo>
                <a:lnTo>
                  <a:pt x="13080" y="366270"/>
                </a:lnTo>
                <a:lnTo>
                  <a:pt x="0" y="29794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85564" y="4266438"/>
            <a:ext cx="9734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i="1" spc="-50" dirty="0">
                <a:latin typeface="Arial"/>
                <a:cs typeface="Arial"/>
              </a:rPr>
              <a:t>m</a:t>
            </a:r>
            <a:r>
              <a:rPr sz="1650" b="1" i="1" spc="-75" dirty="0">
                <a:latin typeface="Arial"/>
                <a:cs typeface="Arial"/>
              </a:rPr>
              <a:t>y</a:t>
            </a:r>
            <a:r>
              <a:rPr sz="1650" b="1" i="1" spc="-30" dirty="0">
                <a:latin typeface="Arial"/>
                <a:cs typeface="Arial"/>
              </a:rPr>
              <a:t>rank</a:t>
            </a:r>
            <a:r>
              <a:rPr sz="1600" b="1" spc="-5" dirty="0">
                <a:latin typeface="Arial"/>
                <a:cs typeface="Arial"/>
              </a:rPr>
              <a:t>=2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93941" y="4095750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495300" y="0"/>
                </a:moveTo>
                <a:lnTo>
                  <a:pt x="437535" y="2003"/>
                </a:lnTo>
                <a:lnTo>
                  <a:pt x="381728" y="7866"/>
                </a:lnTo>
                <a:lnTo>
                  <a:pt x="328251" y="17364"/>
                </a:lnTo>
                <a:lnTo>
                  <a:pt x="277474" y="30275"/>
                </a:lnTo>
                <a:lnTo>
                  <a:pt x="229770" y="46375"/>
                </a:lnTo>
                <a:lnTo>
                  <a:pt x="185510" y="65440"/>
                </a:lnTo>
                <a:lnTo>
                  <a:pt x="145065" y="87248"/>
                </a:lnTo>
                <a:lnTo>
                  <a:pt x="108808" y="111576"/>
                </a:lnTo>
                <a:lnTo>
                  <a:pt x="77109" y="138199"/>
                </a:lnTo>
                <a:lnTo>
                  <a:pt x="50340" y="166895"/>
                </a:lnTo>
                <a:lnTo>
                  <a:pt x="13080" y="229613"/>
                </a:lnTo>
                <a:lnTo>
                  <a:pt x="0" y="297942"/>
                </a:lnTo>
                <a:lnTo>
                  <a:pt x="3332" y="332696"/>
                </a:lnTo>
                <a:lnTo>
                  <a:pt x="28874" y="398442"/>
                </a:lnTo>
                <a:lnTo>
                  <a:pt x="77109" y="457684"/>
                </a:lnTo>
                <a:lnTo>
                  <a:pt x="108808" y="484307"/>
                </a:lnTo>
                <a:lnTo>
                  <a:pt x="145065" y="508634"/>
                </a:lnTo>
                <a:lnTo>
                  <a:pt x="185510" y="530443"/>
                </a:lnTo>
                <a:lnTo>
                  <a:pt x="229770" y="549508"/>
                </a:lnTo>
                <a:lnTo>
                  <a:pt x="277474" y="565608"/>
                </a:lnTo>
                <a:lnTo>
                  <a:pt x="328251" y="578519"/>
                </a:lnTo>
                <a:lnTo>
                  <a:pt x="381728" y="588017"/>
                </a:lnTo>
                <a:lnTo>
                  <a:pt x="437535" y="593880"/>
                </a:lnTo>
                <a:lnTo>
                  <a:pt x="495300" y="595883"/>
                </a:lnTo>
                <a:lnTo>
                  <a:pt x="553064" y="593880"/>
                </a:lnTo>
                <a:lnTo>
                  <a:pt x="608871" y="588017"/>
                </a:lnTo>
                <a:lnTo>
                  <a:pt x="662348" y="578519"/>
                </a:lnTo>
                <a:lnTo>
                  <a:pt x="713125" y="565608"/>
                </a:lnTo>
                <a:lnTo>
                  <a:pt x="760829" y="549508"/>
                </a:lnTo>
                <a:lnTo>
                  <a:pt x="805089" y="530443"/>
                </a:lnTo>
                <a:lnTo>
                  <a:pt x="845534" y="508634"/>
                </a:lnTo>
                <a:lnTo>
                  <a:pt x="881791" y="484307"/>
                </a:lnTo>
                <a:lnTo>
                  <a:pt x="913490" y="457684"/>
                </a:lnTo>
                <a:lnTo>
                  <a:pt x="940259" y="428988"/>
                </a:lnTo>
                <a:lnTo>
                  <a:pt x="977519" y="366270"/>
                </a:lnTo>
                <a:lnTo>
                  <a:pt x="990600" y="297942"/>
                </a:lnTo>
                <a:lnTo>
                  <a:pt x="987267" y="263187"/>
                </a:lnTo>
                <a:lnTo>
                  <a:pt x="961725" y="197441"/>
                </a:lnTo>
                <a:lnTo>
                  <a:pt x="913490" y="138199"/>
                </a:lnTo>
                <a:lnTo>
                  <a:pt x="881791" y="111576"/>
                </a:lnTo>
                <a:lnTo>
                  <a:pt x="845534" y="87249"/>
                </a:lnTo>
                <a:lnTo>
                  <a:pt x="805089" y="65440"/>
                </a:lnTo>
                <a:lnTo>
                  <a:pt x="760829" y="46375"/>
                </a:lnTo>
                <a:lnTo>
                  <a:pt x="713125" y="30275"/>
                </a:lnTo>
                <a:lnTo>
                  <a:pt x="662348" y="17364"/>
                </a:lnTo>
                <a:lnTo>
                  <a:pt x="608871" y="7866"/>
                </a:lnTo>
                <a:lnTo>
                  <a:pt x="553064" y="2003"/>
                </a:lnTo>
                <a:lnTo>
                  <a:pt x="4953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3941" y="4095750"/>
            <a:ext cx="990600" cy="596265"/>
          </a:xfrm>
          <a:custGeom>
            <a:avLst/>
            <a:gdLst/>
            <a:ahLst/>
            <a:cxnLst/>
            <a:rect l="l" t="t" r="r" b="b"/>
            <a:pathLst>
              <a:path w="990600" h="596264">
                <a:moveTo>
                  <a:pt x="0" y="297942"/>
                </a:moveTo>
                <a:lnTo>
                  <a:pt x="13080" y="229613"/>
                </a:lnTo>
                <a:lnTo>
                  <a:pt x="50340" y="166895"/>
                </a:lnTo>
                <a:lnTo>
                  <a:pt x="77109" y="138199"/>
                </a:lnTo>
                <a:lnTo>
                  <a:pt x="108808" y="111576"/>
                </a:lnTo>
                <a:lnTo>
                  <a:pt x="145065" y="87248"/>
                </a:lnTo>
                <a:lnTo>
                  <a:pt x="185510" y="65440"/>
                </a:lnTo>
                <a:lnTo>
                  <a:pt x="229770" y="46375"/>
                </a:lnTo>
                <a:lnTo>
                  <a:pt x="277474" y="30275"/>
                </a:lnTo>
                <a:lnTo>
                  <a:pt x="328251" y="17364"/>
                </a:lnTo>
                <a:lnTo>
                  <a:pt x="381728" y="7866"/>
                </a:lnTo>
                <a:lnTo>
                  <a:pt x="437535" y="2003"/>
                </a:lnTo>
                <a:lnTo>
                  <a:pt x="495300" y="0"/>
                </a:lnTo>
                <a:lnTo>
                  <a:pt x="553064" y="2003"/>
                </a:lnTo>
                <a:lnTo>
                  <a:pt x="608871" y="7866"/>
                </a:lnTo>
                <a:lnTo>
                  <a:pt x="662348" y="17364"/>
                </a:lnTo>
                <a:lnTo>
                  <a:pt x="713125" y="30275"/>
                </a:lnTo>
                <a:lnTo>
                  <a:pt x="760829" y="46375"/>
                </a:lnTo>
                <a:lnTo>
                  <a:pt x="805089" y="65440"/>
                </a:lnTo>
                <a:lnTo>
                  <a:pt x="845534" y="87249"/>
                </a:lnTo>
                <a:lnTo>
                  <a:pt x="881791" y="111576"/>
                </a:lnTo>
                <a:lnTo>
                  <a:pt x="913490" y="138199"/>
                </a:lnTo>
                <a:lnTo>
                  <a:pt x="940259" y="166895"/>
                </a:lnTo>
                <a:lnTo>
                  <a:pt x="977519" y="229613"/>
                </a:lnTo>
                <a:lnTo>
                  <a:pt x="990600" y="297942"/>
                </a:lnTo>
                <a:lnTo>
                  <a:pt x="987267" y="332696"/>
                </a:lnTo>
                <a:lnTo>
                  <a:pt x="961725" y="398442"/>
                </a:lnTo>
                <a:lnTo>
                  <a:pt x="913490" y="457684"/>
                </a:lnTo>
                <a:lnTo>
                  <a:pt x="881791" y="484307"/>
                </a:lnTo>
                <a:lnTo>
                  <a:pt x="845534" y="508634"/>
                </a:lnTo>
                <a:lnTo>
                  <a:pt x="805089" y="530443"/>
                </a:lnTo>
                <a:lnTo>
                  <a:pt x="760829" y="549508"/>
                </a:lnTo>
                <a:lnTo>
                  <a:pt x="713125" y="565608"/>
                </a:lnTo>
                <a:lnTo>
                  <a:pt x="662348" y="578519"/>
                </a:lnTo>
                <a:lnTo>
                  <a:pt x="608871" y="588017"/>
                </a:lnTo>
                <a:lnTo>
                  <a:pt x="553064" y="593880"/>
                </a:lnTo>
                <a:lnTo>
                  <a:pt x="495300" y="595883"/>
                </a:lnTo>
                <a:lnTo>
                  <a:pt x="437535" y="593880"/>
                </a:lnTo>
                <a:lnTo>
                  <a:pt x="381728" y="588017"/>
                </a:lnTo>
                <a:lnTo>
                  <a:pt x="328251" y="578519"/>
                </a:lnTo>
                <a:lnTo>
                  <a:pt x="277474" y="565608"/>
                </a:lnTo>
                <a:lnTo>
                  <a:pt x="229770" y="549508"/>
                </a:lnTo>
                <a:lnTo>
                  <a:pt x="185510" y="530443"/>
                </a:lnTo>
                <a:lnTo>
                  <a:pt x="145065" y="508634"/>
                </a:lnTo>
                <a:lnTo>
                  <a:pt x="108808" y="484307"/>
                </a:lnTo>
                <a:lnTo>
                  <a:pt x="77109" y="457684"/>
                </a:lnTo>
                <a:lnTo>
                  <a:pt x="50340" y="428988"/>
                </a:lnTo>
                <a:lnTo>
                  <a:pt x="13080" y="366270"/>
                </a:lnTo>
                <a:lnTo>
                  <a:pt x="0" y="297942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60616" y="4172458"/>
            <a:ext cx="86042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8580">
              <a:lnSpc>
                <a:spcPts val="1730"/>
              </a:lnSpc>
            </a:pPr>
            <a:r>
              <a:rPr sz="1650" b="1" i="1" spc="-50" dirty="0">
                <a:latin typeface="Arial"/>
                <a:cs typeface="Arial"/>
              </a:rPr>
              <a:t>m</a:t>
            </a:r>
            <a:r>
              <a:rPr sz="1650" b="1" i="1" spc="-75" dirty="0">
                <a:latin typeface="Arial"/>
                <a:cs typeface="Arial"/>
              </a:rPr>
              <a:t>y</a:t>
            </a:r>
            <a:r>
              <a:rPr sz="1650" b="1" i="1" spc="-30" dirty="0">
                <a:latin typeface="Arial"/>
                <a:cs typeface="Arial"/>
              </a:rPr>
              <a:t>rank</a:t>
            </a:r>
            <a:r>
              <a:rPr sz="1600" b="1" spc="-5" dirty="0">
                <a:latin typeface="Arial"/>
                <a:cs typeface="Arial"/>
              </a:rPr>
              <a:t>=  </a:t>
            </a:r>
            <a:r>
              <a:rPr sz="1600" b="1" spc="-15" dirty="0">
                <a:latin typeface="Arial"/>
                <a:cs typeface="Arial"/>
              </a:rPr>
              <a:t>(</a:t>
            </a:r>
            <a:r>
              <a:rPr sz="1650" b="1" i="1" spc="-15" dirty="0">
                <a:latin typeface="Arial"/>
                <a:cs typeface="Arial"/>
              </a:rPr>
              <a:t>size</a:t>
            </a:r>
            <a:r>
              <a:rPr sz="1600" b="1" spc="-15" dirty="0">
                <a:latin typeface="Arial"/>
                <a:cs typeface="Arial"/>
              </a:rPr>
              <a:t>-1)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12976" y="4706099"/>
            <a:ext cx="1121664" cy="80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0220" y="4733544"/>
            <a:ext cx="1031747" cy="71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1611" y="4706099"/>
            <a:ext cx="1123175" cy="80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8855" y="4733544"/>
            <a:ext cx="1033271" cy="71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1771" y="4706099"/>
            <a:ext cx="1121664" cy="80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9015" y="4733544"/>
            <a:ext cx="1031748" cy="71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4788" y="4706099"/>
            <a:ext cx="1121651" cy="80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2032" y="4733544"/>
            <a:ext cx="1031747" cy="71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4935" y="5618988"/>
            <a:ext cx="4565904" cy="728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4116" y="5647435"/>
            <a:ext cx="4474242" cy="637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4116" y="5646935"/>
            <a:ext cx="4474845" cy="638175"/>
          </a:xfrm>
          <a:custGeom>
            <a:avLst/>
            <a:gdLst/>
            <a:ahLst/>
            <a:cxnLst/>
            <a:rect l="l" t="t" r="r" b="b"/>
            <a:pathLst>
              <a:path w="4474845" h="638175">
                <a:moveTo>
                  <a:pt x="236823" y="84371"/>
                </a:moveTo>
                <a:lnTo>
                  <a:pt x="276456" y="84034"/>
                </a:lnTo>
                <a:lnTo>
                  <a:pt x="319721" y="89731"/>
                </a:lnTo>
                <a:lnTo>
                  <a:pt x="366194" y="99754"/>
                </a:lnTo>
                <a:lnTo>
                  <a:pt x="415451" y="112395"/>
                </a:lnTo>
                <a:lnTo>
                  <a:pt x="467069" y="125944"/>
                </a:lnTo>
                <a:lnTo>
                  <a:pt x="520626" y="138694"/>
                </a:lnTo>
                <a:lnTo>
                  <a:pt x="575697" y="148936"/>
                </a:lnTo>
                <a:lnTo>
                  <a:pt x="631859" y="154960"/>
                </a:lnTo>
                <a:lnTo>
                  <a:pt x="688689" y="155059"/>
                </a:lnTo>
                <a:lnTo>
                  <a:pt x="733649" y="150765"/>
                </a:lnTo>
                <a:lnTo>
                  <a:pt x="782413" y="143414"/>
                </a:lnTo>
                <a:lnTo>
                  <a:pt x="834011" y="133568"/>
                </a:lnTo>
                <a:lnTo>
                  <a:pt x="887472" y="121789"/>
                </a:lnTo>
                <a:lnTo>
                  <a:pt x="941828" y="108640"/>
                </a:lnTo>
                <a:lnTo>
                  <a:pt x="996108" y="94684"/>
                </a:lnTo>
                <a:lnTo>
                  <a:pt x="1049344" y="80481"/>
                </a:lnTo>
                <a:lnTo>
                  <a:pt x="1100564" y="66596"/>
                </a:lnTo>
                <a:lnTo>
                  <a:pt x="1148800" y="53590"/>
                </a:lnTo>
                <a:lnTo>
                  <a:pt x="1193082" y="42025"/>
                </a:lnTo>
                <a:lnTo>
                  <a:pt x="1232440" y="32464"/>
                </a:lnTo>
                <a:lnTo>
                  <a:pt x="1265904" y="25469"/>
                </a:lnTo>
                <a:lnTo>
                  <a:pt x="1305158" y="16970"/>
                </a:lnTo>
                <a:lnTo>
                  <a:pt x="1324779" y="10661"/>
                </a:lnTo>
                <a:lnTo>
                  <a:pt x="1332998" y="6927"/>
                </a:lnTo>
                <a:lnTo>
                  <a:pt x="1338049" y="6156"/>
                </a:lnTo>
                <a:lnTo>
                  <a:pt x="1348165" y="8731"/>
                </a:lnTo>
                <a:lnTo>
                  <a:pt x="1371580" y="15040"/>
                </a:lnTo>
                <a:lnTo>
                  <a:pt x="1416526" y="25469"/>
                </a:lnTo>
                <a:lnTo>
                  <a:pt x="1491997" y="44762"/>
                </a:lnTo>
                <a:lnTo>
                  <a:pt x="1540252" y="58500"/>
                </a:lnTo>
                <a:lnTo>
                  <a:pt x="1593561" y="74154"/>
                </a:lnTo>
                <a:lnTo>
                  <a:pt x="1650458" y="91115"/>
                </a:lnTo>
                <a:lnTo>
                  <a:pt x="1709474" y="108774"/>
                </a:lnTo>
                <a:lnTo>
                  <a:pt x="1769142" y="126524"/>
                </a:lnTo>
                <a:lnTo>
                  <a:pt x="1827993" y="143755"/>
                </a:lnTo>
                <a:lnTo>
                  <a:pt x="1884560" y="159860"/>
                </a:lnTo>
                <a:lnTo>
                  <a:pt x="1937374" y="174229"/>
                </a:lnTo>
                <a:lnTo>
                  <a:pt x="1984969" y="186253"/>
                </a:lnTo>
                <a:lnTo>
                  <a:pt x="2025875" y="195325"/>
                </a:lnTo>
                <a:lnTo>
                  <a:pt x="2081752" y="202176"/>
                </a:lnTo>
                <a:lnTo>
                  <a:pt x="2094834" y="196914"/>
                </a:lnTo>
                <a:lnTo>
                  <a:pt x="2048818" y="144501"/>
                </a:lnTo>
                <a:lnTo>
                  <a:pt x="2017382" y="119844"/>
                </a:lnTo>
                <a:lnTo>
                  <a:pt x="1984060" y="94104"/>
                </a:lnTo>
                <a:lnTo>
                  <a:pt x="1952549" y="68789"/>
                </a:lnTo>
                <a:lnTo>
                  <a:pt x="1926546" y="45406"/>
                </a:lnTo>
                <a:lnTo>
                  <a:pt x="1909748" y="25460"/>
                </a:lnTo>
                <a:lnTo>
                  <a:pt x="1905853" y="10459"/>
                </a:lnTo>
                <a:lnTo>
                  <a:pt x="1918557" y="1910"/>
                </a:lnTo>
                <a:lnTo>
                  <a:pt x="1943189" y="0"/>
                </a:lnTo>
                <a:lnTo>
                  <a:pt x="1978321" y="1990"/>
                </a:lnTo>
                <a:lnTo>
                  <a:pt x="2022251" y="7233"/>
                </a:lnTo>
                <a:lnTo>
                  <a:pt x="2073277" y="15082"/>
                </a:lnTo>
                <a:lnTo>
                  <a:pt x="2129698" y="24890"/>
                </a:lnTo>
                <a:lnTo>
                  <a:pt x="2189812" y="36008"/>
                </a:lnTo>
                <a:lnTo>
                  <a:pt x="2251917" y="47790"/>
                </a:lnTo>
                <a:lnTo>
                  <a:pt x="2314312" y="59588"/>
                </a:lnTo>
                <a:lnTo>
                  <a:pt x="2375296" y="70754"/>
                </a:lnTo>
                <a:lnTo>
                  <a:pt x="2433167" y="80642"/>
                </a:lnTo>
                <a:lnTo>
                  <a:pt x="2486222" y="88603"/>
                </a:lnTo>
                <a:lnTo>
                  <a:pt x="2532762" y="93990"/>
                </a:lnTo>
                <a:lnTo>
                  <a:pt x="2571083" y="96157"/>
                </a:lnTo>
                <a:lnTo>
                  <a:pt x="2617025" y="92614"/>
                </a:lnTo>
                <a:lnTo>
                  <a:pt x="2648533" y="82444"/>
                </a:lnTo>
                <a:lnTo>
                  <a:pt x="2670296" y="67994"/>
                </a:lnTo>
                <a:lnTo>
                  <a:pt x="2687002" y="51612"/>
                </a:lnTo>
                <a:lnTo>
                  <a:pt x="2703339" y="35643"/>
                </a:lnTo>
                <a:lnTo>
                  <a:pt x="2723995" y="22437"/>
                </a:lnTo>
                <a:lnTo>
                  <a:pt x="2753658" y="14339"/>
                </a:lnTo>
                <a:lnTo>
                  <a:pt x="2797016" y="13696"/>
                </a:lnTo>
                <a:lnTo>
                  <a:pt x="2834754" y="18643"/>
                </a:lnTo>
                <a:lnTo>
                  <a:pt x="2878245" y="27748"/>
                </a:lnTo>
                <a:lnTo>
                  <a:pt x="2926443" y="40134"/>
                </a:lnTo>
                <a:lnTo>
                  <a:pt x="2978301" y="54929"/>
                </a:lnTo>
                <a:lnTo>
                  <a:pt x="3032774" y="71257"/>
                </a:lnTo>
                <a:lnTo>
                  <a:pt x="3088814" y="88245"/>
                </a:lnTo>
                <a:lnTo>
                  <a:pt x="3145376" y="105017"/>
                </a:lnTo>
                <a:lnTo>
                  <a:pt x="3201412" y="120701"/>
                </a:lnTo>
                <a:lnTo>
                  <a:pt x="3255877" y="134421"/>
                </a:lnTo>
                <a:lnTo>
                  <a:pt x="3307724" y="145304"/>
                </a:lnTo>
                <a:lnTo>
                  <a:pt x="3355906" y="152475"/>
                </a:lnTo>
                <a:lnTo>
                  <a:pt x="3399377" y="155059"/>
                </a:lnTo>
                <a:lnTo>
                  <a:pt x="3444831" y="151101"/>
                </a:lnTo>
                <a:lnTo>
                  <a:pt x="3484332" y="140358"/>
                </a:lnTo>
                <a:lnTo>
                  <a:pt x="3519462" y="124525"/>
                </a:lnTo>
                <a:lnTo>
                  <a:pt x="3551803" y="105299"/>
                </a:lnTo>
                <a:lnTo>
                  <a:pt x="3582940" y="84378"/>
                </a:lnTo>
                <a:lnTo>
                  <a:pt x="3614453" y="63456"/>
                </a:lnTo>
                <a:lnTo>
                  <a:pt x="3647926" y="44230"/>
                </a:lnTo>
                <a:lnTo>
                  <a:pt x="3684942" y="28397"/>
                </a:lnTo>
                <a:lnTo>
                  <a:pt x="3727083" y="17654"/>
                </a:lnTo>
                <a:lnTo>
                  <a:pt x="3775932" y="13696"/>
                </a:lnTo>
                <a:lnTo>
                  <a:pt x="3817193" y="14752"/>
                </a:lnTo>
                <a:lnTo>
                  <a:pt x="3864822" y="17817"/>
                </a:lnTo>
                <a:lnTo>
                  <a:pt x="3917503" y="22736"/>
                </a:lnTo>
                <a:lnTo>
                  <a:pt x="3973918" y="29356"/>
                </a:lnTo>
                <a:lnTo>
                  <a:pt x="4032749" y="37521"/>
                </a:lnTo>
                <a:lnTo>
                  <a:pt x="4092680" y="47077"/>
                </a:lnTo>
                <a:lnTo>
                  <a:pt x="4152392" y="57869"/>
                </a:lnTo>
                <a:lnTo>
                  <a:pt x="4210568" y="69744"/>
                </a:lnTo>
                <a:lnTo>
                  <a:pt x="4265892" y="82546"/>
                </a:lnTo>
                <a:lnTo>
                  <a:pt x="4317045" y="96121"/>
                </a:lnTo>
                <a:lnTo>
                  <a:pt x="4362710" y="110314"/>
                </a:lnTo>
                <a:lnTo>
                  <a:pt x="4401570" y="124971"/>
                </a:lnTo>
                <a:lnTo>
                  <a:pt x="4453604" y="155059"/>
                </a:lnTo>
                <a:lnTo>
                  <a:pt x="4474242" y="206371"/>
                </a:lnTo>
                <a:lnTo>
                  <a:pt x="4467970" y="236996"/>
                </a:lnTo>
                <a:lnTo>
                  <a:pt x="4428315" y="302489"/>
                </a:lnTo>
                <a:lnTo>
                  <a:pt x="4397359" y="335076"/>
                </a:lnTo>
                <a:lnTo>
                  <a:pt x="4360603" y="366038"/>
                </a:lnTo>
                <a:lnTo>
                  <a:pt x="4319260" y="394235"/>
                </a:lnTo>
                <a:lnTo>
                  <a:pt x="4274545" y="418527"/>
                </a:lnTo>
                <a:lnTo>
                  <a:pt x="4227671" y="437774"/>
                </a:lnTo>
                <a:lnTo>
                  <a:pt x="4149724" y="455276"/>
                </a:lnTo>
                <a:lnTo>
                  <a:pt x="4101550" y="461193"/>
                </a:lnTo>
                <a:lnTo>
                  <a:pt x="4048797" y="465563"/>
                </a:lnTo>
                <a:lnTo>
                  <a:pt x="3992632" y="468642"/>
                </a:lnTo>
                <a:lnTo>
                  <a:pt x="3934220" y="470688"/>
                </a:lnTo>
                <a:lnTo>
                  <a:pt x="3874727" y="471956"/>
                </a:lnTo>
                <a:lnTo>
                  <a:pt x="3815321" y="472703"/>
                </a:lnTo>
                <a:lnTo>
                  <a:pt x="3757166" y="473186"/>
                </a:lnTo>
                <a:lnTo>
                  <a:pt x="3701430" y="473661"/>
                </a:lnTo>
                <a:lnTo>
                  <a:pt x="3649278" y="474386"/>
                </a:lnTo>
                <a:lnTo>
                  <a:pt x="3601876" y="475616"/>
                </a:lnTo>
                <a:lnTo>
                  <a:pt x="3560391" y="477607"/>
                </a:lnTo>
                <a:lnTo>
                  <a:pt x="3499834" y="484904"/>
                </a:lnTo>
                <a:lnTo>
                  <a:pt x="3479281" y="500528"/>
                </a:lnTo>
                <a:lnTo>
                  <a:pt x="3489116" y="510165"/>
                </a:lnTo>
                <a:lnTo>
                  <a:pt x="3507873" y="520569"/>
                </a:lnTo>
                <a:lnTo>
                  <a:pt x="3532183" y="531403"/>
                </a:lnTo>
                <a:lnTo>
                  <a:pt x="3558683" y="542328"/>
                </a:lnTo>
                <a:lnTo>
                  <a:pt x="3584005" y="553009"/>
                </a:lnTo>
                <a:lnTo>
                  <a:pt x="3604783" y="563107"/>
                </a:lnTo>
                <a:lnTo>
                  <a:pt x="3617652" y="572284"/>
                </a:lnTo>
                <a:lnTo>
                  <a:pt x="3619246" y="580205"/>
                </a:lnTo>
                <a:lnTo>
                  <a:pt x="3606199" y="586530"/>
                </a:lnTo>
                <a:lnTo>
                  <a:pt x="3548574" y="592570"/>
                </a:lnTo>
                <a:lnTo>
                  <a:pt x="3478762" y="594484"/>
                </a:lnTo>
                <a:lnTo>
                  <a:pt x="3436565" y="594812"/>
                </a:lnTo>
                <a:lnTo>
                  <a:pt x="3390205" y="594762"/>
                </a:lnTo>
                <a:lnTo>
                  <a:pt x="3340202" y="594363"/>
                </a:lnTo>
                <a:lnTo>
                  <a:pt x="3287081" y="593646"/>
                </a:lnTo>
                <a:lnTo>
                  <a:pt x="3231362" y="592643"/>
                </a:lnTo>
                <a:lnTo>
                  <a:pt x="3173569" y="591383"/>
                </a:lnTo>
                <a:lnTo>
                  <a:pt x="3114223" y="589897"/>
                </a:lnTo>
                <a:lnTo>
                  <a:pt x="3053847" y="588215"/>
                </a:lnTo>
                <a:lnTo>
                  <a:pt x="2992964" y="586369"/>
                </a:lnTo>
                <a:lnTo>
                  <a:pt x="2932095" y="584388"/>
                </a:lnTo>
                <a:lnTo>
                  <a:pt x="2871763" y="582303"/>
                </a:lnTo>
                <a:lnTo>
                  <a:pt x="2812490" y="580145"/>
                </a:lnTo>
                <a:lnTo>
                  <a:pt x="2754798" y="577944"/>
                </a:lnTo>
                <a:lnTo>
                  <a:pt x="2699211" y="575731"/>
                </a:lnTo>
                <a:lnTo>
                  <a:pt x="2646249" y="573536"/>
                </a:lnTo>
                <a:lnTo>
                  <a:pt x="2596436" y="571389"/>
                </a:lnTo>
                <a:lnTo>
                  <a:pt x="2550294" y="569322"/>
                </a:lnTo>
                <a:lnTo>
                  <a:pt x="2508345" y="567365"/>
                </a:lnTo>
                <a:lnTo>
                  <a:pt x="2440092" y="563196"/>
                </a:lnTo>
                <a:lnTo>
                  <a:pt x="2374305" y="557580"/>
                </a:lnTo>
                <a:lnTo>
                  <a:pt x="2311231" y="550910"/>
                </a:lnTo>
                <a:lnTo>
                  <a:pt x="2251114" y="543582"/>
                </a:lnTo>
                <a:lnTo>
                  <a:pt x="2194197" y="535988"/>
                </a:lnTo>
                <a:lnTo>
                  <a:pt x="2140728" y="528522"/>
                </a:lnTo>
                <a:lnTo>
                  <a:pt x="2090949" y="521578"/>
                </a:lnTo>
                <a:lnTo>
                  <a:pt x="2045105" y="515549"/>
                </a:lnTo>
                <a:lnTo>
                  <a:pt x="2003443" y="510829"/>
                </a:lnTo>
                <a:lnTo>
                  <a:pt x="1966205" y="507812"/>
                </a:lnTo>
                <a:lnTo>
                  <a:pt x="1933637" y="506892"/>
                </a:lnTo>
                <a:lnTo>
                  <a:pt x="1905984" y="508462"/>
                </a:lnTo>
                <a:lnTo>
                  <a:pt x="1889958" y="512959"/>
                </a:lnTo>
                <a:lnTo>
                  <a:pt x="1886404" y="520610"/>
                </a:lnTo>
                <a:lnTo>
                  <a:pt x="1892650" y="530802"/>
                </a:lnTo>
                <a:lnTo>
                  <a:pt x="1906021" y="542925"/>
                </a:lnTo>
                <a:lnTo>
                  <a:pt x="1923846" y="556367"/>
                </a:lnTo>
                <a:lnTo>
                  <a:pt x="1943451" y="570517"/>
                </a:lnTo>
                <a:lnTo>
                  <a:pt x="1962162" y="584763"/>
                </a:lnTo>
                <a:lnTo>
                  <a:pt x="1977307" y="598495"/>
                </a:lnTo>
                <a:lnTo>
                  <a:pt x="1986214" y="611101"/>
                </a:lnTo>
                <a:lnTo>
                  <a:pt x="1986207" y="621970"/>
                </a:lnTo>
                <a:lnTo>
                  <a:pt x="1974616" y="630491"/>
                </a:lnTo>
                <a:lnTo>
                  <a:pt x="1948766" y="636051"/>
                </a:lnTo>
                <a:lnTo>
                  <a:pt x="1905984" y="638040"/>
                </a:lnTo>
                <a:lnTo>
                  <a:pt x="1878154" y="637526"/>
                </a:lnTo>
                <a:lnTo>
                  <a:pt x="1807383" y="633645"/>
                </a:lnTo>
                <a:lnTo>
                  <a:pt x="1765271" y="630434"/>
                </a:lnTo>
                <a:lnTo>
                  <a:pt x="1719227" y="626479"/>
                </a:lnTo>
                <a:lnTo>
                  <a:pt x="1669665" y="621857"/>
                </a:lnTo>
                <a:lnTo>
                  <a:pt x="1617002" y="616648"/>
                </a:lnTo>
                <a:lnTo>
                  <a:pt x="1561650" y="610927"/>
                </a:lnTo>
                <a:lnTo>
                  <a:pt x="1504024" y="604773"/>
                </a:lnTo>
                <a:lnTo>
                  <a:pt x="1444540" y="598264"/>
                </a:lnTo>
                <a:lnTo>
                  <a:pt x="1383612" y="591477"/>
                </a:lnTo>
                <a:lnTo>
                  <a:pt x="1321654" y="584490"/>
                </a:lnTo>
                <a:lnTo>
                  <a:pt x="1259081" y="577380"/>
                </a:lnTo>
                <a:lnTo>
                  <a:pt x="1196307" y="570226"/>
                </a:lnTo>
                <a:lnTo>
                  <a:pt x="1133747" y="563104"/>
                </a:lnTo>
                <a:lnTo>
                  <a:pt x="1071816" y="556092"/>
                </a:lnTo>
                <a:lnTo>
                  <a:pt x="1010929" y="549269"/>
                </a:lnTo>
                <a:lnTo>
                  <a:pt x="951499" y="542711"/>
                </a:lnTo>
                <a:lnTo>
                  <a:pt x="893942" y="536497"/>
                </a:lnTo>
                <a:lnTo>
                  <a:pt x="838671" y="530704"/>
                </a:lnTo>
                <a:lnTo>
                  <a:pt x="786103" y="525409"/>
                </a:lnTo>
                <a:lnTo>
                  <a:pt x="736650" y="520691"/>
                </a:lnTo>
                <a:lnTo>
                  <a:pt x="690728" y="516627"/>
                </a:lnTo>
                <a:lnTo>
                  <a:pt x="648752" y="513294"/>
                </a:lnTo>
                <a:lnTo>
                  <a:pt x="578293" y="509134"/>
                </a:lnTo>
                <a:lnTo>
                  <a:pt x="550640" y="508462"/>
                </a:lnTo>
                <a:lnTo>
                  <a:pt x="507985" y="510349"/>
                </a:lnTo>
                <a:lnTo>
                  <a:pt x="481901" y="516190"/>
                </a:lnTo>
                <a:lnTo>
                  <a:pt x="469853" y="525231"/>
                </a:lnTo>
                <a:lnTo>
                  <a:pt x="469303" y="536721"/>
                </a:lnTo>
                <a:lnTo>
                  <a:pt x="477715" y="549908"/>
                </a:lnTo>
                <a:lnTo>
                  <a:pt x="492551" y="564040"/>
                </a:lnTo>
                <a:lnTo>
                  <a:pt x="511276" y="578365"/>
                </a:lnTo>
                <a:lnTo>
                  <a:pt x="531352" y="592131"/>
                </a:lnTo>
                <a:lnTo>
                  <a:pt x="550242" y="604586"/>
                </a:lnTo>
                <a:lnTo>
                  <a:pt x="565410" y="614978"/>
                </a:lnTo>
                <a:lnTo>
                  <a:pt x="574319" y="622555"/>
                </a:lnTo>
                <a:lnTo>
                  <a:pt x="574432" y="626564"/>
                </a:lnTo>
                <a:lnTo>
                  <a:pt x="563213" y="626255"/>
                </a:lnTo>
                <a:lnTo>
                  <a:pt x="492939" y="608494"/>
                </a:lnTo>
                <a:lnTo>
                  <a:pt x="443740" y="592876"/>
                </a:lnTo>
                <a:lnTo>
                  <a:pt x="388729" y="573909"/>
                </a:lnTo>
                <a:lnTo>
                  <a:pt x="330581" y="552450"/>
                </a:lnTo>
                <a:lnTo>
                  <a:pt x="271967" y="529357"/>
                </a:lnTo>
                <a:lnTo>
                  <a:pt x="215562" y="505485"/>
                </a:lnTo>
                <a:lnTo>
                  <a:pt x="164039" y="481693"/>
                </a:lnTo>
                <a:lnTo>
                  <a:pt x="120070" y="458837"/>
                </a:lnTo>
                <a:lnTo>
                  <a:pt x="86328" y="437774"/>
                </a:lnTo>
                <a:lnTo>
                  <a:pt x="40530" y="395934"/>
                </a:lnTo>
                <a:lnTo>
                  <a:pt x="12581" y="351478"/>
                </a:lnTo>
                <a:lnTo>
                  <a:pt x="0" y="306737"/>
                </a:lnTo>
                <a:lnTo>
                  <a:pt x="305" y="264045"/>
                </a:lnTo>
                <a:lnTo>
                  <a:pt x="11017" y="225735"/>
                </a:lnTo>
                <a:lnTo>
                  <a:pt x="55589" y="165525"/>
                </a:lnTo>
                <a:lnTo>
                  <a:pt x="90964" y="137384"/>
                </a:lnTo>
                <a:lnTo>
                  <a:pt x="133661" y="113170"/>
                </a:lnTo>
                <a:lnTo>
                  <a:pt x="182632" y="94844"/>
                </a:lnTo>
                <a:lnTo>
                  <a:pt x="236823" y="84371"/>
                </a:lnTo>
                <a:close/>
              </a:path>
            </a:pathLst>
          </a:custGeom>
          <a:ln w="9143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28088" y="5425440"/>
            <a:ext cx="240817" cy="36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5332" y="5449823"/>
            <a:ext cx="151130" cy="281305"/>
          </a:xfrm>
          <a:custGeom>
            <a:avLst/>
            <a:gdLst/>
            <a:ahLst/>
            <a:cxnLst/>
            <a:rect l="l" t="t" r="r" b="b"/>
            <a:pathLst>
              <a:path w="151130" h="281304">
                <a:moveTo>
                  <a:pt x="0" y="0"/>
                </a:moveTo>
                <a:lnTo>
                  <a:pt x="150622" y="280962"/>
                </a:lnTo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08247" y="5425440"/>
            <a:ext cx="140258" cy="3093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5491" y="5449823"/>
            <a:ext cx="50165" cy="221615"/>
          </a:xfrm>
          <a:custGeom>
            <a:avLst/>
            <a:gdLst/>
            <a:ahLst/>
            <a:cxnLst/>
            <a:rect l="l" t="t" r="r" b="b"/>
            <a:pathLst>
              <a:path w="50164" h="221614">
                <a:moveTo>
                  <a:pt x="0" y="0"/>
                </a:moveTo>
                <a:lnTo>
                  <a:pt x="49657" y="221564"/>
                </a:lnTo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42688" y="5426964"/>
            <a:ext cx="135534" cy="377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89932" y="5449823"/>
            <a:ext cx="46355" cy="292735"/>
          </a:xfrm>
          <a:custGeom>
            <a:avLst/>
            <a:gdLst/>
            <a:ahLst/>
            <a:cxnLst/>
            <a:rect l="l" t="t" r="r" b="b"/>
            <a:pathLst>
              <a:path w="46354" h="292735">
                <a:moveTo>
                  <a:pt x="46354" y="0"/>
                </a:moveTo>
                <a:lnTo>
                  <a:pt x="0" y="292379"/>
                </a:lnTo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4828" y="5425440"/>
            <a:ext cx="285038" cy="438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2071" y="5449823"/>
            <a:ext cx="195580" cy="351790"/>
          </a:xfrm>
          <a:custGeom>
            <a:avLst/>
            <a:gdLst/>
            <a:ahLst/>
            <a:cxnLst/>
            <a:rect l="l" t="t" r="r" b="b"/>
            <a:pathLst>
              <a:path w="195579" h="351789">
                <a:moveTo>
                  <a:pt x="195199" y="0"/>
                </a:moveTo>
                <a:lnTo>
                  <a:pt x="0" y="351764"/>
                </a:lnTo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29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10685" y="5812129"/>
            <a:ext cx="15881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Comm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ni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60220" y="4733544"/>
            <a:ext cx="1031875" cy="7162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0"/>
              </a:spcBef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38855" y="4733544"/>
            <a:ext cx="1033780" cy="7162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350"/>
              </a:spcBef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19015" y="4733544"/>
            <a:ext cx="1031875" cy="7162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375"/>
              </a:spcBef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2032" y="4733544"/>
            <a:ext cx="1031875" cy="7162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520"/>
              </a:spcBef>
            </a:pPr>
            <a:r>
              <a:rPr sz="1800" b="1" spc="-5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12890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size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1905000"/>
            <a:ext cx="2514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889" y="259079"/>
            <a:ext cx="7966709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30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35198" y="2089785"/>
          <a:ext cx="1989365" cy="2121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937"/>
                <a:gridCol w="609600"/>
                <a:gridCol w="609745"/>
                <a:gridCol w="385083"/>
              </a:tblGrid>
              <a:tr h="482600">
                <a:tc>
                  <a:txBody>
                    <a:bodyPr/>
                    <a:lstStyle/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45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45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0972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45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spc="-45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9226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13779" y="1706834"/>
            <a:ext cx="217995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715" algn="ctr">
              <a:lnSpc>
                <a:spcPct val="100800"/>
              </a:lnSpc>
            </a:pPr>
            <a:r>
              <a:rPr sz="1600" spc="-5" dirty="0">
                <a:latin typeface="Calibri"/>
                <a:cs typeface="Calibri"/>
              </a:rPr>
              <a:t>When </a:t>
            </a:r>
            <a:r>
              <a:rPr sz="1600" spc="-15" dirty="0">
                <a:latin typeface="Calibri"/>
                <a:cs typeface="Calibri"/>
              </a:rPr>
              <a:t>you </a:t>
            </a:r>
            <a:r>
              <a:rPr sz="1600" spc="-10" dirty="0">
                <a:latin typeface="Calibri"/>
                <a:cs typeface="Calibri"/>
              </a:rPr>
              <a:t>start </a:t>
            </a:r>
            <a:r>
              <a:rPr sz="1600" spc="-5" dirty="0">
                <a:latin typeface="Calibri"/>
                <a:cs typeface="Calibri"/>
              </a:rPr>
              <a:t>an MPI  </a:t>
            </a:r>
            <a:r>
              <a:rPr sz="1600" spc="-15" dirty="0">
                <a:latin typeface="Calibri"/>
                <a:cs typeface="Calibri"/>
              </a:rPr>
              <a:t>program, </a:t>
            </a:r>
            <a:r>
              <a:rPr sz="1600" spc="-10" dirty="0">
                <a:latin typeface="Calibri"/>
                <a:cs typeface="Calibri"/>
              </a:rPr>
              <a:t>there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one  predefined communicator  </a:t>
            </a:r>
            <a:r>
              <a:rPr sz="14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MPI_COMM_WORLD</a:t>
            </a:r>
            <a:endParaRPr sz="1400">
              <a:latin typeface="Lucida Sans Typewriter"/>
              <a:cs typeface="Lucida Sans Typewrit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6159" y="3264789"/>
            <a:ext cx="251650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Can </a:t>
            </a:r>
            <a:r>
              <a:rPr sz="1600" spc="-20" dirty="0">
                <a:latin typeface="Calibri"/>
                <a:cs typeface="Calibri"/>
              </a:rPr>
              <a:t>make </a:t>
            </a:r>
            <a:r>
              <a:rPr sz="1600" spc="-5" dirty="0">
                <a:latin typeface="Calibri"/>
                <a:cs typeface="Calibri"/>
              </a:rPr>
              <a:t>copies of this  </a:t>
            </a:r>
            <a:r>
              <a:rPr sz="1600" spc="-10" dirty="0">
                <a:latin typeface="Calibri"/>
                <a:cs typeface="Calibri"/>
              </a:rPr>
              <a:t>communicator (same group of  processes, but </a:t>
            </a:r>
            <a:r>
              <a:rPr sz="1600" spc="-15" dirty="0">
                <a:latin typeface="Calibri"/>
                <a:cs typeface="Calibri"/>
              </a:rPr>
              <a:t>different  </a:t>
            </a:r>
            <a:r>
              <a:rPr sz="1600" spc="-5" dirty="0">
                <a:latin typeface="Calibri"/>
                <a:cs typeface="Calibri"/>
              </a:rPr>
              <a:t>“aliases”)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110" y="1922145"/>
            <a:ext cx="197548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Communicators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do not 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need to contain </a:t>
            </a:r>
            <a:r>
              <a:rPr sz="1600" dirty="0">
                <a:solidFill>
                  <a:srgbClr val="1E1C11"/>
                </a:solidFill>
                <a:latin typeface="Calibri"/>
                <a:cs typeface="Calibri"/>
              </a:rPr>
              <a:t>all 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processes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in the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E1C11"/>
                </a:solidFill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141" y="3278251"/>
            <a:ext cx="202438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600" spc="-15" dirty="0">
                <a:solidFill>
                  <a:srgbClr val="1E1C11"/>
                </a:solidFill>
                <a:latin typeface="Calibri"/>
                <a:cs typeface="Calibri"/>
              </a:rPr>
              <a:t>Every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process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in a 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communicator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has an</a:t>
            </a:r>
            <a:r>
              <a:rPr sz="1600" spc="-7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ID  called as</a:t>
            </a:r>
            <a:r>
              <a:rPr sz="1600" spc="-7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E1C11"/>
                </a:solidFill>
                <a:latin typeface="Calibri"/>
                <a:cs typeface="Calibri"/>
              </a:rPr>
              <a:t>“rank”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9463" y="4592828"/>
            <a:ext cx="6925945" cy="136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20" marR="2464435" indent="-233679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The same </a:t>
            </a:r>
            <a:r>
              <a:rPr sz="1600" spc="-10" dirty="0">
                <a:latin typeface="Calibri"/>
                <a:cs typeface="Calibri"/>
              </a:rPr>
              <a:t>process </a:t>
            </a:r>
            <a:r>
              <a:rPr sz="1600" spc="-5" dirty="0">
                <a:latin typeface="Calibri"/>
                <a:cs typeface="Calibri"/>
              </a:rPr>
              <a:t>might </a:t>
            </a:r>
            <a:r>
              <a:rPr sz="1600" spc="-15" dirty="0">
                <a:latin typeface="Calibri"/>
                <a:cs typeface="Calibri"/>
              </a:rPr>
              <a:t>have different  ranks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5" dirty="0">
                <a:latin typeface="Calibri"/>
                <a:cs typeface="Calibri"/>
              </a:rPr>
              <a:t>different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communicators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 indent="454025">
              <a:lnSpc>
                <a:spcPct val="120000"/>
              </a:lnSpc>
              <a:spcBef>
                <a:spcPts val="5"/>
              </a:spcBef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Communicators can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be </a:t>
            </a:r>
            <a:r>
              <a:rPr sz="1600" spc="-15" dirty="0">
                <a:solidFill>
                  <a:srgbClr val="1E1C11"/>
                </a:solidFill>
                <a:latin typeface="Calibri"/>
                <a:cs typeface="Calibri"/>
              </a:rPr>
              <a:t>created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“by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hand” or using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tools provided by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MPI  Simple </a:t>
            </a:r>
            <a:r>
              <a:rPr sz="1600" spc="-15" dirty="0">
                <a:solidFill>
                  <a:srgbClr val="1E1C11"/>
                </a:solidFill>
                <a:latin typeface="Calibri"/>
                <a:cs typeface="Calibri"/>
              </a:rPr>
              <a:t>programs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typically only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use </a:t>
            </a: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predefined communicator</a:t>
            </a:r>
            <a:r>
              <a:rPr sz="1600" spc="12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MPI_COMM_WORLD</a:t>
            </a:r>
            <a:endParaRPr sz="1400">
              <a:latin typeface="Lucida Sans Typewriter"/>
              <a:cs typeface="Lucida Sans Typewrite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8825" y="1133855"/>
            <a:ext cx="9906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</a:t>
            </a:r>
            <a:r>
              <a:rPr sz="1800" b="1" dirty="0">
                <a:solidFill>
                  <a:srgbClr val="FF0000"/>
                </a:solidFill>
                <a:latin typeface="Lucida Sans Typewriter"/>
                <a:cs typeface="Lucida Sans Typewriter"/>
              </a:rPr>
              <a:t>p</a:t>
            </a:r>
            <a:r>
              <a:rPr sz="1800" b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ie</a:t>
            </a:r>
            <a:r>
              <a:rPr sz="1800" b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x</a:t>
            </a:r>
            <a:r>
              <a:rPr sz="1800" b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ec</a:t>
            </a:r>
            <a:endParaRPr sz="1800">
              <a:latin typeface="Lucida Sans Typewriter"/>
              <a:cs typeface="Lucida Sans Typewrite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8217" y="1133855"/>
            <a:ext cx="384937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ourier New"/>
                <a:cs typeface="Courier New"/>
              </a:rPr>
              <a:t>-n 16 </a:t>
            </a:r>
            <a:r>
              <a:rPr sz="1800" b="1" spc="-10" dirty="0">
                <a:solidFill>
                  <a:srgbClr val="FF0000"/>
                </a:solidFill>
                <a:latin typeface="Courier New"/>
                <a:cs typeface="Courier New"/>
              </a:rPr>
              <a:t>–f</a:t>
            </a:r>
            <a:r>
              <a:rPr sz="1800" b="1" spc="-8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ourier New"/>
                <a:cs typeface="Courier New"/>
              </a:rPr>
              <a:t>hosts./test_program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94334"/>
            <a:ext cx="8091805" cy="189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Size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Number </a:t>
            </a:r>
            <a:r>
              <a:rPr sz="2400" spc="-5" dirty="0">
                <a:latin typeface="Calibri"/>
                <a:cs typeface="Calibri"/>
              </a:rPr>
              <a:t>of processes </a:t>
            </a:r>
            <a:r>
              <a:rPr sz="2400" spc="-10" dirty="0">
                <a:latin typeface="Calibri"/>
                <a:cs typeface="Calibri"/>
              </a:rPr>
              <a:t>are contained </a:t>
            </a:r>
            <a:r>
              <a:rPr sz="2400" dirty="0">
                <a:latin typeface="Calibri"/>
                <a:cs typeface="Calibri"/>
              </a:rPr>
              <a:t>within 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MPI_Comm_size( </a:t>
            </a:r>
            <a:r>
              <a:rPr sz="1800" dirty="0">
                <a:latin typeface="Lucida Console"/>
                <a:cs typeface="Lucida Console"/>
              </a:rPr>
              <a:t>MPI_Comm comm, </a:t>
            </a:r>
            <a:r>
              <a:rPr sz="18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*</a:t>
            </a:r>
            <a:r>
              <a:rPr sz="1800" i="1" dirty="0">
                <a:latin typeface="Lucida Sans Typewriter"/>
                <a:cs typeface="Lucida Sans Typewriter"/>
              </a:rPr>
              <a:t>size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  <a:p>
            <a:pPr marL="756285" marR="61594" lvl="1" indent="-286385">
              <a:lnSpc>
                <a:spcPts val="2590"/>
              </a:lnSpc>
              <a:spcBef>
                <a:spcPts val="5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79546"/>
                </a:solidFill>
                <a:latin typeface="Calibri"/>
                <a:cs typeface="Calibri"/>
              </a:rPr>
              <a:t>“-n </a:t>
            </a:r>
            <a:r>
              <a:rPr sz="2400" dirty="0">
                <a:solidFill>
                  <a:srgbClr val="F79546"/>
                </a:solidFill>
                <a:latin typeface="Calibri"/>
                <a:cs typeface="Calibri"/>
              </a:rPr>
              <a:t>Number </a:t>
            </a:r>
            <a:r>
              <a:rPr sz="2400" spc="-5" dirty="0">
                <a:solidFill>
                  <a:srgbClr val="F79546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F79546"/>
                </a:solidFill>
                <a:latin typeface="Calibri"/>
                <a:cs typeface="Calibri"/>
              </a:rPr>
              <a:t>Process”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execution </a:t>
            </a:r>
            <a:r>
              <a:rPr sz="2400" spc="-10" dirty="0">
                <a:latin typeface="Calibri"/>
                <a:cs typeface="Calibri"/>
              </a:rPr>
              <a:t>command, represents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5611571"/>
            <a:ext cx="42386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Size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Communicator=MAX(rank)+1=13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4919" y="3561588"/>
            <a:ext cx="4992624" cy="1897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355" y="3505200"/>
            <a:ext cx="4911210" cy="1896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2805" y="3828542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1417" y="3725291"/>
            <a:ext cx="8566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3735" algn="l"/>
              </a:tabLst>
            </a:pPr>
            <a:r>
              <a:rPr sz="2400" b="1" spc="-5" dirty="0">
                <a:latin typeface="Arial"/>
                <a:cs typeface="Arial"/>
              </a:rPr>
              <a:t>1	2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58136" y="4489450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8917" y="4260850"/>
            <a:ext cx="264160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400" b="1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1041" y="3948429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0272" y="3489579"/>
            <a:ext cx="15595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ommuni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9963" y="4489450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6484" y="4150741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0194" y="4162932"/>
            <a:ext cx="3638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1934" y="4482338"/>
            <a:ext cx="3638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4389" y="4877054"/>
            <a:ext cx="10547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6600" algn="l"/>
              </a:tabLst>
            </a:pPr>
            <a:r>
              <a:rPr sz="3600" b="1" spc="-7" baseline="1157" dirty="0">
                <a:latin typeface="Arial"/>
                <a:cs typeface="Arial"/>
              </a:rPr>
              <a:t>9	</a:t>
            </a:r>
            <a:r>
              <a:rPr sz="2400" b="1" spc="-140" dirty="0"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6750684" cy="237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Exiting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MPI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MPI_Finalize()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called </a:t>
            </a:r>
            <a:r>
              <a:rPr sz="2400" spc="-10" dirty="0">
                <a:latin typeface="Calibri"/>
                <a:cs typeface="Calibri"/>
              </a:rPr>
              <a:t>last by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After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MPI_Finalize</a:t>
            </a:r>
            <a:endParaRPr sz="1800">
              <a:latin typeface="Lucida Console"/>
              <a:cs typeface="Lucida Console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Further </a:t>
            </a:r>
            <a:r>
              <a:rPr sz="2000" spc="-5" dirty="0">
                <a:latin typeface="Calibri"/>
                <a:cs typeface="Calibri"/>
              </a:rPr>
              <a:t>MPI-calls </a:t>
            </a:r>
            <a:r>
              <a:rPr sz="2000" spc="-10" dirty="0">
                <a:latin typeface="Calibri"/>
                <a:cs typeface="Calibri"/>
              </a:rPr>
              <a:t>are forbidden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Especially </a:t>
            </a:r>
            <a:r>
              <a:rPr sz="2000" spc="-10" dirty="0">
                <a:latin typeface="Calibri"/>
                <a:cs typeface="Calibri"/>
              </a:rPr>
              <a:t>re-initialization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MPI_Init</a:t>
            </a:r>
            <a:r>
              <a:rPr sz="1800" spc="-4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forbidden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6261" y="3460241"/>
            <a:ext cx="4953000" cy="240347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10"/>
              </a:spcBef>
            </a:pP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#include</a:t>
            </a:r>
            <a:r>
              <a:rPr sz="1500" spc="-5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&lt;mpi.h&gt;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main(int </a:t>
            </a:r>
            <a:r>
              <a:rPr sz="1500" spc="-5" dirty="0">
                <a:latin typeface="Lucida Console"/>
                <a:cs typeface="Lucida Console"/>
              </a:rPr>
              <a:t>argc,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char</a:t>
            </a:r>
            <a:r>
              <a:rPr sz="1500" spc="-7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**argv)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5334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MPI_Init(&amp;argc,</a:t>
            </a:r>
            <a:r>
              <a:rPr sz="1500" spc="-9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&amp;argv);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....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533400" marR="266954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MPI_Finalize();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return</a:t>
            </a:r>
            <a:r>
              <a:rPr sz="1500" spc="-11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0;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25374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Datatypes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8050" y="1517650"/>
          <a:ext cx="7696200" cy="5027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8100"/>
                <a:gridCol w="3848100"/>
              </a:tblGrid>
              <a:tr h="398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MPI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Datatypes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Equivalent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MPI_CHAR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signed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char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MPI_SHORT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signed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short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signed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MPI_LONG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signed long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MPI_UNSIGNED_CHAR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unsigned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char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MPI_UNSIGNED_SHORT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68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unsigned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short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MPI_UNSIGNED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unsigned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MPI_UNSIGNED_LONG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269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unsigned long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MPI_FLOAT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float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1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MPI_DOUBLE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double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MPI_LONG_DOUBLE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long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double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MPI_BYTE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7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MPI_PACKED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8100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1, Hello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361" y="1677161"/>
            <a:ext cx="8763000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7766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size=3, </a:t>
            </a:r>
            <a:r>
              <a:rPr sz="2400" spc="-5" dirty="0">
                <a:latin typeface="Calibri"/>
                <a:cs typeface="Calibri"/>
              </a:rPr>
              <a:t>output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61" y="1677161"/>
            <a:ext cx="8763000" cy="2865120"/>
          </a:xfrm>
          <a:custGeom>
            <a:avLst/>
            <a:gdLst/>
            <a:ahLst/>
            <a:cxnLst/>
            <a:rect l="l" t="t" r="r" b="b"/>
            <a:pathLst>
              <a:path w="8763000" h="2865120">
                <a:moveTo>
                  <a:pt x="0" y="2865120"/>
                </a:moveTo>
                <a:lnTo>
                  <a:pt x="8763000" y="2865120"/>
                </a:lnTo>
                <a:lnTo>
                  <a:pt x="8763000" y="0"/>
                </a:lnTo>
                <a:lnTo>
                  <a:pt x="0" y="0"/>
                </a:lnTo>
                <a:lnTo>
                  <a:pt x="0" y="286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361" y="1677161"/>
            <a:ext cx="8763000" cy="286512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00"/>
              </a:spcBef>
            </a:pP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#include</a:t>
            </a:r>
            <a:r>
              <a:rPr sz="1500" spc="-5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&lt;mpi.h&gt;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solidFill>
                  <a:srgbClr val="4AACC5"/>
                </a:solidFill>
                <a:latin typeface="Lucida Console"/>
                <a:cs typeface="Lucida Console"/>
              </a:rPr>
              <a:t>main(int </a:t>
            </a:r>
            <a:r>
              <a:rPr sz="1500" spc="-5" dirty="0">
                <a:latin typeface="Lucida Console"/>
                <a:cs typeface="Lucida Console"/>
              </a:rPr>
              <a:t>argc,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char</a:t>
            </a:r>
            <a:r>
              <a:rPr sz="1500" spc="-7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**argv)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5334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MPI_Init(&amp;argc,</a:t>
            </a:r>
            <a:r>
              <a:rPr sz="1500" spc="-8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&amp;argv);</a:t>
            </a:r>
            <a:endParaRPr sz="1500">
              <a:latin typeface="Lucida Console"/>
              <a:cs typeface="Lucida Console"/>
            </a:endParaRPr>
          </a:p>
          <a:p>
            <a:pPr marL="533400" marR="3736975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5" dirty="0">
                <a:latin typeface="Lucida Console"/>
                <a:cs typeface="Lucida Console"/>
              </a:rPr>
              <a:t>myRank, size;  </a:t>
            </a:r>
            <a:r>
              <a:rPr sz="1500" spc="-10" dirty="0">
                <a:latin typeface="Lucida Console"/>
                <a:cs typeface="Lucida Console"/>
              </a:rPr>
              <a:t>MPI_Comm_size(MPI_COMM_WOLRD, &amp;size);  MPI_Comm_rank(MPI_COMM_WORLD,</a:t>
            </a:r>
            <a:r>
              <a:rPr sz="1500" spc="5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&amp;myRank);</a:t>
            </a:r>
            <a:endParaRPr sz="1500">
              <a:latin typeface="Lucida Console"/>
              <a:cs typeface="Lucida Console"/>
            </a:endParaRPr>
          </a:p>
          <a:p>
            <a:pPr marL="76200" marR="78740" indent="457200">
              <a:lnSpc>
                <a:spcPct val="100000"/>
              </a:lnSpc>
            </a:pPr>
            <a:r>
              <a:rPr sz="1500" spc="5" dirty="0">
                <a:latin typeface="Lucida Console"/>
                <a:cs typeface="Lucida Console"/>
              </a:rPr>
              <a:t>printf(</a:t>
            </a:r>
            <a:r>
              <a:rPr sz="1500" spc="5" dirty="0">
                <a:solidFill>
                  <a:srgbClr val="FF0000"/>
                </a:solidFill>
                <a:latin typeface="Maiandra GD"/>
                <a:cs typeface="Maiandra GD"/>
              </a:rPr>
              <a:t>“</a:t>
            </a:r>
            <a:r>
              <a:rPr sz="1500" spc="5" dirty="0">
                <a:solidFill>
                  <a:srgbClr val="FF0000"/>
                </a:solidFill>
                <a:latin typeface="Lucida Console"/>
                <a:cs typeface="Lucida Console"/>
              </a:rPr>
              <a:t>Hello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World, My rank is %d and size is %d </a:t>
            </a:r>
            <a:r>
              <a:rPr sz="1500" spc="5" dirty="0">
                <a:solidFill>
                  <a:srgbClr val="FF0000"/>
                </a:solidFill>
                <a:latin typeface="Lucida Console"/>
                <a:cs typeface="Lucida Console"/>
              </a:rPr>
              <a:t>processors\n</a:t>
            </a:r>
            <a:r>
              <a:rPr sz="1500" spc="5" dirty="0">
                <a:solidFill>
                  <a:srgbClr val="FF0000"/>
                </a:solidFill>
                <a:latin typeface="Maiandra GD"/>
                <a:cs typeface="Maiandra GD"/>
              </a:rPr>
              <a:t>” </a:t>
            </a:r>
            <a:r>
              <a:rPr sz="1500" spc="-5" dirty="0">
                <a:latin typeface="Lucida Console"/>
                <a:cs typeface="Lucida Console"/>
              </a:rPr>
              <a:t>myRank,  </a:t>
            </a:r>
            <a:r>
              <a:rPr sz="1500" spc="-10" dirty="0">
                <a:latin typeface="Lucida Console"/>
                <a:cs typeface="Lucida Console"/>
              </a:rPr>
              <a:t>size);</a:t>
            </a:r>
            <a:endParaRPr sz="1500">
              <a:latin typeface="Lucida Console"/>
              <a:cs typeface="Lucida Console"/>
            </a:endParaRPr>
          </a:p>
          <a:p>
            <a:pPr marL="533400" marR="6480175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MPI_Finalize();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return</a:t>
            </a:r>
            <a:r>
              <a:rPr sz="1500" spc="-11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0;</a:t>
            </a:r>
            <a:endParaRPr sz="1500">
              <a:latin typeface="Lucida Console"/>
              <a:cs typeface="Lucida Console"/>
            </a:endParaRPr>
          </a:p>
          <a:p>
            <a:pPr marL="76200">
              <a:lnSpc>
                <a:spcPct val="100000"/>
              </a:lnSpc>
            </a:pPr>
            <a:r>
              <a:rPr sz="1500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9561" y="5144261"/>
            <a:ext cx="6096000" cy="923925"/>
          </a:xfrm>
          <a:custGeom>
            <a:avLst/>
            <a:gdLst/>
            <a:ahLst/>
            <a:cxnLst/>
            <a:rect l="l" t="t" r="r" b="b"/>
            <a:pathLst>
              <a:path w="6096000" h="923925">
                <a:moveTo>
                  <a:pt x="0" y="923544"/>
                </a:moveTo>
                <a:lnTo>
                  <a:pt x="6095999" y="923544"/>
                </a:lnTo>
                <a:lnTo>
                  <a:pt x="6095999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9561" y="5144261"/>
            <a:ext cx="6096000" cy="923925"/>
          </a:xfrm>
          <a:custGeom>
            <a:avLst/>
            <a:gdLst/>
            <a:ahLst/>
            <a:cxnLst/>
            <a:rect l="l" t="t" r="r" b="b"/>
            <a:pathLst>
              <a:path w="6096000" h="923925">
                <a:moveTo>
                  <a:pt x="0" y="923544"/>
                </a:moveTo>
                <a:lnTo>
                  <a:pt x="6095999" y="923544"/>
                </a:lnTo>
                <a:lnTo>
                  <a:pt x="6095999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898269" y="5164345"/>
          <a:ext cx="5431929" cy="904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497"/>
                <a:gridCol w="966823"/>
                <a:gridCol w="414657"/>
                <a:gridCol w="690268"/>
                <a:gridCol w="415959"/>
                <a:gridCol w="276181"/>
                <a:gridCol w="552426"/>
                <a:gridCol w="690163"/>
                <a:gridCol w="414823"/>
                <a:gridCol w="230132"/>
              </a:tblGrid>
              <a:tr h="31481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Hello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World,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My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rank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size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74599">
                <a:tc>
                  <a:txBody>
                    <a:bodyPr/>
                    <a:lstStyle/>
                    <a:p>
                      <a:pPr marL="2222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Hello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World,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My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rank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size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315082">
                <a:tc>
                  <a:txBody>
                    <a:bodyPr/>
                    <a:lstStyle/>
                    <a:p>
                      <a:pPr marL="2222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Hello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World,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8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My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rank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size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98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is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98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9889" y="260603"/>
            <a:ext cx="7966709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MPI </a:t>
            </a:r>
            <a:r>
              <a:rPr sz="2400" spc="-5" dirty="0"/>
              <a:t>Programming: Process </a:t>
            </a:r>
            <a:r>
              <a:rPr sz="2400" dirty="0"/>
              <a:t>Model and </a:t>
            </a:r>
            <a:r>
              <a:rPr sz="2400" spc="-5" dirty="0"/>
              <a:t>Language</a:t>
            </a:r>
            <a:r>
              <a:rPr sz="2400" spc="-20" dirty="0"/>
              <a:t> </a:t>
            </a:r>
            <a:r>
              <a:rPr sz="2400" spc="-5" dirty="0"/>
              <a:t>Bindings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956816" y="3867924"/>
            <a:ext cx="5289804" cy="232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9488" y="3878579"/>
            <a:ext cx="5208591" cy="2254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9689" y="50542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60675" y="4290948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3791" y="422732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7415" y="5157216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4569" y="56019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0251" y="5081016"/>
            <a:ext cx="74231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260" algn="ctr">
              <a:lnSpc>
                <a:spcPts val="2860"/>
              </a:lnSpc>
            </a:pPr>
            <a:r>
              <a:rPr sz="2400" b="1" spc="-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380"/>
              </a:lnSpc>
            </a:pPr>
            <a:r>
              <a:rPr sz="2000" b="1" dirty="0">
                <a:latin typeface="Calibri"/>
                <a:cs typeface="Calibri"/>
              </a:rPr>
              <a:t>Sou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3790" y="4928616"/>
            <a:ext cx="124968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-5" dirty="0">
                <a:latin typeface="Calibri"/>
                <a:cs typeface="Calibri"/>
              </a:rPr>
              <a:t>Destination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8204" y="4425569"/>
            <a:ext cx="95059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es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937005"/>
            <a:ext cx="8107045" cy="32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20" dirty="0">
                <a:latin typeface="Calibri"/>
                <a:cs typeface="Calibri"/>
              </a:rPr>
              <a:t>Point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Point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Source process </a:t>
            </a:r>
            <a:r>
              <a:rPr sz="2400" spc="-5" dirty="0">
                <a:latin typeface="Calibri"/>
                <a:cs typeface="Calibri"/>
              </a:rPr>
              <a:t>sends message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destination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756285" marR="96520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spc="-5" dirty="0">
                <a:latin typeface="Calibri"/>
                <a:cs typeface="Calibri"/>
              </a:rPr>
              <a:t>place </a:t>
            </a:r>
            <a:r>
              <a:rPr sz="2400" dirty="0">
                <a:latin typeface="Calibri"/>
                <a:cs typeface="Calibri"/>
              </a:rPr>
              <a:t>within a </a:t>
            </a:r>
            <a:r>
              <a:rPr sz="2400" spc="-25" dirty="0">
                <a:latin typeface="Calibri"/>
                <a:cs typeface="Calibri"/>
              </a:rPr>
              <a:t>communicator,  </a:t>
            </a: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MPI_COMM_WORLD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identified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5" dirty="0">
                <a:latin typeface="Calibri"/>
                <a:cs typeface="Calibri"/>
              </a:rPr>
              <a:t>ranks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40443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Communicator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6199505" cy="30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communication </a:t>
            </a:r>
            <a:r>
              <a:rPr sz="2800" b="1" spc="-15" dirty="0">
                <a:latin typeface="Calibri"/>
                <a:cs typeface="Calibri"/>
              </a:rPr>
              <a:t>to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succeed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Sender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specify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valid </a:t>
            </a:r>
            <a:r>
              <a:rPr sz="2400" spc="-5" dirty="0">
                <a:latin typeface="Calibri"/>
                <a:cs typeface="Calibri"/>
              </a:rPr>
              <a:t>destination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rank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Receiver must </a:t>
            </a:r>
            <a:r>
              <a:rPr sz="2400" spc="-5" dirty="0">
                <a:latin typeface="Calibri"/>
                <a:cs typeface="Calibri"/>
              </a:rPr>
              <a:t>specify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valid source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rank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communicator 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Calibri"/>
                <a:cs typeface="Calibri"/>
              </a:rPr>
              <a:t>Tags </a:t>
            </a:r>
            <a:r>
              <a:rPr sz="2400" spc="-10" dirty="0">
                <a:latin typeface="Calibri"/>
                <a:cs typeface="Calibri"/>
              </a:rPr>
              <a:t>must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match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10" dirty="0">
                <a:latin typeface="Calibri"/>
                <a:cs typeface="Calibri"/>
              </a:rPr>
              <a:t>datatypes must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match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Receiver’s </a:t>
            </a:r>
            <a:r>
              <a:rPr sz="2400" spc="-20" dirty="0">
                <a:latin typeface="Calibri"/>
                <a:cs typeface="Calibri"/>
              </a:rPr>
              <a:t>buffer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5" dirty="0">
                <a:latin typeface="Calibri"/>
                <a:cs typeface="Calibri"/>
              </a:rPr>
              <a:t>enough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5968" y="4898135"/>
            <a:ext cx="2533015" cy="1888489"/>
          </a:xfrm>
          <a:custGeom>
            <a:avLst/>
            <a:gdLst/>
            <a:ahLst/>
            <a:cxnLst/>
            <a:rect l="l" t="t" r="r" b="b"/>
            <a:pathLst>
              <a:path w="2533015" h="1888490">
                <a:moveTo>
                  <a:pt x="0" y="1888236"/>
                </a:moveTo>
                <a:lnTo>
                  <a:pt x="2532888" y="1888236"/>
                </a:lnTo>
                <a:lnTo>
                  <a:pt x="2532888" y="0"/>
                </a:lnTo>
                <a:lnTo>
                  <a:pt x="0" y="0"/>
                </a:lnTo>
                <a:lnTo>
                  <a:pt x="0" y="18882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968" y="4009644"/>
            <a:ext cx="2533015" cy="889000"/>
          </a:xfrm>
          <a:custGeom>
            <a:avLst/>
            <a:gdLst/>
            <a:ahLst/>
            <a:cxnLst/>
            <a:rect l="l" t="t" r="r" b="b"/>
            <a:pathLst>
              <a:path w="2533015" h="889000">
                <a:moveTo>
                  <a:pt x="0" y="888491"/>
                </a:moveTo>
                <a:lnTo>
                  <a:pt x="1266444" y="0"/>
                </a:lnTo>
                <a:lnTo>
                  <a:pt x="2532888" y="888491"/>
                </a:lnTo>
                <a:lnTo>
                  <a:pt x="0" y="88849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612" y="5945123"/>
            <a:ext cx="1767839" cy="5867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85"/>
              </a:spcBef>
            </a:pPr>
            <a:r>
              <a:rPr sz="1600" spc="-65" dirty="0"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destination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rank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656" y="4964810"/>
            <a:ext cx="154305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From: </a:t>
            </a:r>
            <a:r>
              <a:rPr sz="1400" b="1" spc="-5" dirty="0">
                <a:latin typeface="Arial"/>
                <a:cs typeface="Arial"/>
              </a:rPr>
              <a:t>source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rank</a:t>
            </a:r>
            <a:endParaRPr sz="1400">
              <a:latin typeface="Arial"/>
              <a:cs typeface="Arial"/>
            </a:endParaRPr>
          </a:p>
          <a:p>
            <a:pPr marL="506095" marR="267970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tag 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Comm1 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ata</a:t>
            </a:r>
            <a:r>
              <a:rPr sz="1400" b="1" spc="-114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400" b="1" spc="-50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0520" y="4975859"/>
            <a:ext cx="782320" cy="556260"/>
          </a:xfrm>
          <a:custGeom>
            <a:avLst/>
            <a:gdLst/>
            <a:ahLst/>
            <a:cxnLst/>
            <a:rect l="l" t="t" r="r" b="b"/>
            <a:pathLst>
              <a:path w="782320" h="556260">
                <a:moveTo>
                  <a:pt x="0" y="556259"/>
                </a:moveTo>
                <a:lnTo>
                  <a:pt x="781812" y="556259"/>
                </a:lnTo>
                <a:lnTo>
                  <a:pt x="781812" y="0"/>
                </a:lnTo>
                <a:lnTo>
                  <a:pt x="0" y="0"/>
                </a:lnTo>
                <a:lnTo>
                  <a:pt x="0" y="556259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6052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6052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55591" y="5045964"/>
            <a:ext cx="131445" cy="416559"/>
          </a:xfrm>
          <a:custGeom>
            <a:avLst/>
            <a:gdLst/>
            <a:ahLst/>
            <a:cxnLst/>
            <a:rect l="l" t="t" r="r" b="b"/>
            <a:pathLst>
              <a:path w="131445" h="416560">
                <a:moveTo>
                  <a:pt x="0" y="416052"/>
                </a:moveTo>
                <a:lnTo>
                  <a:pt x="131063" y="416052"/>
                </a:lnTo>
                <a:lnTo>
                  <a:pt x="131063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5591" y="5045964"/>
            <a:ext cx="131445" cy="416559"/>
          </a:xfrm>
          <a:custGeom>
            <a:avLst/>
            <a:gdLst/>
            <a:ahLst/>
            <a:cxnLst/>
            <a:rect l="l" t="t" r="r" b="b"/>
            <a:pathLst>
              <a:path w="131445" h="416560">
                <a:moveTo>
                  <a:pt x="0" y="416052"/>
                </a:moveTo>
                <a:lnTo>
                  <a:pt x="131063" y="416052"/>
                </a:lnTo>
                <a:lnTo>
                  <a:pt x="131063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6655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6655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6196" y="5045964"/>
            <a:ext cx="131445" cy="416559"/>
          </a:xfrm>
          <a:custGeom>
            <a:avLst/>
            <a:gdLst/>
            <a:ahLst/>
            <a:cxnLst/>
            <a:rect l="l" t="t" r="r" b="b"/>
            <a:pathLst>
              <a:path w="131445" h="416560">
                <a:moveTo>
                  <a:pt x="0" y="416052"/>
                </a:moveTo>
                <a:lnTo>
                  <a:pt x="131063" y="416052"/>
                </a:lnTo>
                <a:lnTo>
                  <a:pt x="131063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6196" y="5045964"/>
            <a:ext cx="131445" cy="416559"/>
          </a:xfrm>
          <a:custGeom>
            <a:avLst/>
            <a:gdLst/>
            <a:ahLst/>
            <a:cxnLst/>
            <a:rect l="l" t="t" r="r" b="b"/>
            <a:pathLst>
              <a:path w="131445" h="416560">
                <a:moveTo>
                  <a:pt x="0" y="416052"/>
                </a:moveTo>
                <a:lnTo>
                  <a:pt x="131063" y="416052"/>
                </a:lnTo>
                <a:lnTo>
                  <a:pt x="131063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59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59" y="5045964"/>
            <a:ext cx="129539" cy="416559"/>
          </a:xfrm>
          <a:custGeom>
            <a:avLst/>
            <a:gdLst/>
            <a:ahLst/>
            <a:cxnLst/>
            <a:rect l="l" t="t" r="r" b="b"/>
            <a:pathLst>
              <a:path w="129539" h="416560">
                <a:moveTo>
                  <a:pt x="0" y="416052"/>
                </a:moveTo>
                <a:lnTo>
                  <a:pt x="129539" y="416052"/>
                </a:lnTo>
                <a:lnTo>
                  <a:pt x="129539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0520" y="4975859"/>
            <a:ext cx="782320" cy="139065"/>
          </a:xfrm>
          <a:custGeom>
            <a:avLst/>
            <a:gdLst/>
            <a:ahLst/>
            <a:cxnLst/>
            <a:rect l="l" t="t" r="r" b="b"/>
            <a:pathLst>
              <a:path w="782320" h="139064">
                <a:moveTo>
                  <a:pt x="781812" y="0"/>
                </a:moveTo>
                <a:lnTo>
                  <a:pt x="0" y="0"/>
                </a:lnTo>
                <a:lnTo>
                  <a:pt x="390905" y="138683"/>
                </a:lnTo>
                <a:lnTo>
                  <a:pt x="781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0520" y="4975859"/>
            <a:ext cx="782320" cy="139065"/>
          </a:xfrm>
          <a:custGeom>
            <a:avLst/>
            <a:gdLst/>
            <a:ahLst/>
            <a:cxnLst/>
            <a:rect l="l" t="t" r="r" b="b"/>
            <a:pathLst>
              <a:path w="782320" h="139064">
                <a:moveTo>
                  <a:pt x="0" y="0"/>
                </a:moveTo>
                <a:lnTo>
                  <a:pt x="390905" y="138683"/>
                </a:lnTo>
                <a:lnTo>
                  <a:pt x="78181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85688" y="5945123"/>
            <a:ext cx="1887220" cy="5867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85"/>
              </a:spcBef>
            </a:pPr>
            <a:r>
              <a:rPr sz="1600" spc="-5" dirty="0">
                <a:latin typeface="Arial"/>
                <a:cs typeface="Arial"/>
              </a:rPr>
              <a:t>From: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source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rank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2808" y="4898135"/>
            <a:ext cx="2533015" cy="188848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640"/>
              </a:spcBef>
            </a:pPr>
            <a:r>
              <a:rPr sz="1400" dirty="0">
                <a:latin typeface="Arial"/>
                <a:cs typeface="Arial"/>
              </a:rPr>
              <a:t>to: </a:t>
            </a:r>
            <a:r>
              <a:rPr sz="1400" b="1" spc="-5" dirty="0">
                <a:latin typeface="Arial"/>
                <a:cs typeface="Arial"/>
              </a:rPr>
              <a:t>destination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rank</a:t>
            </a:r>
            <a:endParaRPr sz="1400">
              <a:latin typeface="Arial"/>
              <a:cs typeface="Arial"/>
            </a:endParaRPr>
          </a:p>
          <a:p>
            <a:pPr marL="762000" marR="989965" indent="46990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tag 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Comm1  </a:t>
            </a:r>
            <a:r>
              <a:rPr sz="1400" b="1" spc="-25" dirty="0">
                <a:solidFill>
                  <a:srgbClr val="00AF50"/>
                </a:solidFill>
                <a:latin typeface="Arial"/>
                <a:cs typeface="Arial"/>
              </a:rPr>
              <a:t>dataType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96183" y="5460491"/>
            <a:ext cx="2860547" cy="310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9491" y="5539104"/>
            <a:ext cx="2664460" cy="114300"/>
          </a:xfrm>
          <a:custGeom>
            <a:avLst/>
            <a:gdLst/>
            <a:ahLst/>
            <a:cxnLst/>
            <a:rect l="l" t="t" r="r" b="b"/>
            <a:pathLst>
              <a:path w="2664460" h="114300">
                <a:moveTo>
                  <a:pt x="2626754" y="37846"/>
                </a:moveTo>
                <a:lnTo>
                  <a:pt x="2568829" y="37846"/>
                </a:lnTo>
                <a:lnTo>
                  <a:pt x="2569210" y="75996"/>
                </a:lnTo>
                <a:lnTo>
                  <a:pt x="2550117" y="76135"/>
                </a:lnTo>
                <a:lnTo>
                  <a:pt x="2550413" y="114236"/>
                </a:lnTo>
                <a:lnTo>
                  <a:pt x="2664333" y="56261"/>
                </a:lnTo>
                <a:lnTo>
                  <a:pt x="2626754" y="37846"/>
                </a:lnTo>
                <a:close/>
              </a:path>
              <a:path w="2664460" h="114300">
                <a:moveTo>
                  <a:pt x="2549820" y="37984"/>
                </a:moveTo>
                <a:lnTo>
                  <a:pt x="0" y="56565"/>
                </a:lnTo>
                <a:lnTo>
                  <a:pt x="253" y="94665"/>
                </a:lnTo>
                <a:lnTo>
                  <a:pt x="2550117" y="76135"/>
                </a:lnTo>
                <a:lnTo>
                  <a:pt x="2549820" y="37984"/>
                </a:lnTo>
                <a:close/>
              </a:path>
              <a:path w="2664460" h="114300">
                <a:moveTo>
                  <a:pt x="2568829" y="37846"/>
                </a:moveTo>
                <a:lnTo>
                  <a:pt x="2549820" y="37984"/>
                </a:lnTo>
                <a:lnTo>
                  <a:pt x="2550117" y="76135"/>
                </a:lnTo>
                <a:lnTo>
                  <a:pt x="2569210" y="75996"/>
                </a:lnTo>
                <a:lnTo>
                  <a:pt x="2568829" y="37846"/>
                </a:lnTo>
                <a:close/>
              </a:path>
              <a:path w="2664460" h="114300">
                <a:moveTo>
                  <a:pt x="2549524" y="0"/>
                </a:moveTo>
                <a:lnTo>
                  <a:pt x="2549820" y="37984"/>
                </a:lnTo>
                <a:lnTo>
                  <a:pt x="2626754" y="37846"/>
                </a:lnTo>
                <a:lnTo>
                  <a:pt x="2549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246" y="4021454"/>
            <a:ext cx="7664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Sen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5893" y="4039361"/>
            <a:ext cx="9271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Receiver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02808" y="4009644"/>
            <a:ext cx="2533015" cy="889000"/>
          </a:xfrm>
          <a:custGeom>
            <a:avLst/>
            <a:gdLst/>
            <a:ahLst/>
            <a:cxnLst/>
            <a:rect l="l" t="t" r="r" b="b"/>
            <a:pathLst>
              <a:path w="2533015" h="889000">
                <a:moveTo>
                  <a:pt x="1266443" y="0"/>
                </a:moveTo>
                <a:lnTo>
                  <a:pt x="0" y="888491"/>
                </a:lnTo>
                <a:lnTo>
                  <a:pt x="2532888" y="888491"/>
                </a:lnTo>
                <a:lnTo>
                  <a:pt x="1266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2808" y="4009644"/>
            <a:ext cx="2533015" cy="889000"/>
          </a:xfrm>
          <a:custGeom>
            <a:avLst/>
            <a:gdLst/>
            <a:ahLst/>
            <a:cxnLst/>
            <a:rect l="l" t="t" r="r" b="b"/>
            <a:pathLst>
              <a:path w="2533015" h="889000">
                <a:moveTo>
                  <a:pt x="0" y="888491"/>
                </a:moveTo>
                <a:lnTo>
                  <a:pt x="1266443" y="0"/>
                </a:lnTo>
                <a:lnTo>
                  <a:pt x="2532888" y="888491"/>
                </a:lnTo>
                <a:lnTo>
                  <a:pt x="0" y="88849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45077" y="4555997"/>
            <a:ext cx="95059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Mes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731759" cy="287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Blocking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sending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blocked </a:t>
            </a:r>
            <a:r>
              <a:rPr sz="2400" spc="-10" dirty="0">
                <a:latin typeface="Calibri"/>
                <a:cs typeface="Calibri"/>
              </a:rPr>
              <a:t>until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send </a:t>
            </a:r>
            <a:r>
              <a:rPr sz="2400" spc="-20" dirty="0">
                <a:latin typeface="Calibri"/>
                <a:cs typeface="Calibri"/>
              </a:rPr>
              <a:t>buffer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emptied</a:t>
            </a:r>
            <a:endParaRPr sz="24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receiving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blocked </a:t>
            </a:r>
            <a:r>
              <a:rPr sz="2400" spc="-10" dirty="0">
                <a:latin typeface="Calibri"/>
                <a:cs typeface="Calibri"/>
              </a:rPr>
              <a:t>until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receive  </a:t>
            </a:r>
            <a:r>
              <a:rPr sz="2400" spc="-20" dirty="0">
                <a:latin typeface="Calibri"/>
                <a:cs typeface="Calibri"/>
              </a:rPr>
              <a:t>buffer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filled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Exact </a:t>
            </a:r>
            <a:r>
              <a:rPr sz="2400" spc="-5" dirty="0">
                <a:latin typeface="Calibri"/>
                <a:cs typeface="Calibri"/>
              </a:rPr>
              <a:t>completion semantics of </a:t>
            </a:r>
            <a:r>
              <a:rPr sz="2400" spc="-10" dirty="0">
                <a:latin typeface="Calibri"/>
                <a:cs typeface="Calibri"/>
              </a:rPr>
              <a:t>communication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generally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depends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20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spc="-20" dirty="0">
                <a:latin typeface="Calibri"/>
                <a:cs typeface="Calibri"/>
              </a:rPr>
              <a:t>buffer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122" y="4864847"/>
            <a:ext cx="222885" cy="179070"/>
          </a:xfrm>
          <a:custGeom>
            <a:avLst/>
            <a:gdLst/>
            <a:ahLst/>
            <a:cxnLst/>
            <a:rect l="l" t="t" r="r" b="b"/>
            <a:pathLst>
              <a:path w="222885" h="179070">
                <a:moveTo>
                  <a:pt x="44785" y="0"/>
                </a:moveTo>
                <a:lnTo>
                  <a:pt x="25313" y="2452"/>
                </a:lnTo>
                <a:lnTo>
                  <a:pt x="11197" y="12683"/>
                </a:lnTo>
                <a:lnTo>
                  <a:pt x="0" y="43658"/>
                </a:lnTo>
                <a:lnTo>
                  <a:pt x="4383" y="79227"/>
                </a:lnTo>
                <a:lnTo>
                  <a:pt x="16065" y="113386"/>
                </a:lnTo>
                <a:lnTo>
                  <a:pt x="28719" y="139795"/>
                </a:lnTo>
                <a:lnTo>
                  <a:pt x="53060" y="167247"/>
                </a:lnTo>
                <a:lnTo>
                  <a:pt x="73989" y="178521"/>
                </a:lnTo>
                <a:lnTo>
                  <a:pt x="102709" y="178521"/>
                </a:lnTo>
                <a:lnTo>
                  <a:pt x="131914" y="170770"/>
                </a:lnTo>
                <a:lnTo>
                  <a:pt x="146518" y="151041"/>
                </a:lnTo>
                <a:lnTo>
                  <a:pt x="154304" y="126041"/>
                </a:lnTo>
                <a:lnTo>
                  <a:pt x="151382" y="95066"/>
                </a:lnTo>
                <a:lnTo>
                  <a:pt x="219906" y="95066"/>
                </a:lnTo>
                <a:lnTo>
                  <a:pt x="222442" y="84863"/>
                </a:lnTo>
                <a:lnTo>
                  <a:pt x="145057" y="79227"/>
                </a:lnTo>
                <a:lnTo>
                  <a:pt x="125584" y="47181"/>
                </a:lnTo>
                <a:lnTo>
                  <a:pt x="115852" y="41205"/>
                </a:lnTo>
                <a:lnTo>
                  <a:pt x="96380" y="22885"/>
                </a:lnTo>
                <a:lnTo>
                  <a:pt x="69121" y="9160"/>
                </a:lnTo>
                <a:lnTo>
                  <a:pt x="44785" y="0"/>
                </a:lnTo>
                <a:close/>
              </a:path>
              <a:path w="222885" h="179070">
                <a:moveTo>
                  <a:pt x="219906" y="95066"/>
                </a:moveTo>
                <a:lnTo>
                  <a:pt x="151382" y="95066"/>
                </a:lnTo>
                <a:lnTo>
                  <a:pt x="219031" y="98589"/>
                </a:lnTo>
                <a:lnTo>
                  <a:pt x="219906" y="9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2049" y="4819076"/>
            <a:ext cx="256540" cy="286385"/>
          </a:xfrm>
          <a:custGeom>
            <a:avLst/>
            <a:gdLst/>
            <a:ahLst/>
            <a:cxnLst/>
            <a:rect l="l" t="t" r="r" b="b"/>
            <a:pathLst>
              <a:path w="256539" h="286385">
                <a:moveTo>
                  <a:pt x="181561" y="0"/>
                </a:moveTo>
                <a:lnTo>
                  <a:pt x="149435" y="6679"/>
                </a:lnTo>
                <a:lnTo>
                  <a:pt x="162578" y="6679"/>
                </a:lnTo>
                <a:lnTo>
                  <a:pt x="130451" y="16882"/>
                </a:lnTo>
                <a:lnTo>
                  <a:pt x="70581" y="73223"/>
                </a:lnTo>
                <a:lnTo>
                  <a:pt x="43322" y="107383"/>
                </a:lnTo>
                <a:lnTo>
                  <a:pt x="14116" y="148589"/>
                </a:lnTo>
                <a:lnTo>
                  <a:pt x="0" y="176041"/>
                </a:lnTo>
                <a:lnTo>
                  <a:pt x="2920" y="196813"/>
                </a:lnTo>
                <a:lnTo>
                  <a:pt x="28718" y="214062"/>
                </a:lnTo>
                <a:lnTo>
                  <a:pt x="67658" y="233453"/>
                </a:lnTo>
                <a:lnTo>
                  <a:pt x="123637" y="250702"/>
                </a:lnTo>
                <a:lnTo>
                  <a:pt x="191298" y="275702"/>
                </a:lnTo>
                <a:lnTo>
                  <a:pt x="220502" y="286271"/>
                </a:lnTo>
                <a:lnTo>
                  <a:pt x="239974" y="282748"/>
                </a:lnTo>
                <a:lnTo>
                  <a:pt x="256036" y="271108"/>
                </a:lnTo>
                <a:lnTo>
                  <a:pt x="254090" y="255268"/>
                </a:lnTo>
                <a:lnTo>
                  <a:pt x="221963" y="247179"/>
                </a:lnTo>
                <a:lnTo>
                  <a:pt x="178639" y="234496"/>
                </a:lnTo>
                <a:lnTo>
                  <a:pt x="120715" y="224293"/>
                </a:lnTo>
                <a:lnTo>
                  <a:pt x="67658" y="209496"/>
                </a:lnTo>
                <a:lnTo>
                  <a:pt x="36993" y="178521"/>
                </a:lnTo>
                <a:lnTo>
                  <a:pt x="43322" y="152112"/>
                </a:lnTo>
                <a:lnTo>
                  <a:pt x="57922" y="124632"/>
                </a:lnTo>
                <a:lnTo>
                  <a:pt x="80317" y="93657"/>
                </a:lnTo>
                <a:lnTo>
                  <a:pt x="96378" y="69700"/>
                </a:lnTo>
                <a:lnTo>
                  <a:pt x="123637" y="47885"/>
                </a:lnTo>
                <a:lnTo>
                  <a:pt x="180587" y="47885"/>
                </a:lnTo>
                <a:lnTo>
                  <a:pt x="181561" y="44362"/>
                </a:lnTo>
                <a:lnTo>
                  <a:pt x="178639" y="32045"/>
                </a:lnTo>
                <a:lnTo>
                  <a:pt x="168907" y="18291"/>
                </a:lnTo>
                <a:lnTo>
                  <a:pt x="193243" y="13725"/>
                </a:lnTo>
                <a:lnTo>
                  <a:pt x="228823" y="13725"/>
                </a:lnTo>
                <a:lnTo>
                  <a:pt x="226831" y="11273"/>
                </a:lnTo>
                <a:lnTo>
                  <a:pt x="207359" y="1042"/>
                </a:lnTo>
                <a:lnTo>
                  <a:pt x="181561" y="0"/>
                </a:lnTo>
                <a:close/>
              </a:path>
              <a:path w="256539" h="286385">
                <a:moveTo>
                  <a:pt x="180587" y="47885"/>
                </a:moveTo>
                <a:lnTo>
                  <a:pt x="123637" y="47885"/>
                </a:lnTo>
                <a:lnTo>
                  <a:pt x="128505" y="55974"/>
                </a:lnTo>
                <a:lnTo>
                  <a:pt x="154303" y="59497"/>
                </a:lnTo>
                <a:lnTo>
                  <a:pt x="178639" y="54931"/>
                </a:lnTo>
                <a:lnTo>
                  <a:pt x="180587" y="47885"/>
                </a:lnTo>
                <a:close/>
              </a:path>
              <a:path w="256539" h="286385">
                <a:moveTo>
                  <a:pt x="228823" y="13725"/>
                </a:moveTo>
                <a:lnTo>
                  <a:pt x="193243" y="13725"/>
                </a:lnTo>
                <a:lnTo>
                  <a:pt x="207359" y="18291"/>
                </a:lnTo>
                <a:lnTo>
                  <a:pt x="221963" y="30636"/>
                </a:lnTo>
                <a:lnTo>
                  <a:pt x="217095" y="44362"/>
                </a:lnTo>
                <a:lnTo>
                  <a:pt x="235106" y="44362"/>
                </a:lnTo>
                <a:lnTo>
                  <a:pt x="239974" y="27451"/>
                </a:lnTo>
                <a:lnTo>
                  <a:pt x="228823" y="13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3481" y="5056390"/>
            <a:ext cx="133985" cy="269240"/>
          </a:xfrm>
          <a:custGeom>
            <a:avLst/>
            <a:gdLst/>
            <a:ahLst/>
            <a:cxnLst/>
            <a:rect l="l" t="t" r="r" b="b"/>
            <a:pathLst>
              <a:path w="133985" h="269239">
                <a:moveTo>
                  <a:pt x="53060" y="0"/>
                </a:moveTo>
                <a:lnTo>
                  <a:pt x="34076" y="0"/>
                </a:lnTo>
                <a:lnTo>
                  <a:pt x="13142" y="7046"/>
                </a:lnTo>
                <a:lnTo>
                  <a:pt x="8274" y="20772"/>
                </a:lnTo>
                <a:lnTo>
                  <a:pt x="8274" y="30974"/>
                </a:lnTo>
                <a:lnTo>
                  <a:pt x="0" y="55974"/>
                </a:lnTo>
                <a:lnTo>
                  <a:pt x="0" y="113386"/>
                </a:lnTo>
                <a:lnTo>
                  <a:pt x="3410" y="162315"/>
                </a:lnTo>
                <a:lnTo>
                  <a:pt x="9736" y="205973"/>
                </a:lnTo>
                <a:lnTo>
                  <a:pt x="27258" y="253859"/>
                </a:lnTo>
                <a:lnTo>
                  <a:pt x="75935" y="268655"/>
                </a:lnTo>
                <a:lnTo>
                  <a:pt x="106601" y="265132"/>
                </a:lnTo>
                <a:lnTo>
                  <a:pt x="124127" y="253859"/>
                </a:lnTo>
                <a:lnTo>
                  <a:pt x="133859" y="222884"/>
                </a:lnTo>
                <a:lnTo>
                  <a:pt x="133859" y="172546"/>
                </a:lnTo>
                <a:lnTo>
                  <a:pt x="130941" y="133792"/>
                </a:lnTo>
                <a:lnTo>
                  <a:pt x="124127" y="93657"/>
                </a:lnTo>
                <a:lnTo>
                  <a:pt x="100275" y="34497"/>
                </a:lnTo>
                <a:lnTo>
                  <a:pt x="77396" y="10202"/>
                </a:lnTo>
                <a:lnTo>
                  <a:pt x="5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5300" y="5063775"/>
            <a:ext cx="204470" cy="206375"/>
          </a:xfrm>
          <a:custGeom>
            <a:avLst/>
            <a:gdLst/>
            <a:ahLst/>
            <a:cxnLst/>
            <a:rect l="l" t="t" r="r" b="b"/>
            <a:pathLst>
              <a:path w="204469" h="206375">
                <a:moveTo>
                  <a:pt x="11197" y="0"/>
                </a:moveTo>
                <a:lnTo>
                  <a:pt x="0" y="13754"/>
                </a:lnTo>
                <a:lnTo>
                  <a:pt x="11197" y="26409"/>
                </a:lnTo>
                <a:lnTo>
                  <a:pt x="38456" y="26409"/>
                </a:lnTo>
                <a:lnTo>
                  <a:pt x="69121" y="27480"/>
                </a:lnTo>
                <a:lnTo>
                  <a:pt x="115844" y="34526"/>
                </a:lnTo>
                <a:lnTo>
                  <a:pt x="154293" y="53889"/>
                </a:lnTo>
                <a:lnTo>
                  <a:pt x="170377" y="67614"/>
                </a:lnTo>
                <a:lnTo>
                  <a:pt x="175222" y="79227"/>
                </a:lnTo>
                <a:lnTo>
                  <a:pt x="154293" y="103183"/>
                </a:lnTo>
                <a:lnTo>
                  <a:pt x="125573" y="126069"/>
                </a:lnTo>
                <a:lnTo>
                  <a:pt x="73989" y="140866"/>
                </a:lnTo>
                <a:lnTo>
                  <a:pt x="57924" y="146841"/>
                </a:lnTo>
                <a:lnTo>
                  <a:pt x="53056" y="161638"/>
                </a:lnTo>
                <a:lnTo>
                  <a:pt x="53056" y="175364"/>
                </a:lnTo>
                <a:lnTo>
                  <a:pt x="78857" y="182044"/>
                </a:lnTo>
                <a:lnTo>
                  <a:pt x="111000" y="191204"/>
                </a:lnTo>
                <a:lnTo>
                  <a:pt x="131929" y="206339"/>
                </a:lnTo>
                <a:lnTo>
                  <a:pt x="146502" y="202816"/>
                </a:lnTo>
                <a:lnTo>
                  <a:pt x="160649" y="192613"/>
                </a:lnTo>
                <a:lnTo>
                  <a:pt x="125573" y="178887"/>
                </a:lnTo>
                <a:lnTo>
                  <a:pt x="88597" y="171841"/>
                </a:lnTo>
                <a:lnTo>
                  <a:pt x="62792" y="163752"/>
                </a:lnTo>
                <a:lnTo>
                  <a:pt x="64253" y="154592"/>
                </a:lnTo>
                <a:lnTo>
                  <a:pt x="97822" y="149998"/>
                </a:lnTo>
                <a:lnTo>
                  <a:pt x="117317" y="140866"/>
                </a:lnTo>
                <a:lnTo>
                  <a:pt x="154293" y="126069"/>
                </a:lnTo>
                <a:lnTo>
                  <a:pt x="184951" y="105636"/>
                </a:lnTo>
                <a:lnTo>
                  <a:pt x="204446" y="72180"/>
                </a:lnTo>
                <a:lnTo>
                  <a:pt x="194718" y="60935"/>
                </a:lnTo>
                <a:lnTo>
                  <a:pt x="173788" y="41205"/>
                </a:lnTo>
                <a:lnTo>
                  <a:pt x="141657" y="27480"/>
                </a:lnTo>
                <a:lnTo>
                  <a:pt x="96388" y="9160"/>
                </a:lnTo>
                <a:lnTo>
                  <a:pt x="53056" y="3523"/>
                </a:lnTo>
                <a:lnTo>
                  <a:pt x="11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1366" y="5297594"/>
            <a:ext cx="248920" cy="334010"/>
          </a:xfrm>
          <a:custGeom>
            <a:avLst/>
            <a:gdLst/>
            <a:ahLst/>
            <a:cxnLst/>
            <a:rect l="l" t="t" r="r" b="b"/>
            <a:pathLst>
              <a:path w="248919" h="334010">
                <a:moveTo>
                  <a:pt x="241585" y="322174"/>
                </a:moveTo>
                <a:lnTo>
                  <a:pt x="135321" y="322174"/>
                </a:lnTo>
                <a:lnTo>
                  <a:pt x="142142" y="323230"/>
                </a:lnTo>
                <a:lnTo>
                  <a:pt x="188846" y="325343"/>
                </a:lnTo>
                <a:lnTo>
                  <a:pt x="224387" y="333441"/>
                </a:lnTo>
                <a:lnTo>
                  <a:pt x="237061" y="328864"/>
                </a:lnTo>
                <a:lnTo>
                  <a:pt x="241585" y="322174"/>
                </a:lnTo>
                <a:close/>
              </a:path>
              <a:path w="248919" h="334010">
                <a:moveTo>
                  <a:pt x="28716" y="0"/>
                </a:moveTo>
                <a:lnTo>
                  <a:pt x="6325" y="0"/>
                </a:lnTo>
                <a:lnTo>
                  <a:pt x="0" y="23928"/>
                </a:lnTo>
                <a:lnTo>
                  <a:pt x="16061" y="38021"/>
                </a:lnTo>
                <a:lnTo>
                  <a:pt x="67656" y="71118"/>
                </a:lnTo>
                <a:lnTo>
                  <a:pt x="112918" y="113372"/>
                </a:lnTo>
                <a:lnTo>
                  <a:pt x="142142" y="157033"/>
                </a:lnTo>
                <a:lnTo>
                  <a:pt x="146522" y="185556"/>
                </a:lnTo>
                <a:lnTo>
                  <a:pt x="145049" y="206328"/>
                </a:lnTo>
                <a:lnTo>
                  <a:pt x="132414" y="253160"/>
                </a:lnTo>
                <a:lnTo>
                  <a:pt x="115864" y="291189"/>
                </a:lnTo>
                <a:lnTo>
                  <a:pt x="101717" y="313019"/>
                </a:lnTo>
                <a:lnTo>
                  <a:pt x="98306" y="326751"/>
                </a:lnTo>
                <a:lnTo>
                  <a:pt x="112918" y="326751"/>
                </a:lnTo>
                <a:lnTo>
                  <a:pt x="135321" y="322174"/>
                </a:lnTo>
                <a:lnTo>
                  <a:pt x="241585" y="322174"/>
                </a:lnTo>
                <a:lnTo>
                  <a:pt x="248728" y="311611"/>
                </a:lnTo>
                <a:lnTo>
                  <a:pt x="127530" y="311611"/>
                </a:lnTo>
                <a:lnTo>
                  <a:pt x="130437" y="295766"/>
                </a:lnTo>
                <a:lnTo>
                  <a:pt x="149932" y="271471"/>
                </a:lnTo>
                <a:lnTo>
                  <a:pt x="165978" y="233794"/>
                </a:lnTo>
                <a:lnTo>
                  <a:pt x="179117" y="201751"/>
                </a:lnTo>
                <a:lnTo>
                  <a:pt x="169389" y="165133"/>
                </a:lnTo>
                <a:lnTo>
                  <a:pt x="154777" y="126047"/>
                </a:lnTo>
                <a:lnTo>
                  <a:pt x="125592" y="81329"/>
                </a:lnTo>
                <a:lnTo>
                  <a:pt x="83733" y="40134"/>
                </a:lnTo>
                <a:lnTo>
                  <a:pt x="48188" y="10202"/>
                </a:lnTo>
                <a:lnTo>
                  <a:pt x="28716" y="0"/>
                </a:lnTo>
                <a:close/>
              </a:path>
              <a:path w="248919" h="334010">
                <a:moveTo>
                  <a:pt x="184001" y="301400"/>
                </a:moveTo>
                <a:lnTo>
                  <a:pt x="146522" y="304921"/>
                </a:lnTo>
                <a:lnTo>
                  <a:pt x="127530" y="311611"/>
                </a:lnTo>
                <a:lnTo>
                  <a:pt x="248728" y="311611"/>
                </a:lnTo>
                <a:lnTo>
                  <a:pt x="237061" y="302455"/>
                </a:lnTo>
                <a:lnTo>
                  <a:pt x="184001" y="301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5115" y="5296890"/>
            <a:ext cx="167640" cy="340360"/>
          </a:xfrm>
          <a:custGeom>
            <a:avLst/>
            <a:gdLst/>
            <a:ahLst/>
            <a:cxnLst/>
            <a:rect l="l" t="t" r="r" b="b"/>
            <a:pathLst>
              <a:path w="167639" h="340360">
                <a:moveTo>
                  <a:pt x="128991" y="0"/>
                </a:moveTo>
                <a:lnTo>
                  <a:pt x="115848" y="0"/>
                </a:lnTo>
                <a:lnTo>
                  <a:pt x="94915" y="32045"/>
                </a:lnTo>
                <a:lnTo>
                  <a:pt x="80315" y="78866"/>
                </a:lnTo>
                <a:lnTo>
                  <a:pt x="62792" y="130627"/>
                </a:lnTo>
                <a:lnTo>
                  <a:pt x="46727" y="183090"/>
                </a:lnTo>
                <a:lnTo>
                  <a:pt x="46727" y="202455"/>
                </a:lnTo>
                <a:lnTo>
                  <a:pt x="62792" y="236965"/>
                </a:lnTo>
                <a:lnTo>
                  <a:pt x="85183" y="255273"/>
                </a:lnTo>
                <a:lnTo>
                  <a:pt x="106112" y="278159"/>
                </a:lnTo>
                <a:lnTo>
                  <a:pt x="120716" y="295062"/>
                </a:lnTo>
                <a:lnTo>
                  <a:pt x="114387" y="303159"/>
                </a:lnTo>
                <a:lnTo>
                  <a:pt x="77392" y="306682"/>
                </a:lnTo>
                <a:lnTo>
                  <a:pt x="17522" y="313371"/>
                </a:lnTo>
                <a:lnTo>
                  <a:pt x="0" y="323935"/>
                </a:lnTo>
                <a:lnTo>
                  <a:pt x="14600" y="333090"/>
                </a:lnTo>
                <a:lnTo>
                  <a:pt x="48188" y="339780"/>
                </a:lnTo>
                <a:lnTo>
                  <a:pt x="87128" y="326047"/>
                </a:lnTo>
                <a:lnTo>
                  <a:pt x="115848" y="316892"/>
                </a:lnTo>
                <a:lnTo>
                  <a:pt x="152839" y="313371"/>
                </a:lnTo>
                <a:lnTo>
                  <a:pt x="167443" y="310202"/>
                </a:lnTo>
                <a:lnTo>
                  <a:pt x="162575" y="298582"/>
                </a:lnTo>
                <a:lnTo>
                  <a:pt x="120716" y="269005"/>
                </a:lnTo>
                <a:lnTo>
                  <a:pt x="96376" y="238019"/>
                </a:lnTo>
                <a:lnTo>
                  <a:pt x="75447" y="217244"/>
                </a:lnTo>
                <a:lnTo>
                  <a:pt x="72524" y="196824"/>
                </a:lnTo>
                <a:lnTo>
                  <a:pt x="82260" y="162667"/>
                </a:lnTo>
                <a:lnTo>
                  <a:pt x="104651" y="127104"/>
                </a:lnTo>
                <a:lnTo>
                  <a:pt x="128991" y="66541"/>
                </a:lnTo>
                <a:lnTo>
                  <a:pt x="149921" y="30974"/>
                </a:lnTo>
                <a:lnTo>
                  <a:pt x="147975" y="10202"/>
                </a:lnTo>
                <a:lnTo>
                  <a:pt x="12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4197" y="4751122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5" h="69850">
                <a:moveTo>
                  <a:pt x="74934" y="10202"/>
                </a:moveTo>
                <a:lnTo>
                  <a:pt x="53536" y="10202"/>
                </a:lnTo>
                <a:lnTo>
                  <a:pt x="66210" y="21476"/>
                </a:lnTo>
                <a:lnTo>
                  <a:pt x="63265" y="34131"/>
                </a:lnTo>
                <a:lnTo>
                  <a:pt x="51599" y="42248"/>
                </a:lnTo>
                <a:lnTo>
                  <a:pt x="22390" y="44362"/>
                </a:lnTo>
                <a:lnTo>
                  <a:pt x="4868" y="52451"/>
                </a:lnTo>
                <a:lnTo>
                  <a:pt x="0" y="66177"/>
                </a:lnTo>
                <a:lnTo>
                  <a:pt x="12658" y="69700"/>
                </a:lnTo>
                <a:lnTo>
                  <a:pt x="17526" y="59131"/>
                </a:lnTo>
                <a:lnTo>
                  <a:pt x="32142" y="52451"/>
                </a:lnTo>
                <a:lnTo>
                  <a:pt x="56482" y="52451"/>
                </a:lnTo>
                <a:lnTo>
                  <a:pt x="73032" y="44362"/>
                </a:lnTo>
                <a:lnTo>
                  <a:pt x="82760" y="30608"/>
                </a:lnTo>
                <a:lnTo>
                  <a:pt x="82760" y="20405"/>
                </a:lnTo>
                <a:lnTo>
                  <a:pt x="74934" y="10202"/>
                </a:lnTo>
                <a:close/>
              </a:path>
              <a:path w="83185" h="69850">
                <a:moveTo>
                  <a:pt x="32142" y="0"/>
                </a:moveTo>
                <a:lnTo>
                  <a:pt x="9736" y="3156"/>
                </a:lnTo>
                <a:lnTo>
                  <a:pt x="4868" y="10202"/>
                </a:lnTo>
                <a:lnTo>
                  <a:pt x="12658" y="13725"/>
                </a:lnTo>
                <a:lnTo>
                  <a:pt x="34080" y="10202"/>
                </a:lnTo>
                <a:lnTo>
                  <a:pt x="74934" y="10202"/>
                </a:lnTo>
                <a:lnTo>
                  <a:pt x="73032" y="7722"/>
                </a:lnTo>
                <a:lnTo>
                  <a:pt x="53536" y="1042"/>
                </a:lnTo>
                <a:lnTo>
                  <a:pt x="32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4241" y="4832435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5" h="19050">
                <a:moveTo>
                  <a:pt x="12658" y="0"/>
                </a:moveTo>
                <a:lnTo>
                  <a:pt x="3895" y="7046"/>
                </a:lnTo>
                <a:lnTo>
                  <a:pt x="0" y="17981"/>
                </a:lnTo>
                <a:lnTo>
                  <a:pt x="12658" y="19024"/>
                </a:lnTo>
                <a:lnTo>
                  <a:pt x="23367" y="14092"/>
                </a:lnTo>
                <a:lnTo>
                  <a:pt x="25797" y="1071"/>
                </a:lnTo>
                <a:lnTo>
                  <a:pt x="12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9407" y="4379086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5"/>
                </a:moveTo>
                <a:lnTo>
                  <a:pt x="455803" y="155575"/>
                </a:lnTo>
                <a:lnTo>
                  <a:pt x="455803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18282" y="4267961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5"/>
                </a:lnTo>
                <a:lnTo>
                  <a:pt x="111125" y="266700"/>
                </a:lnTo>
                <a:lnTo>
                  <a:pt x="111125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8282" y="4267961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3" y="0"/>
                </a:moveTo>
                <a:lnTo>
                  <a:pt x="0" y="0"/>
                </a:lnTo>
                <a:lnTo>
                  <a:pt x="111125" y="111125"/>
                </a:lnTo>
                <a:lnTo>
                  <a:pt x="566928" y="111125"/>
                </a:lnTo>
                <a:lnTo>
                  <a:pt x="455803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8282" y="4267961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8" y="111125"/>
                </a:moveTo>
                <a:lnTo>
                  <a:pt x="455803" y="0"/>
                </a:lnTo>
                <a:lnTo>
                  <a:pt x="0" y="0"/>
                </a:lnTo>
                <a:lnTo>
                  <a:pt x="0" y="155575"/>
                </a:lnTo>
                <a:lnTo>
                  <a:pt x="111125" y="266700"/>
                </a:lnTo>
                <a:lnTo>
                  <a:pt x="566928" y="266700"/>
                </a:lnTo>
                <a:lnTo>
                  <a:pt x="566928" y="1111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8282" y="4267961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8" y="111125"/>
                </a:moveTo>
                <a:lnTo>
                  <a:pt x="111125" y="111125"/>
                </a:lnTo>
                <a:lnTo>
                  <a:pt x="0" y="0"/>
                </a:lnTo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9407" y="4379086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5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0973" y="445998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3048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0973" y="4444746"/>
            <a:ext cx="325120" cy="30480"/>
          </a:xfrm>
          <a:custGeom>
            <a:avLst/>
            <a:gdLst/>
            <a:ahLst/>
            <a:cxnLst/>
            <a:rect l="l" t="t" r="r" b="b"/>
            <a:pathLst>
              <a:path w="325120" h="30479">
                <a:moveTo>
                  <a:pt x="324612" y="5079"/>
                </a:moveTo>
                <a:lnTo>
                  <a:pt x="324612" y="2285"/>
                </a:lnTo>
                <a:lnTo>
                  <a:pt x="322325" y="0"/>
                </a:lnTo>
                <a:lnTo>
                  <a:pt x="319531" y="0"/>
                </a:lnTo>
                <a:lnTo>
                  <a:pt x="5080" y="0"/>
                </a:lnTo>
                <a:lnTo>
                  <a:pt x="2286" y="0"/>
                </a:lnTo>
                <a:lnTo>
                  <a:pt x="0" y="2285"/>
                </a:lnTo>
                <a:lnTo>
                  <a:pt x="0" y="5079"/>
                </a:lnTo>
                <a:lnTo>
                  <a:pt x="0" y="25399"/>
                </a:lnTo>
                <a:lnTo>
                  <a:pt x="0" y="28193"/>
                </a:lnTo>
                <a:lnTo>
                  <a:pt x="2286" y="30479"/>
                </a:lnTo>
                <a:lnTo>
                  <a:pt x="5080" y="30479"/>
                </a:lnTo>
                <a:lnTo>
                  <a:pt x="319531" y="30479"/>
                </a:lnTo>
                <a:lnTo>
                  <a:pt x="322325" y="30479"/>
                </a:lnTo>
                <a:lnTo>
                  <a:pt x="324612" y="28193"/>
                </a:lnTo>
                <a:lnTo>
                  <a:pt x="324612" y="25399"/>
                </a:lnTo>
                <a:lnTo>
                  <a:pt x="324612" y="507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9054" y="4312158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3048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9054" y="4296917"/>
            <a:ext cx="364490" cy="30480"/>
          </a:xfrm>
          <a:custGeom>
            <a:avLst/>
            <a:gdLst/>
            <a:ahLst/>
            <a:cxnLst/>
            <a:rect l="l" t="t" r="r" b="b"/>
            <a:pathLst>
              <a:path w="364489" h="30479">
                <a:moveTo>
                  <a:pt x="364235" y="30479"/>
                </a:moveTo>
                <a:lnTo>
                  <a:pt x="333756" y="0"/>
                </a:lnTo>
                <a:lnTo>
                  <a:pt x="0" y="0"/>
                </a:lnTo>
                <a:lnTo>
                  <a:pt x="30479" y="30479"/>
                </a:lnTo>
                <a:lnTo>
                  <a:pt x="364235" y="3047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5526" y="3964685"/>
            <a:ext cx="365760" cy="266700"/>
          </a:xfrm>
          <a:custGeom>
            <a:avLst/>
            <a:gdLst/>
            <a:ahLst/>
            <a:cxnLst/>
            <a:rect l="l" t="t" r="r" b="b"/>
            <a:pathLst>
              <a:path w="365760" h="266700">
                <a:moveTo>
                  <a:pt x="314578" y="0"/>
                </a:moveTo>
                <a:lnTo>
                  <a:pt x="0" y="0"/>
                </a:lnTo>
                <a:lnTo>
                  <a:pt x="51181" y="266700"/>
                </a:lnTo>
                <a:lnTo>
                  <a:pt x="365760" y="266700"/>
                </a:lnTo>
                <a:lnTo>
                  <a:pt x="31457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5526" y="3964685"/>
            <a:ext cx="365760" cy="266700"/>
          </a:xfrm>
          <a:custGeom>
            <a:avLst/>
            <a:gdLst/>
            <a:ahLst/>
            <a:cxnLst/>
            <a:rect l="l" t="t" r="r" b="b"/>
            <a:pathLst>
              <a:path w="365760" h="266700">
                <a:moveTo>
                  <a:pt x="365760" y="266700"/>
                </a:moveTo>
                <a:lnTo>
                  <a:pt x="314578" y="0"/>
                </a:lnTo>
                <a:lnTo>
                  <a:pt x="0" y="0"/>
                </a:lnTo>
                <a:lnTo>
                  <a:pt x="51181" y="266700"/>
                </a:lnTo>
                <a:lnTo>
                  <a:pt x="365760" y="2667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18866" y="3990594"/>
            <a:ext cx="279400" cy="208915"/>
          </a:xfrm>
          <a:custGeom>
            <a:avLst/>
            <a:gdLst/>
            <a:ahLst/>
            <a:cxnLst/>
            <a:rect l="l" t="t" r="r" b="b"/>
            <a:pathLst>
              <a:path w="279400" h="208914">
                <a:moveTo>
                  <a:pt x="205358" y="0"/>
                </a:moveTo>
                <a:lnTo>
                  <a:pt x="0" y="0"/>
                </a:lnTo>
                <a:lnTo>
                  <a:pt x="15239" y="17398"/>
                </a:lnTo>
                <a:lnTo>
                  <a:pt x="2539" y="37845"/>
                </a:lnTo>
                <a:lnTo>
                  <a:pt x="52450" y="42798"/>
                </a:lnTo>
                <a:lnTo>
                  <a:pt x="19431" y="55752"/>
                </a:lnTo>
                <a:lnTo>
                  <a:pt x="19431" y="80517"/>
                </a:lnTo>
                <a:lnTo>
                  <a:pt x="54990" y="97281"/>
                </a:lnTo>
                <a:lnTo>
                  <a:pt x="27050" y="123316"/>
                </a:lnTo>
                <a:lnTo>
                  <a:pt x="45592" y="143763"/>
                </a:lnTo>
                <a:lnTo>
                  <a:pt x="30479" y="165988"/>
                </a:lnTo>
                <a:lnTo>
                  <a:pt x="72643" y="180339"/>
                </a:lnTo>
                <a:lnTo>
                  <a:pt x="37210" y="208787"/>
                </a:lnTo>
                <a:lnTo>
                  <a:pt x="278892" y="208152"/>
                </a:lnTo>
                <a:lnTo>
                  <a:pt x="268731" y="190245"/>
                </a:lnTo>
                <a:lnTo>
                  <a:pt x="278003" y="178434"/>
                </a:lnTo>
                <a:lnTo>
                  <a:pt x="235838" y="174751"/>
                </a:lnTo>
                <a:lnTo>
                  <a:pt x="261111" y="156082"/>
                </a:lnTo>
                <a:lnTo>
                  <a:pt x="209549" y="143763"/>
                </a:lnTo>
                <a:lnTo>
                  <a:pt x="252730" y="123316"/>
                </a:lnTo>
                <a:lnTo>
                  <a:pt x="233298" y="107822"/>
                </a:lnTo>
                <a:lnTo>
                  <a:pt x="242569" y="94741"/>
                </a:lnTo>
                <a:lnTo>
                  <a:pt x="207009" y="87375"/>
                </a:lnTo>
                <a:lnTo>
                  <a:pt x="237489" y="68706"/>
                </a:lnTo>
                <a:lnTo>
                  <a:pt x="192658" y="53847"/>
                </a:lnTo>
                <a:lnTo>
                  <a:pt x="220598" y="22351"/>
                </a:lnTo>
                <a:lnTo>
                  <a:pt x="205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8866" y="3990594"/>
            <a:ext cx="279400" cy="208915"/>
          </a:xfrm>
          <a:custGeom>
            <a:avLst/>
            <a:gdLst/>
            <a:ahLst/>
            <a:cxnLst/>
            <a:rect l="l" t="t" r="r" b="b"/>
            <a:pathLst>
              <a:path w="279400" h="208914">
                <a:moveTo>
                  <a:pt x="0" y="0"/>
                </a:moveTo>
                <a:lnTo>
                  <a:pt x="205358" y="0"/>
                </a:lnTo>
                <a:lnTo>
                  <a:pt x="220598" y="22351"/>
                </a:lnTo>
                <a:lnTo>
                  <a:pt x="192658" y="53847"/>
                </a:lnTo>
                <a:lnTo>
                  <a:pt x="237489" y="68706"/>
                </a:lnTo>
                <a:lnTo>
                  <a:pt x="207009" y="87375"/>
                </a:lnTo>
                <a:lnTo>
                  <a:pt x="242569" y="94741"/>
                </a:lnTo>
                <a:lnTo>
                  <a:pt x="233298" y="107822"/>
                </a:lnTo>
                <a:lnTo>
                  <a:pt x="252730" y="123316"/>
                </a:lnTo>
                <a:lnTo>
                  <a:pt x="209549" y="143763"/>
                </a:lnTo>
                <a:lnTo>
                  <a:pt x="261111" y="156082"/>
                </a:lnTo>
                <a:lnTo>
                  <a:pt x="235838" y="174751"/>
                </a:lnTo>
                <a:lnTo>
                  <a:pt x="278003" y="178434"/>
                </a:lnTo>
                <a:lnTo>
                  <a:pt x="268731" y="190245"/>
                </a:lnTo>
                <a:lnTo>
                  <a:pt x="278892" y="208152"/>
                </a:lnTo>
                <a:lnTo>
                  <a:pt x="37210" y="208787"/>
                </a:lnTo>
                <a:lnTo>
                  <a:pt x="72643" y="180339"/>
                </a:lnTo>
                <a:lnTo>
                  <a:pt x="30479" y="165988"/>
                </a:lnTo>
                <a:lnTo>
                  <a:pt x="45592" y="143763"/>
                </a:lnTo>
                <a:lnTo>
                  <a:pt x="27050" y="123316"/>
                </a:lnTo>
                <a:lnTo>
                  <a:pt x="54990" y="97281"/>
                </a:lnTo>
                <a:lnTo>
                  <a:pt x="19431" y="80517"/>
                </a:lnTo>
                <a:lnTo>
                  <a:pt x="19431" y="55752"/>
                </a:lnTo>
                <a:lnTo>
                  <a:pt x="52450" y="42798"/>
                </a:lnTo>
                <a:lnTo>
                  <a:pt x="2539" y="37845"/>
                </a:lnTo>
                <a:lnTo>
                  <a:pt x="15239" y="1739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83686" y="5273675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5"/>
                </a:moveTo>
                <a:lnTo>
                  <a:pt x="455802" y="155575"/>
                </a:lnTo>
                <a:lnTo>
                  <a:pt x="45580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2561" y="5162550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5"/>
                </a:lnTo>
                <a:lnTo>
                  <a:pt x="111125" y="266700"/>
                </a:lnTo>
                <a:lnTo>
                  <a:pt x="111125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2561" y="5162550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2" y="0"/>
                </a:moveTo>
                <a:lnTo>
                  <a:pt x="0" y="0"/>
                </a:lnTo>
                <a:lnTo>
                  <a:pt x="111125" y="111125"/>
                </a:lnTo>
                <a:lnTo>
                  <a:pt x="566927" y="111125"/>
                </a:lnTo>
                <a:lnTo>
                  <a:pt x="455802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2561" y="5162550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7" y="111125"/>
                </a:moveTo>
                <a:lnTo>
                  <a:pt x="455802" y="0"/>
                </a:lnTo>
                <a:lnTo>
                  <a:pt x="0" y="0"/>
                </a:lnTo>
                <a:lnTo>
                  <a:pt x="0" y="155575"/>
                </a:lnTo>
                <a:lnTo>
                  <a:pt x="111125" y="266700"/>
                </a:lnTo>
                <a:lnTo>
                  <a:pt x="566927" y="266700"/>
                </a:lnTo>
                <a:lnTo>
                  <a:pt x="566927" y="1111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2561" y="5162550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7" y="111125"/>
                </a:moveTo>
                <a:lnTo>
                  <a:pt x="111125" y="111125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3686" y="5273675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5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5254" y="535533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2895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5254" y="5340858"/>
            <a:ext cx="323215" cy="29209"/>
          </a:xfrm>
          <a:custGeom>
            <a:avLst/>
            <a:gdLst/>
            <a:ahLst/>
            <a:cxnLst/>
            <a:rect l="l" t="t" r="r" b="b"/>
            <a:pathLst>
              <a:path w="323214" h="29210">
                <a:moveTo>
                  <a:pt x="323087" y="4825"/>
                </a:moveTo>
                <a:lnTo>
                  <a:pt x="323087" y="2158"/>
                </a:lnTo>
                <a:lnTo>
                  <a:pt x="320929" y="0"/>
                </a:lnTo>
                <a:lnTo>
                  <a:pt x="318261" y="0"/>
                </a:lnTo>
                <a:lnTo>
                  <a:pt x="4825" y="0"/>
                </a:lnTo>
                <a:lnTo>
                  <a:pt x="2158" y="0"/>
                </a:lnTo>
                <a:lnTo>
                  <a:pt x="0" y="2158"/>
                </a:lnTo>
                <a:lnTo>
                  <a:pt x="0" y="4825"/>
                </a:lnTo>
                <a:lnTo>
                  <a:pt x="0" y="24129"/>
                </a:lnTo>
                <a:lnTo>
                  <a:pt x="0" y="26796"/>
                </a:lnTo>
                <a:lnTo>
                  <a:pt x="2158" y="28955"/>
                </a:lnTo>
                <a:lnTo>
                  <a:pt x="4825" y="28955"/>
                </a:lnTo>
                <a:lnTo>
                  <a:pt x="318261" y="28955"/>
                </a:lnTo>
                <a:lnTo>
                  <a:pt x="320929" y="28955"/>
                </a:lnTo>
                <a:lnTo>
                  <a:pt x="323087" y="26796"/>
                </a:lnTo>
                <a:lnTo>
                  <a:pt x="323087" y="24129"/>
                </a:lnTo>
                <a:lnTo>
                  <a:pt x="323087" y="48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3333" y="5206746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3048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53333" y="5191505"/>
            <a:ext cx="364490" cy="30480"/>
          </a:xfrm>
          <a:custGeom>
            <a:avLst/>
            <a:gdLst/>
            <a:ahLst/>
            <a:cxnLst/>
            <a:rect l="l" t="t" r="r" b="b"/>
            <a:pathLst>
              <a:path w="364489" h="30479">
                <a:moveTo>
                  <a:pt x="364236" y="30480"/>
                </a:moveTo>
                <a:lnTo>
                  <a:pt x="333756" y="0"/>
                </a:lnTo>
                <a:lnTo>
                  <a:pt x="0" y="0"/>
                </a:lnTo>
                <a:lnTo>
                  <a:pt x="30480" y="30480"/>
                </a:lnTo>
                <a:lnTo>
                  <a:pt x="364236" y="3048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3686" y="6341998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4"/>
                </a:moveTo>
                <a:lnTo>
                  <a:pt x="455802" y="155574"/>
                </a:lnTo>
                <a:lnTo>
                  <a:pt x="455802" y="0"/>
                </a:lnTo>
                <a:lnTo>
                  <a:pt x="0" y="0"/>
                </a:lnTo>
                <a:lnTo>
                  <a:pt x="0" y="15557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2561" y="6230873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4"/>
                </a:lnTo>
                <a:lnTo>
                  <a:pt x="111125" y="266699"/>
                </a:lnTo>
                <a:lnTo>
                  <a:pt x="111125" y="111124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72561" y="6230873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2" y="0"/>
                </a:moveTo>
                <a:lnTo>
                  <a:pt x="0" y="0"/>
                </a:lnTo>
                <a:lnTo>
                  <a:pt x="111125" y="111124"/>
                </a:lnTo>
                <a:lnTo>
                  <a:pt x="566927" y="111124"/>
                </a:lnTo>
                <a:lnTo>
                  <a:pt x="455802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2561" y="6230873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7" y="111124"/>
                </a:moveTo>
                <a:lnTo>
                  <a:pt x="455802" y="0"/>
                </a:lnTo>
                <a:lnTo>
                  <a:pt x="0" y="0"/>
                </a:lnTo>
                <a:lnTo>
                  <a:pt x="0" y="155574"/>
                </a:lnTo>
                <a:lnTo>
                  <a:pt x="111125" y="266699"/>
                </a:lnTo>
                <a:lnTo>
                  <a:pt x="566927" y="266699"/>
                </a:lnTo>
                <a:lnTo>
                  <a:pt x="566927" y="11112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2561" y="6230873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7" y="111124"/>
                </a:moveTo>
                <a:lnTo>
                  <a:pt x="111125" y="111124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3686" y="634199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4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5254" y="642289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3047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5254" y="6407658"/>
            <a:ext cx="323215" cy="30480"/>
          </a:xfrm>
          <a:custGeom>
            <a:avLst/>
            <a:gdLst/>
            <a:ahLst/>
            <a:cxnLst/>
            <a:rect l="l" t="t" r="r" b="b"/>
            <a:pathLst>
              <a:path w="323214" h="30479">
                <a:moveTo>
                  <a:pt x="323087" y="5079"/>
                </a:moveTo>
                <a:lnTo>
                  <a:pt x="323087" y="2273"/>
                </a:lnTo>
                <a:lnTo>
                  <a:pt x="320801" y="0"/>
                </a:lnTo>
                <a:lnTo>
                  <a:pt x="318007" y="0"/>
                </a:lnTo>
                <a:lnTo>
                  <a:pt x="5079" y="0"/>
                </a:lnTo>
                <a:lnTo>
                  <a:pt x="2285" y="0"/>
                </a:lnTo>
                <a:lnTo>
                  <a:pt x="0" y="2273"/>
                </a:lnTo>
                <a:lnTo>
                  <a:pt x="0" y="5079"/>
                </a:lnTo>
                <a:lnTo>
                  <a:pt x="0" y="25399"/>
                </a:lnTo>
                <a:lnTo>
                  <a:pt x="0" y="28206"/>
                </a:lnTo>
                <a:lnTo>
                  <a:pt x="2285" y="30479"/>
                </a:lnTo>
                <a:lnTo>
                  <a:pt x="5079" y="30479"/>
                </a:lnTo>
                <a:lnTo>
                  <a:pt x="318007" y="30479"/>
                </a:lnTo>
                <a:lnTo>
                  <a:pt x="320801" y="30479"/>
                </a:lnTo>
                <a:lnTo>
                  <a:pt x="323087" y="28206"/>
                </a:lnTo>
                <a:lnTo>
                  <a:pt x="323087" y="25399"/>
                </a:lnTo>
                <a:lnTo>
                  <a:pt x="323087" y="507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53333" y="6274308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53333" y="6259829"/>
            <a:ext cx="364490" cy="29209"/>
          </a:xfrm>
          <a:custGeom>
            <a:avLst/>
            <a:gdLst/>
            <a:ahLst/>
            <a:cxnLst/>
            <a:rect l="l" t="t" r="r" b="b"/>
            <a:pathLst>
              <a:path w="364489" h="29210">
                <a:moveTo>
                  <a:pt x="364236" y="28956"/>
                </a:moveTo>
                <a:lnTo>
                  <a:pt x="335280" y="0"/>
                </a:lnTo>
                <a:lnTo>
                  <a:pt x="0" y="0"/>
                </a:lnTo>
                <a:lnTo>
                  <a:pt x="28956" y="28956"/>
                </a:lnTo>
                <a:lnTo>
                  <a:pt x="364236" y="289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6683" y="6489191"/>
            <a:ext cx="364490" cy="266700"/>
          </a:xfrm>
          <a:custGeom>
            <a:avLst/>
            <a:gdLst/>
            <a:ahLst/>
            <a:cxnLst/>
            <a:rect l="l" t="t" r="r" b="b"/>
            <a:pathLst>
              <a:path w="364489" h="266700">
                <a:moveTo>
                  <a:pt x="294131" y="0"/>
                </a:moveTo>
                <a:lnTo>
                  <a:pt x="0" y="0"/>
                </a:lnTo>
                <a:lnTo>
                  <a:pt x="70104" y="266700"/>
                </a:lnTo>
                <a:lnTo>
                  <a:pt x="364236" y="266700"/>
                </a:lnTo>
                <a:lnTo>
                  <a:pt x="29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6683" y="6489191"/>
            <a:ext cx="364490" cy="266700"/>
          </a:xfrm>
          <a:custGeom>
            <a:avLst/>
            <a:gdLst/>
            <a:ahLst/>
            <a:cxnLst/>
            <a:rect l="l" t="t" r="r" b="b"/>
            <a:pathLst>
              <a:path w="364489" h="266700">
                <a:moveTo>
                  <a:pt x="364236" y="266700"/>
                </a:moveTo>
                <a:lnTo>
                  <a:pt x="294131" y="0"/>
                </a:lnTo>
                <a:lnTo>
                  <a:pt x="0" y="0"/>
                </a:lnTo>
                <a:lnTo>
                  <a:pt x="70104" y="266700"/>
                </a:lnTo>
                <a:lnTo>
                  <a:pt x="364236" y="26670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29482" y="6455867"/>
            <a:ext cx="281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53122" y="5915077"/>
            <a:ext cx="222885" cy="179070"/>
          </a:xfrm>
          <a:custGeom>
            <a:avLst/>
            <a:gdLst/>
            <a:ahLst/>
            <a:cxnLst/>
            <a:rect l="l" t="t" r="r" b="b"/>
            <a:pathLst>
              <a:path w="222885" h="179070">
                <a:moveTo>
                  <a:pt x="44785" y="0"/>
                </a:moveTo>
                <a:lnTo>
                  <a:pt x="25313" y="2456"/>
                </a:lnTo>
                <a:lnTo>
                  <a:pt x="11197" y="12704"/>
                </a:lnTo>
                <a:lnTo>
                  <a:pt x="0" y="43733"/>
                </a:lnTo>
                <a:lnTo>
                  <a:pt x="4383" y="79363"/>
                </a:lnTo>
                <a:lnTo>
                  <a:pt x="16065" y="113582"/>
                </a:lnTo>
                <a:lnTo>
                  <a:pt x="28719" y="140036"/>
                </a:lnTo>
                <a:lnTo>
                  <a:pt x="53060" y="167535"/>
                </a:lnTo>
                <a:lnTo>
                  <a:pt x="73989" y="178828"/>
                </a:lnTo>
                <a:lnTo>
                  <a:pt x="102709" y="178828"/>
                </a:lnTo>
                <a:lnTo>
                  <a:pt x="131914" y="171064"/>
                </a:lnTo>
                <a:lnTo>
                  <a:pt x="146518" y="151301"/>
                </a:lnTo>
                <a:lnTo>
                  <a:pt x="154304" y="126258"/>
                </a:lnTo>
                <a:lnTo>
                  <a:pt x="151382" y="95230"/>
                </a:lnTo>
                <a:lnTo>
                  <a:pt x="219906" y="95230"/>
                </a:lnTo>
                <a:lnTo>
                  <a:pt x="222442" y="85010"/>
                </a:lnTo>
                <a:lnTo>
                  <a:pt x="145057" y="79363"/>
                </a:lnTo>
                <a:lnTo>
                  <a:pt x="125584" y="47262"/>
                </a:lnTo>
                <a:lnTo>
                  <a:pt x="115852" y="41276"/>
                </a:lnTo>
                <a:lnTo>
                  <a:pt x="96380" y="22925"/>
                </a:lnTo>
                <a:lnTo>
                  <a:pt x="69121" y="9175"/>
                </a:lnTo>
                <a:lnTo>
                  <a:pt x="44785" y="0"/>
                </a:lnTo>
                <a:close/>
              </a:path>
              <a:path w="222885" h="179070">
                <a:moveTo>
                  <a:pt x="219906" y="95230"/>
                </a:moveTo>
                <a:lnTo>
                  <a:pt x="151382" y="95230"/>
                </a:lnTo>
                <a:lnTo>
                  <a:pt x="219031" y="98759"/>
                </a:lnTo>
                <a:lnTo>
                  <a:pt x="219906" y="95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2049" y="5869227"/>
            <a:ext cx="256540" cy="287020"/>
          </a:xfrm>
          <a:custGeom>
            <a:avLst/>
            <a:gdLst/>
            <a:ahLst/>
            <a:cxnLst/>
            <a:rect l="l" t="t" r="r" b="b"/>
            <a:pathLst>
              <a:path w="256539" h="287020">
                <a:moveTo>
                  <a:pt x="181561" y="0"/>
                </a:moveTo>
                <a:lnTo>
                  <a:pt x="149435" y="6691"/>
                </a:lnTo>
                <a:lnTo>
                  <a:pt x="162578" y="6691"/>
                </a:lnTo>
                <a:lnTo>
                  <a:pt x="130451" y="16911"/>
                </a:lnTo>
                <a:lnTo>
                  <a:pt x="70581" y="73349"/>
                </a:lnTo>
                <a:lnTo>
                  <a:pt x="43322" y="107568"/>
                </a:lnTo>
                <a:lnTo>
                  <a:pt x="14116" y="148845"/>
                </a:lnTo>
                <a:lnTo>
                  <a:pt x="0" y="176344"/>
                </a:lnTo>
                <a:lnTo>
                  <a:pt x="2920" y="197152"/>
                </a:lnTo>
                <a:lnTo>
                  <a:pt x="28718" y="214430"/>
                </a:lnTo>
                <a:lnTo>
                  <a:pt x="67658" y="233855"/>
                </a:lnTo>
                <a:lnTo>
                  <a:pt x="123637" y="251133"/>
                </a:lnTo>
                <a:lnTo>
                  <a:pt x="191298" y="276176"/>
                </a:lnTo>
                <a:lnTo>
                  <a:pt x="220502" y="286764"/>
                </a:lnTo>
                <a:lnTo>
                  <a:pt x="239974" y="283235"/>
                </a:lnTo>
                <a:lnTo>
                  <a:pt x="256036" y="271574"/>
                </a:lnTo>
                <a:lnTo>
                  <a:pt x="254090" y="255707"/>
                </a:lnTo>
                <a:lnTo>
                  <a:pt x="221963" y="247604"/>
                </a:lnTo>
                <a:lnTo>
                  <a:pt x="178639" y="234899"/>
                </a:lnTo>
                <a:lnTo>
                  <a:pt x="120715" y="224679"/>
                </a:lnTo>
                <a:lnTo>
                  <a:pt x="67658" y="209857"/>
                </a:lnTo>
                <a:lnTo>
                  <a:pt x="36993" y="178828"/>
                </a:lnTo>
                <a:lnTo>
                  <a:pt x="43322" y="152374"/>
                </a:lnTo>
                <a:lnTo>
                  <a:pt x="57922" y="124847"/>
                </a:lnTo>
                <a:lnTo>
                  <a:pt x="80317" y="93818"/>
                </a:lnTo>
                <a:lnTo>
                  <a:pt x="96378" y="69820"/>
                </a:lnTo>
                <a:lnTo>
                  <a:pt x="123637" y="47968"/>
                </a:lnTo>
                <a:lnTo>
                  <a:pt x="180587" y="47968"/>
                </a:lnTo>
                <a:lnTo>
                  <a:pt x="181561" y="44439"/>
                </a:lnTo>
                <a:lnTo>
                  <a:pt x="178639" y="32101"/>
                </a:lnTo>
                <a:lnTo>
                  <a:pt x="168907" y="18323"/>
                </a:lnTo>
                <a:lnTo>
                  <a:pt x="193243" y="13749"/>
                </a:lnTo>
                <a:lnTo>
                  <a:pt x="228823" y="13749"/>
                </a:lnTo>
                <a:lnTo>
                  <a:pt x="226831" y="11293"/>
                </a:lnTo>
                <a:lnTo>
                  <a:pt x="207359" y="1044"/>
                </a:lnTo>
                <a:lnTo>
                  <a:pt x="181561" y="0"/>
                </a:lnTo>
                <a:close/>
              </a:path>
              <a:path w="256539" h="287020">
                <a:moveTo>
                  <a:pt x="180587" y="47968"/>
                </a:moveTo>
                <a:lnTo>
                  <a:pt x="123637" y="47968"/>
                </a:lnTo>
                <a:lnTo>
                  <a:pt x="128505" y="56071"/>
                </a:lnTo>
                <a:lnTo>
                  <a:pt x="154303" y="59600"/>
                </a:lnTo>
                <a:lnTo>
                  <a:pt x="178639" y="55026"/>
                </a:lnTo>
                <a:lnTo>
                  <a:pt x="180587" y="47968"/>
                </a:lnTo>
                <a:close/>
              </a:path>
              <a:path w="256539" h="287020">
                <a:moveTo>
                  <a:pt x="228823" y="13749"/>
                </a:moveTo>
                <a:lnTo>
                  <a:pt x="193243" y="13749"/>
                </a:lnTo>
                <a:lnTo>
                  <a:pt x="207359" y="18323"/>
                </a:lnTo>
                <a:lnTo>
                  <a:pt x="221963" y="30689"/>
                </a:lnTo>
                <a:lnTo>
                  <a:pt x="217095" y="44439"/>
                </a:lnTo>
                <a:lnTo>
                  <a:pt x="235106" y="44439"/>
                </a:lnTo>
                <a:lnTo>
                  <a:pt x="239974" y="27499"/>
                </a:lnTo>
                <a:lnTo>
                  <a:pt x="228823" y="13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3481" y="6106950"/>
            <a:ext cx="133985" cy="269240"/>
          </a:xfrm>
          <a:custGeom>
            <a:avLst/>
            <a:gdLst/>
            <a:ahLst/>
            <a:cxnLst/>
            <a:rect l="l" t="t" r="r" b="b"/>
            <a:pathLst>
              <a:path w="133985" h="269239">
                <a:moveTo>
                  <a:pt x="53060" y="0"/>
                </a:moveTo>
                <a:lnTo>
                  <a:pt x="34076" y="0"/>
                </a:lnTo>
                <a:lnTo>
                  <a:pt x="13142" y="7058"/>
                </a:lnTo>
                <a:lnTo>
                  <a:pt x="8274" y="20807"/>
                </a:lnTo>
                <a:lnTo>
                  <a:pt x="8274" y="31028"/>
                </a:lnTo>
                <a:lnTo>
                  <a:pt x="0" y="56071"/>
                </a:lnTo>
                <a:lnTo>
                  <a:pt x="0" y="113582"/>
                </a:lnTo>
                <a:lnTo>
                  <a:pt x="3410" y="162594"/>
                </a:lnTo>
                <a:lnTo>
                  <a:pt x="9736" y="206327"/>
                </a:lnTo>
                <a:lnTo>
                  <a:pt x="27258" y="254296"/>
                </a:lnTo>
                <a:lnTo>
                  <a:pt x="75935" y="269118"/>
                </a:lnTo>
                <a:lnTo>
                  <a:pt x="106601" y="265589"/>
                </a:lnTo>
                <a:lnTo>
                  <a:pt x="124127" y="254296"/>
                </a:lnTo>
                <a:lnTo>
                  <a:pt x="133859" y="223267"/>
                </a:lnTo>
                <a:lnTo>
                  <a:pt x="133859" y="172843"/>
                </a:lnTo>
                <a:lnTo>
                  <a:pt x="130941" y="134022"/>
                </a:lnTo>
                <a:lnTo>
                  <a:pt x="124127" y="93818"/>
                </a:lnTo>
                <a:lnTo>
                  <a:pt x="100275" y="34557"/>
                </a:lnTo>
                <a:lnTo>
                  <a:pt x="77396" y="10220"/>
                </a:lnTo>
                <a:lnTo>
                  <a:pt x="53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75300" y="6114347"/>
            <a:ext cx="204470" cy="207010"/>
          </a:xfrm>
          <a:custGeom>
            <a:avLst/>
            <a:gdLst/>
            <a:ahLst/>
            <a:cxnLst/>
            <a:rect l="l" t="t" r="r" b="b"/>
            <a:pathLst>
              <a:path w="204469" h="207010">
                <a:moveTo>
                  <a:pt x="11197" y="0"/>
                </a:moveTo>
                <a:lnTo>
                  <a:pt x="0" y="13777"/>
                </a:lnTo>
                <a:lnTo>
                  <a:pt x="11197" y="26454"/>
                </a:lnTo>
                <a:lnTo>
                  <a:pt x="38456" y="26454"/>
                </a:lnTo>
                <a:lnTo>
                  <a:pt x="69121" y="27527"/>
                </a:lnTo>
                <a:lnTo>
                  <a:pt x="115844" y="34585"/>
                </a:lnTo>
                <a:lnTo>
                  <a:pt x="154293" y="53981"/>
                </a:lnTo>
                <a:lnTo>
                  <a:pt x="170377" y="67731"/>
                </a:lnTo>
                <a:lnTo>
                  <a:pt x="175222" y="79363"/>
                </a:lnTo>
                <a:lnTo>
                  <a:pt x="154293" y="103361"/>
                </a:lnTo>
                <a:lnTo>
                  <a:pt x="125573" y="126286"/>
                </a:lnTo>
                <a:lnTo>
                  <a:pt x="73989" y="141109"/>
                </a:lnTo>
                <a:lnTo>
                  <a:pt x="57924" y="147094"/>
                </a:lnTo>
                <a:lnTo>
                  <a:pt x="53056" y="161917"/>
                </a:lnTo>
                <a:lnTo>
                  <a:pt x="53056" y="175666"/>
                </a:lnTo>
                <a:lnTo>
                  <a:pt x="78857" y="182358"/>
                </a:lnTo>
                <a:lnTo>
                  <a:pt x="111000" y="191533"/>
                </a:lnTo>
                <a:lnTo>
                  <a:pt x="131929" y="206694"/>
                </a:lnTo>
                <a:lnTo>
                  <a:pt x="146502" y="203165"/>
                </a:lnTo>
                <a:lnTo>
                  <a:pt x="160649" y="192945"/>
                </a:lnTo>
                <a:lnTo>
                  <a:pt x="125573" y="179195"/>
                </a:lnTo>
                <a:lnTo>
                  <a:pt x="88597" y="172137"/>
                </a:lnTo>
                <a:lnTo>
                  <a:pt x="62792" y="164034"/>
                </a:lnTo>
                <a:lnTo>
                  <a:pt x="64253" y="154858"/>
                </a:lnTo>
                <a:lnTo>
                  <a:pt x="97822" y="150256"/>
                </a:lnTo>
                <a:lnTo>
                  <a:pt x="117317" y="141109"/>
                </a:lnTo>
                <a:lnTo>
                  <a:pt x="154293" y="126286"/>
                </a:lnTo>
                <a:lnTo>
                  <a:pt x="184951" y="105817"/>
                </a:lnTo>
                <a:lnTo>
                  <a:pt x="204446" y="72305"/>
                </a:lnTo>
                <a:lnTo>
                  <a:pt x="194718" y="61040"/>
                </a:lnTo>
                <a:lnTo>
                  <a:pt x="173788" y="41276"/>
                </a:lnTo>
                <a:lnTo>
                  <a:pt x="141657" y="27527"/>
                </a:lnTo>
                <a:lnTo>
                  <a:pt x="96388" y="9175"/>
                </a:lnTo>
                <a:lnTo>
                  <a:pt x="53056" y="3529"/>
                </a:lnTo>
                <a:lnTo>
                  <a:pt x="11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1366" y="6348569"/>
            <a:ext cx="248920" cy="334010"/>
          </a:xfrm>
          <a:custGeom>
            <a:avLst/>
            <a:gdLst/>
            <a:ahLst/>
            <a:cxnLst/>
            <a:rect l="l" t="t" r="r" b="b"/>
            <a:pathLst>
              <a:path w="248919" h="334009">
                <a:moveTo>
                  <a:pt x="241585" y="322729"/>
                </a:moveTo>
                <a:lnTo>
                  <a:pt x="135321" y="322729"/>
                </a:lnTo>
                <a:lnTo>
                  <a:pt x="142142" y="323787"/>
                </a:lnTo>
                <a:lnTo>
                  <a:pt x="188846" y="325903"/>
                </a:lnTo>
                <a:lnTo>
                  <a:pt x="224387" y="334015"/>
                </a:lnTo>
                <a:lnTo>
                  <a:pt x="237061" y="329430"/>
                </a:lnTo>
                <a:lnTo>
                  <a:pt x="241585" y="322729"/>
                </a:lnTo>
                <a:close/>
              </a:path>
              <a:path w="248919" h="334009">
                <a:moveTo>
                  <a:pt x="28716" y="0"/>
                </a:moveTo>
                <a:lnTo>
                  <a:pt x="6325" y="0"/>
                </a:lnTo>
                <a:lnTo>
                  <a:pt x="0" y="23969"/>
                </a:lnTo>
                <a:lnTo>
                  <a:pt x="16061" y="38086"/>
                </a:lnTo>
                <a:lnTo>
                  <a:pt x="67656" y="71240"/>
                </a:lnTo>
                <a:lnTo>
                  <a:pt x="112918" y="113567"/>
                </a:lnTo>
                <a:lnTo>
                  <a:pt x="142142" y="157303"/>
                </a:lnTo>
                <a:lnTo>
                  <a:pt x="146522" y="185875"/>
                </a:lnTo>
                <a:lnTo>
                  <a:pt x="145049" y="206683"/>
                </a:lnTo>
                <a:lnTo>
                  <a:pt x="132414" y="253595"/>
                </a:lnTo>
                <a:lnTo>
                  <a:pt x="115864" y="291690"/>
                </a:lnTo>
                <a:lnTo>
                  <a:pt x="101717" y="313558"/>
                </a:lnTo>
                <a:lnTo>
                  <a:pt x="98306" y="327314"/>
                </a:lnTo>
                <a:lnTo>
                  <a:pt x="112918" y="327314"/>
                </a:lnTo>
                <a:lnTo>
                  <a:pt x="135321" y="322729"/>
                </a:lnTo>
                <a:lnTo>
                  <a:pt x="241585" y="322729"/>
                </a:lnTo>
                <a:lnTo>
                  <a:pt x="248728" y="312147"/>
                </a:lnTo>
                <a:lnTo>
                  <a:pt x="127530" y="312147"/>
                </a:lnTo>
                <a:lnTo>
                  <a:pt x="130437" y="296276"/>
                </a:lnTo>
                <a:lnTo>
                  <a:pt x="149932" y="271939"/>
                </a:lnTo>
                <a:lnTo>
                  <a:pt x="165978" y="234196"/>
                </a:lnTo>
                <a:lnTo>
                  <a:pt x="179117" y="202098"/>
                </a:lnTo>
                <a:lnTo>
                  <a:pt x="169389" y="165418"/>
                </a:lnTo>
                <a:lnTo>
                  <a:pt x="154777" y="126264"/>
                </a:lnTo>
                <a:lnTo>
                  <a:pt x="125592" y="81469"/>
                </a:lnTo>
                <a:lnTo>
                  <a:pt x="83733" y="40204"/>
                </a:lnTo>
                <a:lnTo>
                  <a:pt x="48188" y="10220"/>
                </a:lnTo>
                <a:lnTo>
                  <a:pt x="28716" y="0"/>
                </a:lnTo>
                <a:close/>
              </a:path>
              <a:path w="248919" h="334009">
                <a:moveTo>
                  <a:pt x="184001" y="301919"/>
                </a:moveTo>
                <a:lnTo>
                  <a:pt x="146522" y="305446"/>
                </a:lnTo>
                <a:lnTo>
                  <a:pt x="127530" y="312147"/>
                </a:lnTo>
                <a:lnTo>
                  <a:pt x="248728" y="312147"/>
                </a:lnTo>
                <a:lnTo>
                  <a:pt x="237061" y="302975"/>
                </a:lnTo>
                <a:lnTo>
                  <a:pt x="184001" y="30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5115" y="6347864"/>
            <a:ext cx="167640" cy="340360"/>
          </a:xfrm>
          <a:custGeom>
            <a:avLst/>
            <a:gdLst/>
            <a:ahLst/>
            <a:cxnLst/>
            <a:rect l="l" t="t" r="r" b="b"/>
            <a:pathLst>
              <a:path w="167639" h="340359">
                <a:moveTo>
                  <a:pt x="128991" y="0"/>
                </a:moveTo>
                <a:lnTo>
                  <a:pt x="115848" y="0"/>
                </a:lnTo>
                <a:lnTo>
                  <a:pt x="94915" y="32101"/>
                </a:lnTo>
                <a:lnTo>
                  <a:pt x="80315" y="79002"/>
                </a:lnTo>
                <a:lnTo>
                  <a:pt x="62792" y="130852"/>
                </a:lnTo>
                <a:lnTo>
                  <a:pt x="46727" y="183405"/>
                </a:lnTo>
                <a:lnTo>
                  <a:pt x="46727" y="202804"/>
                </a:lnTo>
                <a:lnTo>
                  <a:pt x="62792" y="237373"/>
                </a:lnTo>
                <a:lnTo>
                  <a:pt x="85183" y="255713"/>
                </a:lnTo>
                <a:lnTo>
                  <a:pt x="106112" y="278638"/>
                </a:lnTo>
                <a:lnTo>
                  <a:pt x="120716" y="295570"/>
                </a:lnTo>
                <a:lnTo>
                  <a:pt x="114387" y="303681"/>
                </a:lnTo>
                <a:lnTo>
                  <a:pt x="77392" y="307210"/>
                </a:lnTo>
                <a:lnTo>
                  <a:pt x="17522" y="313911"/>
                </a:lnTo>
                <a:lnTo>
                  <a:pt x="0" y="324493"/>
                </a:lnTo>
                <a:lnTo>
                  <a:pt x="14600" y="333663"/>
                </a:lnTo>
                <a:lnTo>
                  <a:pt x="48188" y="340365"/>
                </a:lnTo>
                <a:lnTo>
                  <a:pt x="87128" y="326609"/>
                </a:lnTo>
                <a:lnTo>
                  <a:pt x="115848" y="317438"/>
                </a:lnTo>
                <a:lnTo>
                  <a:pt x="152839" y="313911"/>
                </a:lnTo>
                <a:lnTo>
                  <a:pt x="167443" y="310737"/>
                </a:lnTo>
                <a:lnTo>
                  <a:pt x="162575" y="299096"/>
                </a:lnTo>
                <a:lnTo>
                  <a:pt x="120716" y="269468"/>
                </a:lnTo>
                <a:lnTo>
                  <a:pt x="96376" y="238429"/>
                </a:lnTo>
                <a:lnTo>
                  <a:pt x="75447" y="217618"/>
                </a:lnTo>
                <a:lnTo>
                  <a:pt x="72524" y="197163"/>
                </a:lnTo>
                <a:lnTo>
                  <a:pt x="82260" y="162947"/>
                </a:lnTo>
                <a:lnTo>
                  <a:pt x="104651" y="127323"/>
                </a:lnTo>
                <a:lnTo>
                  <a:pt x="128991" y="66655"/>
                </a:lnTo>
                <a:lnTo>
                  <a:pt x="149921" y="31028"/>
                </a:lnTo>
                <a:lnTo>
                  <a:pt x="147975" y="10220"/>
                </a:lnTo>
                <a:lnTo>
                  <a:pt x="12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34197" y="5801157"/>
            <a:ext cx="83185" cy="69850"/>
          </a:xfrm>
          <a:custGeom>
            <a:avLst/>
            <a:gdLst/>
            <a:ahLst/>
            <a:cxnLst/>
            <a:rect l="l" t="t" r="r" b="b"/>
            <a:pathLst>
              <a:path w="83185" h="69850">
                <a:moveTo>
                  <a:pt x="74934" y="10220"/>
                </a:moveTo>
                <a:lnTo>
                  <a:pt x="53536" y="10220"/>
                </a:lnTo>
                <a:lnTo>
                  <a:pt x="66210" y="21513"/>
                </a:lnTo>
                <a:lnTo>
                  <a:pt x="63265" y="34190"/>
                </a:lnTo>
                <a:lnTo>
                  <a:pt x="51599" y="42321"/>
                </a:lnTo>
                <a:lnTo>
                  <a:pt x="22390" y="44439"/>
                </a:lnTo>
                <a:lnTo>
                  <a:pt x="4868" y="52541"/>
                </a:lnTo>
                <a:lnTo>
                  <a:pt x="0" y="66291"/>
                </a:lnTo>
                <a:lnTo>
                  <a:pt x="12658" y="69820"/>
                </a:lnTo>
                <a:lnTo>
                  <a:pt x="17526" y="59233"/>
                </a:lnTo>
                <a:lnTo>
                  <a:pt x="32142" y="52541"/>
                </a:lnTo>
                <a:lnTo>
                  <a:pt x="56482" y="52541"/>
                </a:lnTo>
                <a:lnTo>
                  <a:pt x="73032" y="44439"/>
                </a:lnTo>
                <a:lnTo>
                  <a:pt x="82760" y="30661"/>
                </a:lnTo>
                <a:lnTo>
                  <a:pt x="82760" y="20440"/>
                </a:lnTo>
                <a:lnTo>
                  <a:pt x="74934" y="10220"/>
                </a:lnTo>
                <a:close/>
              </a:path>
              <a:path w="83185" h="69850">
                <a:moveTo>
                  <a:pt x="32142" y="0"/>
                </a:moveTo>
                <a:lnTo>
                  <a:pt x="9736" y="3162"/>
                </a:lnTo>
                <a:lnTo>
                  <a:pt x="4868" y="10220"/>
                </a:lnTo>
                <a:lnTo>
                  <a:pt x="12658" y="13749"/>
                </a:lnTo>
                <a:lnTo>
                  <a:pt x="34080" y="10220"/>
                </a:lnTo>
                <a:lnTo>
                  <a:pt x="74934" y="10220"/>
                </a:lnTo>
                <a:lnTo>
                  <a:pt x="73032" y="7735"/>
                </a:lnTo>
                <a:lnTo>
                  <a:pt x="53536" y="1044"/>
                </a:lnTo>
                <a:lnTo>
                  <a:pt x="32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14241" y="5882609"/>
            <a:ext cx="26034" cy="19050"/>
          </a:xfrm>
          <a:custGeom>
            <a:avLst/>
            <a:gdLst/>
            <a:ahLst/>
            <a:cxnLst/>
            <a:rect l="l" t="t" r="r" b="b"/>
            <a:pathLst>
              <a:path w="26035" h="19050">
                <a:moveTo>
                  <a:pt x="12658" y="0"/>
                </a:moveTo>
                <a:lnTo>
                  <a:pt x="3895" y="7058"/>
                </a:lnTo>
                <a:lnTo>
                  <a:pt x="0" y="18012"/>
                </a:lnTo>
                <a:lnTo>
                  <a:pt x="12658" y="19057"/>
                </a:lnTo>
                <a:lnTo>
                  <a:pt x="23367" y="14116"/>
                </a:lnTo>
                <a:lnTo>
                  <a:pt x="25797" y="1072"/>
                </a:lnTo>
                <a:lnTo>
                  <a:pt x="126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15278" y="4438522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5"/>
                </a:moveTo>
                <a:lnTo>
                  <a:pt x="455802" y="155575"/>
                </a:lnTo>
                <a:lnTo>
                  <a:pt x="45580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04153" y="4327397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5"/>
                </a:lnTo>
                <a:lnTo>
                  <a:pt x="111125" y="266700"/>
                </a:lnTo>
                <a:lnTo>
                  <a:pt x="111125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4153" y="4327397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3" y="0"/>
                </a:moveTo>
                <a:lnTo>
                  <a:pt x="0" y="0"/>
                </a:lnTo>
                <a:lnTo>
                  <a:pt x="111125" y="111125"/>
                </a:lnTo>
                <a:lnTo>
                  <a:pt x="566928" y="111125"/>
                </a:lnTo>
                <a:lnTo>
                  <a:pt x="455803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04153" y="4327397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8" y="111125"/>
                </a:moveTo>
                <a:lnTo>
                  <a:pt x="455803" y="0"/>
                </a:lnTo>
                <a:lnTo>
                  <a:pt x="0" y="0"/>
                </a:lnTo>
                <a:lnTo>
                  <a:pt x="0" y="155575"/>
                </a:lnTo>
                <a:lnTo>
                  <a:pt x="111125" y="266700"/>
                </a:lnTo>
                <a:lnTo>
                  <a:pt x="566928" y="266700"/>
                </a:lnTo>
                <a:lnTo>
                  <a:pt x="566928" y="1111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04153" y="4327397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8" y="111125"/>
                </a:moveTo>
                <a:lnTo>
                  <a:pt x="111125" y="111125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15278" y="443852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5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06846" y="452018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06846" y="4505705"/>
            <a:ext cx="323215" cy="29209"/>
          </a:xfrm>
          <a:custGeom>
            <a:avLst/>
            <a:gdLst/>
            <a:ahLst/>
            <a:cxnLst/>
            <a:rect l="l" t="t" r="r" b="b"/>
            <a:pathLst>
              <a:path w="323214" h="29210">
                <a:moveTo>
                  <a:pt x="323088" y="4826"/>
                </a:moveTo>
                <a:lnTo>
                  <a:pt x="323088" y="2159"/>
                </a:lnTo>
                <a:lnTo>
                  <a:pt x="320928" y="0"/>
                </a:lnTo>
                <a:lnTo>
                  <a:pt x="318262" y="0"/>
                </a:lnTo>
                <a:lnTo>
                  <a:pt x="4825" y="0"/>
                </a:lnTo>
                <a:lnTo>
                  <a:pt x="2158" y="0"/>
                </a:lnTo>
                <a:lnTo>
                  <a:pt x="0" y="2159"/>
                </a:lnTo>
                <a:lnTo>
                  <a:pt x="0" y="4826"/>
                </a:lnTo>
                <a:lnTo>
                  <a:pt x="0" y="24130"/>
                </a:lnTo>
                <a:lnTo>
                  <a:pt x="0" y="26797"/>
                </a:lnTo>
                <a:lnTo>
                  <a:pt x="2158" y="28956"/>
                </a:lnTo>
                <a:lnTo>
                  <a:pt x="4825" y="28956"/>
                </a:lnTo>
                <a:lnTo>
                  <a:pt x="318262" y="28956"/>
                </a:lnTo>
                <a:lnTo>
                  <a:pt x="320928" y="28956"/>
                </a:lnTo>
                <a:lnTo>
                  <a:pt x="323088" y="26797"/>
                </a:lnTo>
                <a:lnTo>
                  <a:pt x="323088" y="24130"/>
                </a:lnTo>
                <a:lnTo>
                  <a:pt x="323088" y="482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84926" y="4372355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84926" y="4357878"/>
            <a:ext cx="364490" cy="29209"/>
          </a:xfrm>
          <a:custGeom>
            <a:avLst/>
            <a:gdLst/>
            <a:ahLst/>
            <a:cxnLst/>
            <a:rect l="l" t="t" r="r" b="b"/>
            <a:pathLst>
              <a:path w="364489" h="29210">
                <a:moveTo>
                  <a:pt x="364236" y="28956"/>
                </a:moveTo>
                <a:lnTo>
                  <a:pt x="335279" y="0"/>
                </a:lnTo>
                <a:lnTo>
                  <a:pt x="0" y="0"/>
                </a:lnTo>
                <a:lnTo>
                  <a:pt x="28956" y="28956"/>
                </a:lnTo>
                <a:lnTo>
                  <a:pt x="364236" y="289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45759" y="5333110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5"/>
                </a:moveTo>
                <a:lnTo>
                  <a:pt x="455802" y="155575"/>
                </a:lnTo>
                <a:lnTo>
                  <a:pt x="45580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34634" y="5221985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5"/>
                </a:lnTo>
                <a:lnTo>
                  <a:pt x="111125" y="266700"/>
                </a:lnTo>
                <a:lnTo>
                  <a:pt x="111125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34634" y="5221985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2" y="0"/>
                </a:moveTo>
                <a:lnTo>
                  <a:pt x="0" y="0"/>
                </a:lnTo>
                <a:lnTo>
                  <a:pt x="111125" y="111125"/>
                </a:lnTo>
                <a:lnTo>
                  <a:pt x="566927" y="111125"/>
                </a:lnTo>
                <a:lnTo>
                  <a:pt x="455802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34634" y="5221985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7" y="111125"/>
                </a:moveTo>
                <a:lnTo>
                  <a:pt x="455802" y="0"/>
                </a:lnTo>
                <a:lnTo>
                  <a:pt x="0" y="0"/>
                </a:lnTo>
                <a:lnTo>
                  <a:pt x="0" y="155575"/>
                </a:lnTo>
                <a:lnTo>
                  <a:pt x="111125" y="266700"/>
                </a:lnTo>
                <a:lnTo>
                  <a:pt x="566927" y="266700"/>
                </a:lnTo>
                <a:lnTo>
                  <a:pt x="566927" y="1111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34634" y="5221985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7" y="111125"/>
                </a:moveTo>
                <a:lnTo>
                  <a:pt x="111125" y="111125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45759" y="533311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5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37326" y="5414771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37326" y="5400294"/>
            <a:ext cx="325120" cy="29209"/>
          </a:xfrm>
          <a:custGeom>
            <a:avLst/>
            <a:gdLst/>
            <a:ahLst/>
            <a:cxnLst/>
            <a:rect l="l" t="t" r="r" b="b"/>
            <a:pathLst>
              <a:path w="325120" h="29210">
                <a:moveTo>
                  <a:pt x="324612" y="4825"/>
                </a:moveTo>
                <a:lnTo>
                  <a:pt x="324612" y="2158"/>
                </a:lnTo>
                <a:lnTo>
                  <a:pt x="322452" y="0"/>
                </a:lnTo>
                <a:lnTo>
                  <a:pt x="319786" y="0"/>
                </a:lnTo>
                <a:lnTo>
                  <a:pt x="4825" y="0"/>
                </a:lnTo>
                <a:lnTo>
                  <a:pt x="2159" y="0"/>
                </a:lnTo>
                <a:lnTo>
                  <a:pt x="0" y="2158"/>
                </a:lnTo>
                <a:lnTo>
                  <a:pt x="0" y="4825"/>
                </a:lnTo>
                <a:lnTo>
                  <a:pt x="0" y="24129"/>
                </a:lnTo>
                <a:lnTo>
                  <a:pt x="0" y="26796"/>
                </a:lnTo>
                <a:lnTo>
                  <a:pt x="2159" y="28955"/>
                </a:lnTo>
                <a:lnTo>
                  <a:pt x="4825" y="28955"/>
                </a:lnTo>
                <a:lnTo>
                  <a:pt x="319786" y="28955"/>
                </a:lnTo>
                <a:lnTo>
                  <a:pt x="322452" y="28955"/>
                </a:lnTo>
                <a:lnTo>
                  <a:pt x="324612" y="26796"/>
                </a:lnTo>
                <a:lnTo>
                  <a:pt x="324612" y="24129"/>
                </a:lnTo>
                <a:lnTo>
                  <a:pt x="324612" y="482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15405" y="526618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3048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15405" y="5250941"/>
            <a:ext cx="365760" cy="30480"/>
          </a:xfrm>
          <a:custGeom>
            <a:avLst/>
            <a:gdLst/>
            <a:ahLst/>
            <a:cxnLst/>
            <a:rect l="l" t="t" r="r" b="b"/>
            <a:pathLst>
              <a:path w="365760" h="30479">
                <a:moveTo>
                  <a:pt x="365760" y="30480"/>
                </a:moveTo>
                <a:lnTo>
                  <a:pt x="335280" y="0"/>
                </a:lnTo>
                <a:lnTo>
                  <a:pt x="0" y="0"/>
                </a:lnTo>
                <a:lnTo>
                  <a:pt x="30480" y="30480"/>
                </a:lnTo>
                <a:lnTo>
                  <a:pt x="365760" y="3048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67095" y="6341998"/>
            <a:ext cx="455930" cy="155575"/>
          </a:xfrm>
          <a:custGeom>
            <a:avLst/>
            <a:gdLst/>
            <a:ahLst/>
            <a:cxnLst/>
            <a:rect l="l" t="t" r="r" b="b"/>
            <a:pathLst>
              <a:path w="455929" h="155575">
                <a:moveTo>
                  <a:pt x="0" y="155574"/>
                </a:moveTo>
                <a:lnTo>
                  <a:pt x="455802" y="155574"/>
                </a:lnTo>
                <a:lnTo>
                  <a:pt x="455802" y="0"/>
                </a:lnTo>
                <a:lnTo>
                  <a:pt x="0" y="0"/>
                </a:lnTo>
                <a:lnTo>
                  <a:pt x="0" y="15557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55970" y="6230873"/>
            <a:ext cx="111125" cy="266700"/>
          </a:xfrm>
          <a:custGeom>
            <a:avLst/>
            <a:gdLst/>
            <a:ahLst/>
            <a:cxnLst/>
            <a:rect l="l" t="t" r="r" b="b"/>
            <a:pathLst>
              <a:path w="111125" h="266700">
                <a:moveTo>
                  <a:pt x="0" y="0"/>
                </a:moveTo>
                <a:lnTo>
                  <a:pt x="0" y="155574"/>
                </a:lnTo>
                <a:lnTo>
                  <a:pt x="111125" y="266699"/>
                </a:lnTo>
                <a:lnTo>
                  <a:pt x="111125" y="111124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5970" y="6230873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455802" y="0"/>
                </a:moveTo>
                <a:lnTo>
                  <a:pt x="0" y="0"/>
                </a:lnTo>
                <a:lnTo>
                  <a:pt x="111125" y="111124"/>
                </a:lnTo>
                <a:lnTo>
                  <a:pt x="566927" y="111124"/>
                </a:lnTo>
                <a:lnTo>
                  <a:pt x="455802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55970" y="6230873"/>
            <a:ext cx="567055" cy="266700"/>
          </a:xfrm>
          <a:custGeom>
            <a:avLst/>
            <a:gdLst/>
            <a:ahLst/>
            <a:cxnLst/>
            <a:rect l="l" t="t" r="r" b="b"/>
            <a:pathLst>
              <a:path w="567054" h="266700">
                <a:moveTo>
                  <a:pt x="566927" y="111124"/>
                </a:moveTo>
                <a:lnTo>
                  <a:pt x="455802" y="0"/>
                </a:lnTo>
                <a:lnTo>
                  <a:pt x="0" y="0"/>
                </a:lnTo>
                <a:lnTo>
                  <a:pt x="0" y="155574"/>
                </a:lnTo>
                <a:lnTo>
                  <a:pt x="111125" y="266699"/>
                </a:lnTo>
                <a:lnTo>
                  <a:pt x="566927" y="266699"/>
                </a:lnTo>
                <a:lnTo>
                  <a:pt x="566927" y="11112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55970" y="6230873"/>
            <a:ext cx="567055" cy="111125"/>
          </a:xfrm>
          <a:custGeom>
            <a:avLst/>
            <a:gdLst/>
            <a:ahLst/>
            <a:cxnLst/>
            <a:rect l="l" t="t" r="r" b="b"/>
            <a:pathLst>
              <a:path w="567054" h="111125">
                <a:moveTo>
                  <a:pt x="566927" y="111124"/>
                </a:moveTo>
                <a:lnTo>
                  <a:pt x="111125" y="111124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67095" y="6341998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74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57138" y="642289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3047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57138" y="6407658"/>
            <a:ext cx="325120" cy="30480"/>
          </a:xfrm>
          <a:custGeom>
            <a:avLst/>
            <a:gdLst/>
            <a:ahLst/>
            <a:cxnLst/>
            <a:rect l="l" t="t" r="r" b="b"/>
            <a:pathLst>
              <a:path w="325120" h="30479">
                <a:moveTo>
                  <a:pt x="324612" y="5079"/>
                </a:moveTo>
                <a:lnTo>
                  <a:pt x="324612" y="2273"/>
                </a:lnTo>
                <a:lnTo>
                  <a:pt x="322325" y="0"/>
                </a:lnTo>
                <a:lnTo>
                  <a:pt x="319532" y="0"/>
                </a:lnTo>
                <a:lnTo>
                  <a:pt x="5079" y="0"/>
                </a:lnTo>
                <a:lnTo>
                  <a:pt x="2286" y="0"/>
                </a:lnTo>
                <a:lnTo>
                  <a:pt x="0" y="2273"/>
                </a:lnTo>
                <a:lnTo>
                  <a:pt x="0" y="5079"/>
                </a:lnTo>
                <a:lnTo>
                  <a:pt x="0" y="25399"/>
                </a:lnTo>
                <a:lnTo>
                  <a:pt x="0" y="28206"/>
                </a:lnTo>
                <a:lnTo>
                  <a:pt x="2286" y="30479"/>
                </a:lnTo>
                <a:lnTo>
                  <a:pt x="5079" y="30479"/>
                </a:lnTo>
                <a:lnTo>
                  <a:pt x="319532" y="30479"/>
                </a:lnTo>
                <a:lnTo>
                  <a:pt x="322325" y="30479"/>
                </a:lnTo>
                <a:lnTo>
                  <a:pt x="324612" y="28206"/>
                </a:lnTo>
                <a:lnTo>
                  <a:pt x="324612" y="25399"/>
                </a:lnTo>
                <a:lnTo>
                  <a:pt x="324612" y="507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36741" y="6274308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36741" y="6259829"/>
            <a:ext cx="364490" cy="29209"/>
          </a:xfrm>
          <a:custGeom>
            <a:avLst/>
            <a:gdLst/>
            <a:ahLst/>
            <a:cxnLst/>
            <a:rect l="l" t="t" r="r" b="b"/>
            <a:pathLst>
              <a:path w="364489" h="29210">
                <a:moveTo>
                  <a:pt x="364236" y="28956"/>
                </a:moveTo>
                <a:lnTo>
                  <a:pt x="335280" y="0"/>
                </a:lnTo>
                <a:lnTo>
                  <a:pt x="0" y="0"/>
                </a:lnTo>
                <a:lnTo>
                  <a:pt x="28956" y="28956"/>
                </a:lnTo>
                <a:lnTo>
                  <a:pt x="364236" y="289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9329" y="6489953"/>
            <a:ext cx="365760" cy="266700"/>
          </a:xfrm>
          <a:custGeom>
            <a:avLst/>
            <a:gdLst/>
            <a:ahLst/>
            <a:cxnLst/>
            <a:rect l="l" t="t" r="r" b="b"/>
            <a:pathLst>
              <a:path w="365760" h="266700">
                <a:moveTo>
                  <a:pt x="314579" y="0"/>
                </a:moveTo>
                <a:lnTo>
                  <a:pt x="0" y="0"/>
                </a:lnTo>
                <a:lnTo>
                  <a:pt x="51181" y="266700"/>
                </a:lnTo>
                <a:lnTo>
                  <a:pt x="365760" y="266700"/>
                </a:lnTo>
                <a:lnTo>
                  <a:pt x="314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69329" y="6489953"/>
            <a:ext cx="365760" cy="266700"/>
          </a:xfrm>
          <a:custGeom>
            <a:avLst/>
            <a:gdLst/>
            <a:ahLst/>
            <a:cxnLst/>
            <a:rect l="l" t="t" r="r" b="b"/>
            <a:pathLst>
              <a:path w="365760" h="266700">
                <a:moveTo>
                  <a:pt x="365760" y="266700"/>
                </a:moveTo>
                <a:lnTo>
                  <a:pt x="314579" y="0"/>
                </a:lnTo>
                <a:lnTo>
                  <a:pt x="0" y="0"/>
                </a:lnTo>
                <a:lnTo>
                  <a:pt x="51181" y="266700"/>
                </a:lnTo>
                <a:lnTo>
                  <a:pt x="365760" y="2667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22670" y="6517385"/>
            <a:ext cx="279400" cy="208915"/>
          </a:xfrm>
          <a:custGeom>
            <a:avLst/>
            <a:gdLst/>
            <a:ahLst/>
            <a:cxnLst/>
            <a:rect l="l" t="t" r="r" b="b"/>
            <a:pathLst>
              <a:path w="279400" h="208915">
                <a:moveTo>
                  <a:pt x="205358" y="0"/>
                </a:moveTo>
                <a:lnTo>
                  <a:pt x="0" y="0"/>
                </a:lnTo>
                <a:lnTo>
                  <a:pt x="15239" y="17348"/>
                </a:lnTo>
                <a:lnTo>
                  <a:pt x="2539" y="37795"/>
                </a:lnTo>
                <a:lnTo>
                  <a:pt x="52450" y="42748"/>
                </a:lnTo>
                <a:lnTo>
                  <a:pt x="19430" y="55753"/>
                </a:lnTo>
                <a:lnTo>
                  <a:pt x="19430" y="80543"/>
                </a:lnTo>
                <a:lnTo>
                  <a:pt x="54990" y="97269"/>
                </a:lnTo>
                <a:lnTo>
                  <a:pt x="27050" y="123291"/>
                </a:lnTo>
                <a:lnTo>
                  <a:pt x="45592" y="143738"/>
                </a:lnTo>
                <a:lnTo>
                  <a:pt x="30479" y="166039"/>
                </a:lnTo>
                <a:lnTo>
                  <a:pt x="72643" y="180289"/>
                </a:lnTo>
                <a:lnTo>
                  <a:pt x="37210" y="208788"/>
                </a:lnTo>
                <a:lnTo>
                  <a:pt x="278891" y="208165"/>
                </a:lnTo>
                <a:lnTo>
                  <a:pt x="268731" y="190195"/>
                </a:lnTo>
                <a:lnTo>
                  <a:pt x="278002" y="178435"/>
                </a:lnTo>
                <a:lnTo>
                  <a:pt x="235838" y="174713"/>
                </a:lnTo>
                <a:lnTo>
                  <a:pt x="261112" y="156121"/>
                </a:lnTo>
                <a:lnTo>
                  <a:pt x="209550" y="143738"/>
                </a:lnTo>
                <a:lnTo>
                  <a:pt x="252729" y="123291"/>
                </a:lnTo>
                <a:lnTo>
                  <a:pt x="233299" y="107797"/>
                </a:lnTo>
                <a:lnTo>
                  <a:pt x="242569" y="94792"/>
                </a:lnTo>
                <a:lnTo>
                  <a:pt x="207009" y="87350"/>
                </a:lnTo>
                <a:lnTo>
                  <a:pt x="237489" y="68770"/>
                </a:lnTo>
                <a:lnTo>
                  <a:pt x="192658" y="53898"/>
                </a:lnTo>
                <a:lnTo>
                  <a:pt x="220599" y="22301"/>
                </a:lnTo>
                <a:lnTo>
                  <a:pt x="205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22670" y="6517385"/>
            <a:ext cx="279400" cy="208915"/>
          </a:xfrm>
          <a:custGeom>
            <a:avLst/>
            <a:gdLst/>
            <a:ahLst/>
            <a:cxnLst/>
            <a:rect l="l" t="t" r="r" b="b"/>
            <a:pathLst>
              <a:path w="279400" h="208915">
                <a:moveTo>
                  <a:pt x="0" y="0"/>
                </a:moveTo>
                <a:lnTo>
                  <a:pt x="205358" y="0"/>
                </a:lnTo>
                <a:lnTo>
                  <a:pt x="220599" y="22301"/>
                </a:lnTo>
                <a:lnTo>
                  <a:pt x="192658" y="53898"/>
                </a:lnTo>
                <a:lnTo>
                  <a:pt x="237489" y="68770"/>
                </a:lnTo>
                <a:lnTo>
                  <a:pt x="207009" y="87350"/>
                </a:lnTo>
                <a:lnTo>
                  <a:pt x="242569" y="94792"/>
                </a:lnTo>
                <a:lnTo>
                  <a:pt x="233299" y="107797"/>
                </a:lnTo>
                <a:lnTo>
                  <a:pt x="252729" y="123291"/>
                </a:lnTo>
                <a:lnTo>
                  <a:pt x="209550" y="143738"/>
                </a:lnTo>
                <a:lnTo>
                  <a:pt x="261112" y="156121"/>
                </a:lnTo>
                <a:lnTo>
                  <a:pt x="235838" y="174713"/>
                </a:lnTo>
                <a:lnTo>
                  <a:pt x="278002" y="178435"/>
                </a:lnTo>
                <a:lnTo>
                  <a:pt x="268731" y="190195"/>
                </a:lnTo>
                <a:lnTo>
                  <a:pt x="278891" y="208165"/>
                </a:lnTo>
                <a:lnTo>
                  <a:pt x="37210" y="208788"/>
                </a:lnTo>
                <a:lnTo>
                  <a:pt x="72643" y="180289"/>
                </a:lnTo>
                <a:lnTo>
                  <a:pt x="30479" y="166039"/>
                </a:lnTo>
                <a:lnTo>
                  <a:pt x="45592" y="143738"/>
                </a:lnTo>
                <a:lnTo>
                  <a:pt x="27050" y="123291"/>
                </a:lnTo>
                <a:lnTo>
                  <a:pt x="54990" y="97269"/>
                </a:lnTo>
                <a:lnTo>
                  <a:pt x="19430" y="80543"/>
                </a:lnTo>
                <a:lnTo>
                  <a:pt x="19430" y="55753"/>
                </a:lnTo>
                <a:lnTo>
                  <a:pt x="52450" y="42748"/>
                </a:lnTo>
                <a:lnTo>
                  <a:pt x="2539" y="37795"/>
                </a:lnTo>
                <a:lnTo>
                  <a:pt x="15239" y="1734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11702" y="5290565"/>
            <a:ext cx="1931035" cy="257810"/>
          </a:xfrm>
          <a:custGeom>
            <a:avLst/>
            <a:gdLst/>
            <a:ahLst/>
            <a:cxnLst/>
            <a:rect l="l" t="t" r="r" b="b"/>
            <a:pathLst>
              <a:path w="1931035" h="257810">
                <a:moveTo>
                  <a:pt x="0" y="0"/>
                </a:moveTo>
                <a:lnTo>
                  <a:pt x="65150" y="51943"/>
                </a:lnTo>
                <a:lnTo>
                  <a:pt x="9525" y="100457"/>
                </a:lnTo>
                <a:lnTo>
                  <a:pt x="1076578" y="108585"/>
                </a:lnTo>
                <a:lnTo>
                  <a:pt x="625601" y="179070"/>
                </a:lnTo>
                <a:lnTo>
                  <a:pt x="1600581" y="197485"/>
                </a:lnTo>
                <a:lnTo>
                  <a:pt x="1486281" y="257556"/>
                </a:lnTo>
                <a:lnTo>
                  <a:pt x="1930908" y="190627"/>
                </a:lnTo>
                <a:lnTo>
                  <a:pt x="1818419" y="166370"/>
                </a:lnTo>
                <a:lnTo>
                  <a:pt x="1606931" y="166370"/>
                </a:lnTo>
                <a:lnTo>
                  <a:pt x="1019428" y="150114"/>
                </a:lnTo>
                <a:lnTo>
                  <a:pt x="1432306" y="88900"/>
                </a:lnTo>
                <a:lnTo>
                  <a:pt x="0" y="0"/>
                </a:lnTo>
                <a:close/>
              </a:path>
              <a:path w="1931035" h="257810">
                <a:moveTo>
                  <a:pt x="1502156" y="98171"/>
                </a:moveTo>
                <a:lnTo>
                  <a:pt x="1606931" y="166370"/>
                </a:lnTo>
                <a:lnTo>
                  <a:pt x="1818419" y="166370"/>
                </a:lnTo>
                <a:lnTo>
                  <a:pt x="1502156" y="9817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11702" y="5290565"/>
            <a:ext cx="1931035" cy="257810"/>
          </a:xfrm>
          <a:custGeom>
            <a:avLst/>
            <a:gdLst/>
            <a:ahLst/>
            <a:cxnLst/>
            <a:rect l="l" t="t" r="r" b="b"/>
            <a:pathLst>
              <a:path w="1931035" h="257810">
                <a:moveTo>
                  <a:pt x="0" y="0"/>
                </a:moveTo>
                <a:lnTo>
                  <a:pt x="1432306" y="88900"/>
                </a:lnTo>
                <a:lnTo>
                  <a:pt x="1019428" y="150114"/>
                </a:lnTo>
                <a:lnTo>
                  <a:pt x="1606931" y="166370"/>
                </a:lnTo>
                <a:lnTo>
                  <a:pt x="1502156" y="98171"/>
                </a:lnTo>
                <a:lnTo>
                  <a:pt x="1930908" y="190627"/>
                </a:lnTo>
                <a:lnTo>
                  <a:pt x="1486281" y="257556"/>
                </a:lnTo>
                <a:lnTo>
                  <a:pt x="1600581" y="197485"/>
                </a:lnTo>
                <a:lnTo>
                  <a:pt x="625601" y="179070"/>
                </a:lnTo>
                <a:lnTo>
                  <a:pt x="1076578" y="108585"/>
                </a:lnTo>
                <a:lnTo>
                  <a:pt x="9525" y="100457"/>
                </a:lnTo>
                <a:lnTo>
                  <a:pt x="65150" y="5194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79397" y="5858265"/>
            <a:ext cx="1179830" cy="351790"/>
          </a:xfrm>
          <a:custGeom>
            <a:avLst/>
            <a:gdLst/>
            <a:ahLst/>
            <a:cxnLst/>
            <a:rect l="l" t="t" r="r" b="b"/>
            <a:pathLst>
              <a:path w="1179829" h="351789">
                <a:moveTo>
                  <a:pt x="70684" y="351259"/>
                </a:moveTo>
                <a:lnTo>
                  <a:pt x="224735" y="231346"/>
                </a:lnTo>
                <a:lnTo>
                  <a:pt x="160117" y="218410"/>
                </a:lnTo>
                <a:lnTo>
                  <a:pt x="106157" y="203909"/>
                </a:lnTo>
                <a:lnTo>
                  <a:pt x="63011" y="188125"/>
                </a:lnTo>
                <a:lnTo>
                  <a:pt x="30833" y="171340"/>
                </a:lnTo>
                <a:lnTo>
                  <a:pt x="9778" y="153835"/>
                </a:lnTo>
                <a:lnTo>
                  <a:pt x="0" y="135891"/>
                </a:lnTo>
                <a:lnTo>
                  <a:pt x="1653" y="117790"/>
                </a:lnTo>
                <a:lnTo>
                  <a:pt x="39873" y="82243"/>
                </a:lnTo>
                <a:lnTo>
                  <a:pt x="76749" y="65359"/>
                </a:lnTo>
                <a:lnTo>
                  <a:pt x="125675" y="49444"/>
                </a:lnTo>
                <a:lnTo>
                  <a:pt x="162967" y="40004"/>
                </a:lnTo>
                <a:lnTo>
                  <a:pt x="203432" y="31539"/>
                </a:lnTo>
                <a:lnTo>
                  <a:pt x="246722" y="24058"/>
                </a:lnTo>
                <a:lnTo>
                  <a:pt x="292490" y="17570"/>
                </a:lnTo>
                <a:lnTo>
                  <a:pt x="340389" y="12083"/>
                </a:lnTo>
                <a:lnTo>
                  <a:pt x="390072" y="7608"/>
                </a:lnTo>
                <a:lnTo>
                  <a:pt x="441191" y="4153"/>
                </a:lnTo>
                <a:lnTo>
                  <a:pt x="493400" y="1727"/>
                </a:lnTo>
                <a:lnTo>
                  <a:pt x="546350" y="339"/>
                </a:lnTo>
                <a:lnTo>
                  <a:pt x="599695" y="0"/>
                </a:lnTo>
                <a:lnTo>
                  <a:pt x="653087" y="716"/>
                </a:lnTo>
                <a:lnTo>
                  <a:pt x="706179" y="2498"/>
                </a:lnTo>
                <a:lnTo>
                  <a:pt x="758623" y="5356"/>
                </a:lnTo>
                <a:lnTo>
                  <a:pt x="810074" y="9297"/>
                </a:lnTo>
                <a:lnTo>
                  <a:pt x="860182" y="14331"/>
                </a:lnTo>
                <a:lnTo>
                  <a:pt x="908602" y="20467"/>
                </a:lnTo>
                <a:lnTo>
                  <a:pt x="954985" y="27714"/>
                </a:lnTo>
                <a:lnTo>
                  <a:pt x="1019603" y="40651"/>
                </a:lnTo>
                <a:lnTo>
                  <a:pt x="1073563" y="55151"/>
                </a:lnTo>
                <a:lnTo>
                  <a:pt x="1116709" y="70935"/>
                </a:lnTo>
                <a:lnTo>
                  <a:pt x="1169942" y="105225"/>
                </a:lnTo>
                <a:lnTo>
                  <a:pt x="1179721" y="123169"/>
                </a:lnTo>
                <a:lnTo>
                  <a:pt x="1178067" y="141270"/>
                </a:lnTo>
                <a:lnTo>
                  <a:pt x="1139847" y="176817"/>
                </a:lnTo>
                <a:lnTo>
                  <a:pt x="1102971" y="193701"/>
                </a:lnTo>
                <a:lnTo>
                  <a:pt x="1054045" y="209616"/>
                </a:lnTo>
                <a:lnTo>
                  <a:pt x="978679" y="227040"/>
                </a:lnTo>
                <a:lnTo>
                  <a:pt x="936476" y="234419"/>
                </a:lnTo>
                <a:lnTo>
                  <a:pt x="891689" y="240879"/>
                </a:lnTo>
                <a:lnTo>
                  <a:pt x="844637" y="246398"/>
                </a:lnTo>
                <a:lnTo>
                  <a:pt x="795643" y="250953"/>
                </a:lnTo>
                <a:lnTo>
                  <a:pt x="745027" y="254521"/>
                </a:lnTo>
                <a:lnTo>
                  <a:pt x="693111" y="257079"/>
                </a:lnTo>
                <a:lnTo>
                  <a:pt x="640216" y="258606"/>
                </a:lnTo>
                <a:lnTo>
                  <a:pt x="586663" y="259078"/>
                </a:lnTo>
                <a:lnTo>
                  <a:pt x="532773" y="258472"/>
                </a:lnTo>
                <a:lnTo>
                  <a:pt x="478868" y="256767"/>
                </a:lnTo>
                <a:lnTo>
                  <a:pt x="425268" y="253939"/>
                </a:lnTo>
                <a:lnTo>
                  <a:pt x="70684" y="35125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96715" y="5819749"/>
            <a:ext cx="5448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beep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736085" y="6211061"/>
            <a:ext cx="1906905" cy="279400"/>
          </a:xfrm>
          <a:custGeom>
            <a:avLst/>
            <a:gdLst/>
            <a:ahLst/>
            <a:cxnLst/>
            <a:rect l="l" t="t" r="r" b="b"/>
            <a:pathLst>
              <a:path w="1906904" h="279400">
                <a:moveTo>
                  <a:pt x="360425" y="107759"/>
                </a:moveTo>
                <a:lnTo>
                  <a:pt x="0" y="212344"/>
                </a:lnTo>
                <a:lnTo>
                  <a:pt x="355600" y="278891"/>
                </a:lnTo>
                <a:lnTo>
                  <a:pt x="231648" y="213918"/>
                </a:lnTo>
                <a:lnTo>
                  <a:pt x="1264539" y="194906"/>
                </a:lnTo>
                <a:lnTo>
                  <a:pt x="1236140" y="188569"/>
                </a:lnTo>
                <a:lnTo>
                  <a:pt x="234950" y="188569"/>
                </a:lnTo>
                <a:lnTo>
                  <a:pt x="360425" y="107759"/>
                </a:lnTo>
                <a:close/>
              </a:path>
              <a:path w="1906904" h="279400">
                <a:moveTo>
                  <a:pt x="1895221" y="0"/>
                </a:moveTo>
                <a:lnTo>
                  <a:pt x="690244" y="88734"/>
                </a:lnTo>
                <a:lnTo>
                  <a:pt x="1002284" y="164795"/>
                </a:lnTo>
                <a:lnTo>
                  <a:pt x="234950" y="188569"/>
                </a:lnTo>
                <a:lnTo>
                  <a:pt x="1236140" y="188569"/>
                </a:lnTo>
                <a:lnTo>
                  <a:pt x="852677" y="102997"/>
                </a:lnTo>
                <a:lnTo>
                  <a:pt x="1906524" y="77647"/>
                </a:lnTo>
                <a:lnTo>
                  <a:pt x="1818004" y="42786"/>
                </a:lnTo>
                <a:lnTo>
                  <a:pt x="189522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36085" y="6211061"/>
            <a:ext cx="1906905" cy="279400"/>
          </a:xfrm>
          <a:custGeom>
            <a:avLst/>
            <a:gdLst/>
            <a:ahLst/>
            <a:cxnLst/>
            <a:rect l="l" t="t" r="r" b="b"/>
            <a:pathLst>
              <a:path w="1906904" h="279400">
                <a:moveTo>
                  <a:pt x="1895221" y="0"/>
                </a:moveTo>
                <a:lnTo>
                  <a:pt x="690244" y="88734"/>
                </a:lnTo>
                <a:lnTo>
                  <a:pt x="1002284" y="164795"/>
                </a:lnTo>
                <a:lnTo>
                  <a:pt x="234950" y="188569"/>
                </a:lnTo>
                <a:lnTo>
                  <a:pt x="360425" y="107759"/>
                </a:lnTo>
                <a:lnTo>
                  <a:pt x="0" y="212344"/>
                </a:lnTo>
                <a:lnTo>
                  <a:pt x="355600" y="278891"/>
                </a:lnTo>
                <a:lnTo>
                  <a:pt x="231648" y="213918"/>
                </a:lnTo>
                <a:lnTo>
                  <a:pt x="1264539" y="194906"/>
                </a:lnTo>
                <a:lnTo>
                  <a:pt x="852677" y="102997"/>
                </a:lnTo>
                <a:lnTo>
                  <a:pt x="1906524" y="77647"/>
                </a:lnTo>
                <a:lnTo>
                  <a:pt x="1818004" y="42786"/>
                </a:lnTo>
                <a:lnTo>
                  <a:pt x="1895221" y="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90821" y="4909565"/>
            <a:ext cx="364490" cy="266700"/>
          </a:xfrm>
          <a:custGeom>
            <a:avLst/>
            <a:gdLst/>
            <a:ahLst/>
            <a:cxnLst/>
            <a:rect l="l" t="t" r="r" b="b"/>
            <a:pathLst>
              <a:path w="364489" h="266700">
                <a:moveTo>
                  <a:pt x="313054" y="0"/>
                </a:moveTo>
                <a:lnTo>
                  <a:pt x="0" y="0"/>
                </a:lnTo>
                <a:lnTo>
                  <a:pt x="51180" y="266699"/>
                </a:lnTo>
                <a:lnTo>
                  <a:pt x="364236" y="266699"/>
                </a:lnTo>
                <a:lnTo>
                  <a:pt x="31305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90821" y="4909565"/>
            <a:ext cx="364490" cy="266700"/>
          </a:xfrm>
          <a:custGeom>
            <a:avLst/>
            <a:gdLst/>
            <a:ahLst/>
            <a:cxnLst/>
            <a:rect l="l" t="t" r="r" b="b"/>
            <a:pathLst>
              <a:path w="364489" h="266700">
                <a:moveTo>
                  <a:pt x="364236" y="266699"/>
                </a:moveTo>
                <a:lnTo>
                  <a:pt x="313054" y="0"/>
                </a:lnTo>
                <a:lnTo>
                  <a:pt x="0" y="0"/>
                </a:lnTo>
                <a:lnTo>
                  <a:pt x="51180" y="266699"/>
                </a:lnTo>
                <a:lnTo>
                  <a:pt x="364236" y="266699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44161" y="4936997"/>
            <a:ext cx="279400" cy="207645"/>
          </a:xfrm>
          <a:custGeom>
            <a:avLst/>
            <a:gdLst/>
            <a:ahLst/>
            <a:cxnLst/>
            <a:rect l="l" t="t" r="r" b="b"/>
            <a:pathLst>
              <a:path w="279400" h="207645">
                <a:moveTo>
                  <a:pt x="205359" y="0"/>
                </a:moveTo>
                <a:lnTo>
                  <a:pt x="0" y="0"/>
                </a:lnTo>
                <a:lnTo>
                  <a:pt x="15239" y="17271"/>
                </a:lnTo>
                <a:lnTo>
                  <a:pt x="2539" y="37464"/>
                </a:lnTo>
                <a:lnTo>
                  <a:pt x="52450" y="42418"/>
                </a:lnTo>
                <a:lnTo>
                  <a:pt x="19430" y="55371"/>
                </a:lnTo>
                <a:lnTo>
                  <a:pt x="19430" y="80009"/>
                </a:lnTo>
                <a:lnTo>
                  <a:pt x="54990" y="96519"/>
                </a:lnTo>
                <a:lnTo>
                  <a:pt x="27050" y="122427"/>
                </a:lnTo>
                <a:lnTo>
                  <a:pt x="45592" y="142747"/>
                </a:lnTo>
                <a:lnTo>
                  <a:pt x="30479" y="164845"/>
                </a:lnTo>
                <a:lnTo>
                  <a:pt x="72643" y="178943"/>
                </a:lnTo>
                <a:lnTo>
                  <a:pt x="37211" y="207263"/>
                </a:lnTo>
                <a:lnTo>
                  <a:pt x="278891" y="206628"/>
                </a:lnTo>
                <a:lnTo>
                  <a:pt x="268732" y="188849"/>
                </a:lnTo>
                <a:lnTo>
                  <a:pt x="278002" y="177164"/>
                </a:lnTo>
                <a:lnTo>
                  <a:pt x="235838" y="173481"/>
                </a:lnTo>
                <a:lnTo>
                  <a:pt x="261112" y="154939"/>
                </a:lnTo>
                <a:lnTo>
                  <a:pt x="209550" y="142747"/>
                </a:lnTo>
                <a:lnTo>
                  <a:pt x="252729" y="122427"/>
                </a:lnTo>
                <a:lnTo>
                  <a:pt x="233299" y="107060"/>
                </a:lnTo>
                <a:lnTo>
                  <a:pt x="242570" y="94106"/>
                </a:lnTo>
                <a:lnTo>
                  <a:pt x="207010" y="86740"/>
                </a:lnTo>
                <a:lnTo>
                  <a:pt x="237489" y="68325"/>
                </a:lnTo>
                <a:lnTo>
                  <a:pt x="192659" y="53466"/>
                </a:lnTo>
                <a:lnTo>
                  <a:pt x="220599" y="22097"/>
                </a:lnTo>
                <a:lnTo>
                  <a:pt x="20535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4161" y="4936997"/>
            <a:ext cx="279400" cy="207645"/>
          </a:xfrm>
          <a:custGeom>
            <a:avLst/>
            <a:gdLst/>
            <a:ahLst/>
            <a:cxnLst/>
            <a:rect l="l" t="t" r="r" b="b"/>
            <a:pathLst>
              <a:path w="279400" h="207645">
                <a:moveTo>
                  <a:pt x="0" y="0"/>
                </a:moveTo>
                <a:lnTo>
                  <a:pt x="205359" y="0"/>
                </a:lnTo>
                <a:lnTo>
                  <a:pt x="220599" y="22097"/>
                </a:lnTo>
                <a:lnTo>
                  <a:pt x="192659" y="53466"/>
                </a:lnTo>
                <a:lnTo>
                  <a:pt x="237489" y="68325"/>
                </a:lnTo>
                <a:lnTo>
                  <a:pt x="207010" y="86740"/>
                </a:lnTo>
                <a:lnTo>
                  <a:pt x="242570" y="94106"/>
                </a:lnTo>
                <a:lnTo>
                  <a:pt x="233299" y="107060"/>
                </a:lnTo>
                <a:lnTo>
                  <a:pt x="252729" y="122427"/>
                </a:lnTo>
                <a:lnTo>
                  <a:pt x="209550" y="142747"/>
                </a:lnTo>
                <a:lnTo>
                  <a:pt x="261112" y="154939"/>
                </a:lnTo>
                <a:lnTo>
                  <a:pt x="235838" y="173481"/>
                </a:lnTo>
                <a:lnTo>
                  <a:pt x="278002" y="177164"/>
                </a:lnTo>
                <a:lnTo>
                  <a:pt x="268732" y="188849"/>
                </a:lnTo>
                <a:lnTo>
                  <a:pt x="278891" y="206628"/>
                </a:lnTo>
                <a:lnTo>
                  <a:pt x="37211" y="207263"/>
                </a:lnTo>
                <a:lnTo>
                  <a:pt x="72643" y="178943"/>
                </a:lnTo>
                <a:lnTo>
                  <a:pt x="30479" y="164845"/>
                </a:lnTo>
                <a:lnTo>
                  <a:pt x="45592" y="142747"/>
                </a:lnTo>
                <a:lnTo>
                  <a:pt x="27050" y="122427"/>
                </a:lnTo>
                <a:lnTo>
                  <a:pt x="54990" y="96519"/>
                </a:lnTo>
                <a:lnTo>
                  <a:pt x="19430" y="80009"/>
                </a:lnTo>
                <a:lnTo>
                  <a:pt x="19430" y="55371"/>
                </a:lnTo>
                <a:lnTo>
                  <a:pt x="52450" y="42418"/>
                </a:lnTo>
                <a:lnTo>
                  <a:pt x="2539" y="37464"/>
                </a:lnTo>
                <a:lnTo>
                  <a:pt x="15239" y="1727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04902" y="3890004"/>
            <a:ext cx="224790" cy="161925"/>
          </a:xfrm>
          <a:custGeom>
            <a:avLst/>
            <a:gdLst/>
            <a:ahLst/>
            <a:cxnLst/>
            <a:rect l="l" t="t" r="r" b="b"/>
            <a:pathLst>
              <a:path w="224789" h="161925">
                <a:moveTo>
                  <a:pt x="91059" y="0"/>
                </a:moveTo>
                <a:lnTo>
                  <a:pt x="58146" y="0"/>
                </a:lnTo>
                <a:lnTo>
                  <a:pt x="21941" y="10392"/>
                </a:lnTo>
                <a:lnTo>
                  <a:pt x="5485" y="28372"/>
                </a:lnTo>
                <a:lnTo>
                  <a:pt x="0" y="52728"/>
                </a:lnTo>
                <a:lnTo>
                  <a:pt x="5485" y="85086"/>
                </a:lnTo>
                <a:lnTo>
                  <a:pt x="27427" y="121461"/>
                </a:lnTo>
                <a:lnTo>
                  <a:pt x="66377" y="145817"/>
                </a:lnTo>
                <a:lnTo>
                  <a:pt x="96545" y="157803"/>
                </a:lnTo>
                <a:lnTo>
                  <a:pt x="127265" y="161820"/>
                </a:lnTo>
                <a:lnTo>
                  <a:pt x="151951" y="155827"/>
                </a:lnTo>
                <a:lnTo>
                  <a:pt x="165667" y="145817"/>
                </a:lnTo>
                <a:lnTo>
                  <a:pt x="174441" y="121461"/>
                </a:lnTo>
                <a:lnTo>
                  <a:pt x="171700" y="93088"/>
                </a:lnTo>
                <a:lnTo>
                  <a:pt x="162922" y="69114"/>
                </a:lnTo>
                <a:lnTo>
                  <a:pt x="188652" y="58722"/>
                </a:lnTo>
                <a:lnTo>
                  <a:pt x="157437" y="58722"/>
                </a:lnTo>
                <a:lnTo>
                  <a:pt x="146466" y="46735"/>
                </a:lnTo>
                <a:lnTo>
                  <a:pt x="119038" y="16386"/>
                </a:lnTo>
                <a:lnTo>
                  <a:pt x="91059" y="0"/>
                </a:lnTo>
                <a:close/>
              </a:path>
              <a:path w="224789" h="161925">
                <a:moveTo>
                  <a:pt x="218329" y="32357"/>
                </a:moveTo>
                <a:lnTo>
                  <a:pt x="157437" y="58722"/>
                </a:lnTo>
                <a:lnTo>
                  <a:pt x="188652" y="58722"/>
                </a:lnTo>
                <a:lnTo>
                  <a:pt x="218329" y="46735"/>
                </a:lnTo>
                <a:lnTo>
                  <a:pt x="224361" y="36757"/>
                </a:lnTo>
                <a:lnTo>
                  <a:pt x="218329" y="32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65632" y="3860292"/>
            <a:ext cx="200025" cy="238125"/>
          </a:xfrm>
          <a:custGeom>
            <a:avLst/>
            <a:gdLst/>
            <a:ahLst/>
            <a:cxnLst/>
            <a:rect l="l" t="t" r="r" b="b"/>
            <a:pathLst>
              <a:path w="200025" h="238125">
                <a:moveTo>
                  <a:pt x="186014" y="0"/>
                </a:moveTo>
                <a:lnTo>
                  <a:pt x="163884" y="0"/>
                </a:lnTo>
                <a:lnTo>
                  <a:pt x="171700" y="42112"/>
                </a:lnTo>
                <a:lnTo>
                  <a:pt x="171700" y="82440"/>
                </a:lnTo>
                <a:lnTo>
                  <a:pt x="166214" y="114798"/>
                </a:lnTo>
                <a:lnTo>
                  <a:pt x="155244" y="128793"/>
                </a:lnTo>
                <a:lnTo>
                  <a:pt x="116294" y="149164"/>
                </a:lnTo>
                <a:lnTo>
                  <a:pt x="74603" y="167558"/>
                </a:lnTo>
                <a:lnTo>
                  <a:pt x="55402" y="181522"/>
                </a:lnTo>
                <a:lnTo>
                  <a:pt x="19197" y="201510"/>
                </a:lnTo>
                <a:lnTo>
                  <a:pt x="8226" y="207886"/>
                </a:lnTo>
                <a:lnTo>
                  <a:pt x="0" y="221881"/>
                </a:lnTo>
                <a:lnTo>
                  <a:pt x="10970" y="235876"/>
                </a:lnTo>
                <a:lnTo>
                  <a:pt x="21941" y="237853"/>
                </a:lnTo>
                <a:lnTo>
                  <a:pt x="55402" y="229883"/>
                </a:lnTo>
                <a:lnTo>
                  <a:pt x="105323" y="201510"/>
                </a:lnTo>
                <a:lnTo>
                  <a:pt x="149758" y="167558"/>
                </a:lnTo>
                <a:lnTo>
                  <a:pt x="196934" y="128793"/>
                </a:lnTo>
                <a:lnTo>
                  <a:pt x="199661" y="112821"/>
                </a:lnTo>
                <a:lnTo>
                  <a:pt x="199661" y="68477"/>
                </a:lnTo>
                <a:lnTo>
                  <a:pt x="186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24263" y="4070187"/>
            <a:ext cx="180975" cy="218440"/>
          </a:xfrm>
          <a:custGeom>
            <a:avLst/>
            <a:gdLst/>
            <a:ahLst/>
            <a:cxnLst/>
            <a:rect l="l" t="t" r="r" b="b"/>
            <a:pathLst>
              <a:path w="180975" h="218439">
                <a:moveTo>
                  <a:pt x="49920" y="197748"/>
                </a:moveTo>
                <a:lnTo>
                  <a:pt x="38399" y="204156"/>
                </a:lnTo>
                <a:lnTo>
                  <a:pt x="41142" y="212126"/>
                </a:lnTo>
                <a:lnTo>
                  <a:pt x="63631" y="218119"/>
                </a:lnTo>
                <a:lnTo>
                  <a:pt x="97096" y="218119"/>
                </a:lnTo>
                <a:lnTo>
                  <a:pt x="127268" y="212126"/>
                </a:lnTo>
                <a:lnTo>
                  <a:pt x="144272" y="204156"/>
                </a:lnTo>
                <a:lnTo>
                  <a:pt x="69117" y="204156"/>
                </a:lnTo>
                <a:lnTo>
                  <a:pt x="49920" y="197748"/>
                </a:lnTo>
                <a:close/>
              </a:path>
              <a:path w="180975" h="218439">
                <a:moveTo>
                  <a:pt x="160728" y="0"/>
                </a:moveTo>
                <a:lnTo>
                  <a:pt x="119037" y="2008"/>
                </a:lnTo>
                <a:lnTo>
                  <a:pt x="82832" y="22379"/>
                </a:lnTo>
                <a:lnTo>
                  <a:pt x="30170" y="64715"/>
                </a:lnTo>
                <a:lnTo>
                  <a:pt x="2742" y="99081"/>
                </a:lnTo>
                <a:lnTo>
                  <a:pt x="0" y="111068"/>
                </a:lnTo>
                <a:lnTo>
                  <a:pt x="13714" y="133447"/>
                </a:lnTo>
                <a:lnTo>
                  <a:pt x="43885" y="143426"/>
                </a:lnTo>
                <a:lnTo>
                  <a:pt x="82832" y="155412"/>
                </a:lnTo>
                <a:lnTo>
                  <a:pt x="113552" y="161406"/>
                </a:lnTo>
                <a:lnTo>
                  <a:pt x="127268" y="171798"/>
                </a:lnTo>
                <a:lnTo>
                  <a:pt x="119038" y="185762"/>
                </a:lnTo>
                <a:lnTo>
                  <a:pt x="97096" y="202148"/>
                </a:lnTo>
                <a:lnTo>
                  <a:pt x="69117" y="204156"/>
                </a:lnTo>
                <a:lnTo>
                  <a:pt x="144272" y="204156"/>
                </a:lnTo>
                <a:lnTo>
                  <a:pt x="155243" y="189778"/>
                </a:lnTo>
                <a:lnTo>
                  <a:pt x="160728" y="173775"/>
                </a:lnTo>
                <a:lnTo>
                  <a:pt x="147017" y="159397"/>
                </a:lnTo>
                <a:lnTo>
                  <a:pt x="113552" y="149419"/>
                </a:lnTo>
                <a:lnTo>
                  <a:pt x="74606" y="141417"/>
                </a:lnTo>
                <a:lnTo>
                  <a:pt x="41142" y="127454"/>
                </a:lnTo>
                <a:lnTo>
                  <a:pt x="32913" y="115053"/>
                </a:lnTo>
                <a:lnTo>
                  <a:pt x="38399" y="93088"/>
                </a:lnTo>
                <a:lnTo>
                  <a:pt x="63631" y="64715"/>
                </a:lnTo>
                <a:lnTo>
                  <a:pt x="94351" y="48329"/>
                </a:lnTo>
                <a:lnTo>
                  <a:pt x="141531" y="36342"/>
                </a:lnTo>
                <a:lnTo>
                  <a:pt x="180477" y="30349"/>
                </a:lnTo>
                <a:lnTo>
                  <a:pt x="180477" y="5993"/>
                </a:lnTo>
                <a:lnTo>
                  <a:pt x="16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71280" y="4060209"/>
            <a:ext cx="169545" cy="268605"/>
          </a:xfrm>
          <a:custGeom>
            <a:avLst/>
            <a:gdLst/>
            <a:ahLst/>
            <a:cxnLst/>
            <a:rect l="l" t="t" r="r" b="b"/>
            <a:pathLst>
              <a:path w="169544" h="268604">
                <a:moveTo>
                  <a:pt x="69117" y="0"/>
                </a:moveTo>
                <a:lnTo>
                  <a:pt x="27427" y="3984"/>
                </a:lnTo>
                <a:lnTo>
                  <a:pt x="8225" y="30349"/>
                </a:lnTo>
                <a:lnTo>
                  <a:pt x="10970" y="62707"/>
                </a:lnTo>
                <a:lnTo>
                  <a:pt x="21941" y="115053"/>
                </a:lnTo>
                <a:lnTo>
                  <a:pt x="21941" y="161406"/>
                </a:lnTo>
                <a:lnTo>
                  <a:pt x="8226" y="201733"/>
                </a:lnTo>
                <a:lnTo>
                  <a:pt x="0" y="224113"/>
                </a:lnTo>
                <a:lnTo>
                  <a:pt x="5485" y="244101"/>
                </a:lnTo>
                <a:lnTo>
                  <a:pt x="24682" y="254494"/>
                </a:lnTo>
                <a:lnTo>
                  <a:pt x="49916" y="264472"/>
                </a:lnTo>
                <a:lnTo>
                  <a:pt x="74603" y="268457"/>
                </a:lnTo>
                <a:lnTo>
                  <a:pt x="105323" y="268457"/>
                </a:lnTo>
                <a:lnTo>
                  <a:pt x="141528" y="248086"/>
                </a:lnTo>
                <a:lnTo>
                  <a:pt x="168955" y="205750"/>
                </a:lnTo>
                <a:lnTo>
                  <a:pt x="166214" y="167399"/>
                </a:lnTo>
                <a:lnTo>
                  <a:pt x="149754" y="123055"/>
                </a:lnTo>
                <a:lnTo>
                  <a:pt x="147013" y="84672"/>
                </a:lnTo>
                <a:lnTo>
                  <a:pt x="130009" y="34334"/>
                </a:lnTo>
                <a:lnTo>
                  <a:pt x="110808" y="9978"/>
                </a:lnTo>
                <a:lnTo>
                  <a:pt x="69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20812" y="4278328"/>
            <a:ext cx="128905" cy="387985"/>
          </a:xfrm>
          <a:custGeom>
            <a:avLst/>
            <a:gdLst/>
            <a:ahLst/>
            <a:cxnLst/>
            <a:rect l="l" t="t" r="r" b="b"/>
            <a:pathLst>
              <a:path w="128905" h="387985">
                <a:moveTo>
                  <a:pt x="89413" y="0"/>
                </a:moveTo>
                <a:lnTo>
                  <a:pt x="69665" y="5993"/>
                </a:lnTo>
                <a:lnTo>
                  <a:pt x="61439" y="25981"/>
                </a:lnTo>
                <a:lnTo>
                  <a:pt x="69665" y="137037"/>
                </a:lnTo>
                <a:lnTo>
                  <a:pt x="69665" y="163404"/>
                </a:lnTo>
                <a:lnTo>
                  <a:pt x="58694" y="212145"/>
                </a:lnTo>
                <a:lnTo>
                  <a:pt x="55953" y="268476"/>
                </a:lnTo>
                <a:lnTo>
                  <a:pt x="61439" y="296843"/>
                </a:lnTo>
                <a:lnTo>
                  <a:pt x="55953" y="312824"/>
                </a:lnTo>
                <a:lnTo>
                  <a:pt x="17003" y="337193"/>
                </a:lnTo>
                <a:lnTo>
                  <a:pt x="0" y="367557"/>
                </a:lnTo>
                <a:lnTo>
                  <a:pt x="3287" y="377545"/>
                </a:lnTo>
                <a:lnTo>
                  <a:pt x="33460" y="387932"/>
                </a:lnTo>
                <a:lnTo>
                  <a:pt x="41690" y="383538"/>
                </a:lnTo>
                <a:lnTo>
                  <a:pt x="44982" y="365560"/>
                </a:lnTo>
                <a:lnTo>
                  <a:pt x="53208" y="339191"/>
                </a:lnTo>
                <a:lnTo>
                  <a:pt x="66924" y="327205"/>
                </a:lnTo>
                <a:lnTo>
                  <a:pt x="83381" y="319216"/>
                </a:lnTo>
                <a:lnTo>
                  <a:pt x="97644" y="308829"/>
                </a:lnTo>
                <a:lnTo>
                  <a:pt x="100384" y="300837"/>
                </a:lnTo>
                <a:lnTo>
                  <a:pt x="92158" y="290849"/>
                </a:lnTo>
                <a:lnTo>
                  <a:pt x="83381" y="284859"/>
                </a:lnTo>
                <a:lnTo>
                  <a:pt x="77895" y="260487"/>
                </a:lnTo>
                <a:lnTo>
                  <a:pt x="83381" y="209751"/>
                </a:lnTo>
                <a:lnTo>
                  <a:pt x="103129" y="151421"/>
                </a:lnTo>
                <a:lnTo>
                  <a:pt x="122326" y="104676"/>
                </a:lnTo>
                <a:lnTo>
                  <a:pt x="128363" y="48361"/>
                </a:lnTo>
                <a:lnTo>
                  <a:pt x="122326" y="5993"/>
                </a:lnTo>
                <a:lnTo>
                  <a:pt x="894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60147" y="4278328"/>
            <a:ext cx="210820" cy="327660"/>
          </a:xfrm>
          <a:custGeom>
            <a:avLst/>
            <a:gdLst/>
            <a:ahLst/>
            <a:cxnLst/>
            <a:rect l="l" t="t" r="r" b="b"/>
            <a:pathLst>
              <a:path w="210819" h="327660">
                <a:moveTo>
                  <a:pt x="38945" y="0"/>
                </a:moveTo>
                <a:lnTo>
                  <a:pt x="2740" y="2008"/>
                </a:lnTo>
                <a:lnTo>
                  <a:pt x="0" y="15971"/>
                </a:lnTo>
                <a:lnTo>
                  <a:pt x="2740" y="46352"/>
                </a:lnTo>
                <a:lnTo>
                  <a:pt x="36205" y="127049"/>
                </a:lnTo>
                <a:lnTo>
                  <a:pt x="52661" y="173392"/>
                </a:lnTo>
                <a:lnTo>
                  <a:pt x="58147" y="213745"/>
                </a:lnTo>
                <a:lnTo>
                  <a:pt x="58147" y="246106"/>
                </a:lnTo>
                <a:lnTo>
                  <a:pt x="49916" y="270475"/>
                </a:lnTo>
                <a:lnTo>
                  <a:pt x="41690" y="278464"/>
                </a:lnTo>
                <a:lnTo>
                  <a:pt x="41690" y="286456"/>
                </a:lnTo>
                <a:lnTo>
                  <a:pt x="52661" y="298842"/>
                </a:lnTo>
                <a:lnTo>
                  <a:pt x="71862" y="302836"/>
                </a:lnTo>
                <a:lnTo>
                  <a:pt x="102582" y="302836"/>
                </a:lnTo>
                <a:lnTo>
                  <a:pt x="157984" y="312824"/>
                </a:lnTo>
                <a:lnTo>
                  <a:pt x="174441" y="327205"/>
                </a:lnTo>
                <a:lnTo>
                  <a:pt x="199675" y="318817"/>
                </a:lnTo>
                <a:lnTo>
                  <a:pt x="210663" y="298842"/>
                </a:lnTo>
                <a:lnTo>
                  <a:pt x="199675" y="290849"/>
                </a:lnTo>
                <a:lnTo>
                  <a:pt x="152499" y="286456"/>
                </a:lnTo>
                <a:lnTo>
                  <a:pt x="99837" y="286456"/>
                </a:lnTo>
                <a:lnTo>
                  <a:pt x="77348" y="284457"/>
                </a:lnTo>
                <a:lnTo>
                  <a:pt x="71862" y="272474"/>
                </a:lnTo>
                <a:lnTo>
                  <a:pt x="77348" y="250101"/>
                </a:lnTo>
                <a:lnTo>
                  <a:pt x="80636" y="211747"/>
                </a:lnTo>
                <a:lnTo>
                  <a:pt x="74603" y="169398"/>
                </a:lnTo>
                <a:lnTo>
                  <a:pt x="66377" y="113067"/>
                </a:lnTo>
                <a:lnTo>
                  <a:pt x="69117" y="64332"/>
                </a:lnTo>
                <a:lnTo>
                  <a:pt x="69117" y="48361"/>
                </a:lnTo>
                <a:lnTo>
                  <a:pt x="63632" y="15971"/>
                </a:lnTo>
                <a:lnTo>
                  <a:pt x="38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765793" y="6476390"/>
            <a:ext cx="25717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38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7981315" cy="450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Applications </a:t>
            </a:r>
            <a:r>
              <a:rPr sz="2800" b="1" spc="-5" dirty="0">
                <a:latin typeface="Calibri"/>
                <a:cs typeface="Calibri"/>
              </a:rPr>
              <a:t>(Science and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Engineering)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Atmosphere, Earth,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Physics </a:t>
            </a:r>
            <a:r>
              <a:rPr sz="2400" dirty="0">
                <a:latin typeface="Calibri"/>
                <a:cs typeface="Calibri"/>
              </a:rPr>
              <a:t>- applied, </a:t>
            </a:r>
            <a:r>
              <a:rPr sz="2400" spc="-30" dirty="0">
                <a:latin typeface="Calibri"/>
                <a:cs typeface="Calibri"/>
              </a:rPr>
              <a:t>nuclear, </a:t>
            </a:r>
            <a:r>
              <a:rPr sz="2400" spc="-5" dirty="0">
                <a:latin typeface="Calibri"/>
                <a:cs typeface="Calibri"/>
              </a:rPr>
              <a:t>particle, </a:t>
            </a:r>
            <a:r>
              <a:rPr sz="2400" spc="-10" dirty="0">
                <a:latin typeface="Calibri"/>
                <a:cs typeface="Calibri"/>
              </a:rPr>
              <a:t>condensed </a:t>
            </a:r>
            <a:r>
              <a:rPr sz="2400" spc="-45" dirty="0">
                <a:latin typeface="Calibri"/>
                <a:cs typeface="Calibri"/>
              </a:rPr>
              <a:t>matter,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high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45"/>
              </a:spcBef>
            </a:pPr>
            <a:r>
              <a:rPr sz="2400" spc="-10" dirty="0">
                <a:latin typeface="Calibri"/>
                <a:cs typeface="Calibri"/>
              </a:rPr>
              <a:t>pressure, </a:t>
            </a:r>
            <a:r>
              <a:rPr sz="2400" spc="-5" dirty="0">
                <a:latin typeface="Calibri"/>
                <a:cs typeface="Calibri"/>
              </a:rPr>
              <a:t>fusion,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photonics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Bioscience, </a:t>
            </a:r>
            <a:r>
              <a:rPr sz="2400" spc="-20" dirty="0">
                <a:latin typeface="Calibri"/>
                <a:cs typeface="Calibri"/>
              </a:rPr>
              <a:t>Biotechnology,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Genetics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Chemistry, </a:t>
            </a:r>
            <a:r>
              <a:rPr sz="2400" spc="-5" dirty="0">
                <a:latin typeface="Calibri"/>
                <a:cs typeface="Calibri"/>
              </a:rPr>
              <a:t>Molecular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Sciences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Geology,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Seismology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Mechanical Engineering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prosthetics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spacecraft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Electrical </a:t>
            </a:r>
            <a:r>
              <a:rPr sz="2400" dirty="0">
                <a:latin typeface="Calibri"/>
                <a:cs typeface="Calibri"/>
              </a:rPr>
              <a:t>Engineering, </a:t>
            </a:r>
            <a:r>
              <a:rPr sz="2400" spc="-10" dirty="0">
                <a:latin typeface="Calibri"/>
                <a:cs typeface="Calibri"/>
              </a:rPr>
              <a:t>Circuit </a:t>
            </a:r>
            <a:r>
              <a:rPr sz="2400" spc="-5" dirty="0">
                <a:latin typeface="Calibri"/>
                <a:cs typeface="Calibri"/>
              </a:rPr>
              <a:t>Design,</a:t>
            </a:r>
            <a:r>
              <a:rPr sz="2400" spc="-10" dirty="0">
                <a:latin typeface="Calibri"/>
                <a:cs typeface="Calibri"/>
              </a:rPr>
              <a:t> Microelectronics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Computer </a:t>
            </a:r>
            <a:r>
              <a:rPr sz="2400" spc="-5" dirty="0">
                <a:latin typeface="Calibri"/>
                <a:cs typeface="Calibri"/>
              </a:rPr>
              <a:t>Science,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Mathematics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989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1730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Sending 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Message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3</a:t>
            </a: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4338"/>
            <a:ext cx="7633970" cy="136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MPI_Send(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void </a:t>
            </a:r>
            <a:r>
              <a:rPr sz="1800" dirty="0">
                <a:latin typeface="Lucida Console"/>
                <a:cs typeface="Lucida Console"/>
              </a:rPr>
              <a:t>*buf,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count, MPI_Datatype datatype,  </a:t>
            </a:r>
            <a:r>
              <a:rPr sz="18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dest,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tag, MPI_Comm</a:t>
            </a:r>
            <a:r>
              <a:rPr sz="1800" spc="-2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comm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  <a:p>
            <a:pPr marL="299085" marR="21399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Source </a:t>
            </a:r>
            <a:r>
              <a:rPr sz="2400" dirty="0">
                <a:latin typeface="Calibri"/>
                <a:cs typeface="Calibri"/>
              </a:rPr>
              <a:t>equals </a:t>
            </a:r>
            <a:r>
              <a:rPr sz="2400" spc="-10" dirty="0">
                <a:latin typeface="Calibri"/>
                <a:cs typeface="Calibri"/>
              </a:rPr>
              <a:t>destination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allowed that </a:t>
            </a:r>
            <a:r>
              <a:rPr sz="2400" dirty="0">
                <a:latin typeface="Calibri"/>
                <a:cs typeface="Calibri"/>
              </a:rPr>
              <a:t>is, a </a:t>
            </a:r>
            <a:r>
              <a:rPr sz="2400" spc="-10" dirty="0">
                <a:latin typeface="Calibri"/>
                <a:cs typeface="Calibri"/>
              </a:rPr>
              <a:t>process can  </a:t>
            </a:r>
            <a:r>
              <a:rPr sz="2400" spc="-5" dirty="0">
                <a:latin typeface="Calibri"/>
                <a:cs typeface="Calibri"/>
              </a:rPr>
              <a:t>send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itself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2813050"/>
          <a:ext cx="7620000" cy="380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854"/>
                <a:gridCol w="5359146"/>
              </a:tblGrid>
              <a:tr h="450088"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Arguments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Meanings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buf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Starting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count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# of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 of each send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dest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Processor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(rank)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destination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976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45" dirty="0">
                          <a:latin typeface="Calibri"/>
                          <a:cs typeface="Calibri"/>
                        </a:rPr>
                        <a:t>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756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Message tag,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used by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distinguish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types of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messages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Communicator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4016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Receiving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Message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4</a:t>
            </a: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29258"/>
            <a:ext cx="727646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MPI_Recv(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 </a:t>
            </a:r>
            <a:r>
              <a:rPr sz="1600" spc="-10" dirty="0">
                <a:latin typeface="Lucida Console"/>
                <a:cs typeface="Lucida Console"/>
              </a:rPr>
              <a:t>*buf, </a:t>
            </a:r>
            <a:r>
              <a:rPr sz="1600" spc="-1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10" dirty="0">
                <a:latin typeface="Lucida Console"/>
                <a:cs typeface="Lucida Console"/>
              </a:rPr>
              <a:t>count, </a:t>
            </a:r>
            <a:r>
              <a:rPr sz="1600" spc="-5" dirty="0">
                <a:latin typeface="Lucida Console"/>
                <a:cs typeface="Lucida Console"/>
              </a:rPr>
              <a:t>MPI_Datatype</a:t>
            </a:r>
            <a:r>
              <a:rPr sz="1600" spc="6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datatype, 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source, </a:t>
            </a:r>
            <a:r>
              <a:rPr sz="1600" spc="-1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10" dirty="0">
                <a:latin typeface="Lucida Console"/>
                <a:cs typeface="Lucida Console"/>
              </a:rPr>
              <a:t>tag, </a:t>
            </a:r>
            <a:r>
              <a:rPr sz="1600" spc="-5" dirty="0">
                <a:latin typeface="Lucida Console"/>
                <a:cs typeface="Lucida Console"/>
              </a:rPr>
              <a:t>MPI_Comm </a:t>
            </a:r>
            <a:r>
              <a:rPr sz="1600" spc="-10" dirty="0">
                <a:latin typeface="Lucida Console"/>
                <a:cs typeface="Lucida Console"/>
              </a:rPr>
              <a:t>comm, </a:t>
            </a:r>
            <a:r>
              <a:rPr sz="1600" spc="-5" dirty="0">
                <a:latin typeface="Lucida Console"/>
                <a:cs typeface="Lucida Console"/>
              </a:rPr>
              <a:t>MPI_Status</a:t>
            </a:r>
            <a:r>
              <a:rPr sz="1600" spc="7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*status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2051050"/>
          <a:ext cx="7924800" cy="434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398"/>
                <a:gridCol w="6264402"/>
              </a:tblGrid>
              <a:tr h="430657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Arguments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Meanings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buf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Starting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3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count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# of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 of each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 buffer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element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941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source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52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Processor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(rank)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destination,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use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MPI_ANY_SOURCE</a:t>
                      </a:r>
                      <a:r>
                        <a:rPr sz="1400" spc="-275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 receive message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source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16839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Message tag,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used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distinguish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of  messages.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Only messages with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matching tag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received,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use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MPI_ANY_TAG</a:t>
                      </a:r>
                      <a:r>
                        <a:rPr sz="1400" spc="-40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receive message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any 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3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Communicator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938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status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87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object,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provides information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about 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received message.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Actual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source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tag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returned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receiver’s status</a:t>
                      </a:r>
                      <a:r>
                        <a:rPr sz="16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parameter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9364" y="5248655"/>
            <a:ext cx="3447288" cy="713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800" y="5541264"/>
            <a:ext cx="1801368" cy="47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9844" y="5279135"/>
            <a:ext cx="3336036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9844" y="5279135"/>
            <a:ext cx="3336290" cy="601980"/>
          </a:xfrm>
          <a:custGeom>
            <a:avLst/>
            <a:gdLst/>
            <a:ahLst/>
            <a:cxnLst/>
            <a:rect l="l" t="t" r="r" b="b"/>
            <a:pathLst>
              <a:path w="3336290" h="601979">
                <a:moveTo>
                  <a:pt x="0" y="601979"/>
                </a:moveTo>
                <a:lnTo>
                  <a:pt x="3336036" y="601979"/>
                </a:lnTo>
                <a:lnTo>
                  <a:pt x="3336036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22846" y="5610961"/>
            <a:ext cx="15119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MPI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implementation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6511" y="1798320"/>
            <a:ext cx="2790444" cy="3166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515" y="1830323"/>
            <a:ext cx="2676525" cy="3053080"/>
          </a:xfrm>
          <a:custGeom>
            <a:avLst/>
            <a:gdLst/>
            <a:ahLst/>
            <a:cxnLst/>
            <a:rect l="l" t="t" r="r" b="b"/>
            <a:pathLst>
              <a:path w="2676525" h="3053079">
                <a:moveTo>
                  <a:pt x="2230120" y="0"/>
                </a:moveTo>
                <a:lnTo>
                  <a:pt x="446036" y="0"/>
                </a:lnTo>
                <a:lnTo>
                  <a:pt x="397435" y="2616"/>
                </a:lnTo>
                <a:lnTo>
                  <a:pt x="350350" y="10285"/>
                </a:lnTo>
                <a:lnTo>
                  <a:pt x="305053" y="22734"/>
                </a:lnTo>
                <a:lnTo>
                  <a:pt x="261816" y="39691"/>
                </a:lnTo>
                <a:lnTo>
                  <a:pt x="220912" y="60884"/>
                </a:lnTo>
                <a:lnTo>
                  <a:pt x="182612" y="86043"/>
                </a:lnTo>
                <a:lnTo>
                  <a:pt x="147188" y="114894"/>
                </a:lnTo>
                <a:lnTo>
                  <a:pt x="114913" y="147166"/>
                </a:lnTo>
                <a:lnTo>
                  <a:pt x="86058" y="182587"/>
                </a:lnTo>
                <a:lnTo>
                  <a:pt x="60896" y="220885"/>
                </a:lnTo>
                <a:lnTo>
                  <a:pt x="39699" y="261789"/>
                </a:lnTo>
                <a:lnTo>
                  <a:pt x="22738" y="305027"/>
                </a:lnTo>
                <a:lnTo>
                  <a:pt x="10287" y="350327"/>
                </a:lnTo>
                <a:lnTo>
                  <a:pt x="2617" y="397416"/>
                </a:lnTo>
                <a:lnTo>
                  <a:pt x="0" y="446024"/>
                </a:lnTo>
                <a:lnTo>
                  <a:pt x="0" y="2606548"/>
                </a:lnTo>
                <a:lnTo>
                  <a:pt x="2617" y="2655155"/>
                </a:lnTo>
                <a:lnTo>
                  <a:pt x="10287" y="2702244"/>
                </a:lnTo>
                <a:lnTo>
                  <a:pt x="22738" y="2747544"/>
                </a:lnTo>
                <a:lnTo>
                  <a:pt x="39699" y="2790782"/>
                </a:lnTo>
                <a:lnTo>
                  <a:pt x="60896" y="2831686"/>
                </a:lnTo>
                <a:lnTo>
                  <a:pt x="86058" y="2869984"/>
                </a:lnTo>
                <a:lnTo>
                  <a:pt x="114913" y="2905405"/>
                </a:lnTo>
                <a:lnTo>
                  <a:pt x="147188" y="2937677"/>
                </a:lnTo>
                <a:lnTo>
                  <a:pt x="182612" y="2966528"/>
                </a:lnTo>
                <a:lnTo>
                  <a:pt x="220912" y="2991687"/>
                </a:lnTo>
                <a:lnTo>
                  <a:pt x="261816" y="3012880"/>
                </a:lnTo>
                <a:lnTo>
                  <a:pt x="305053" y="3029837"/>
                </a:lnTo>
                <a:lnTo>
                  <a:pt x="350350" y="3042286"/>
                </a:lnTo>
                <a:lnTo>
                  <a:pt x="397435" y="3049955"/>
                </a:lnTo>
                <a:lnTo>
                  <a:pt x="446036" y="3052572"/>
                </a:lnTo>
                <a:lnTo>
                  <a:pt x="2230120" y="3052572"/>
                </a:lnTo>
                <a:lnTo>
                  <a:pt x="2278727" y="3049955"/>
                </a:lnTo>
                <a:lnTo>
                  <a:pt x="2325816" y="3042286"/>
                </a:lnTo>
                <a:lnTo>
                  <a:pt x="2371116" y="3029837"/>
                </a:lnTo>
                <a:lnTo>
                  <a:pt x="2414354" y="3012880"/>
                </a:lnTo>
                <a:lnTo>
                  <a:pt x="2455258" y="2991687"/>
                </a:lnTo>
                <a:lnTo>
                  <a:pt x="2493556" y="2966528"/>
                </a:lnTo>
                <a:lnTo>
                  <a:pt x="2528977" y="2937677"/>
                </a:lnTo>
                <a:lnTo>
                  <a:pt x="2561249" y="2905405"/>
                </a:lnTo>
                <a:lnTo>
                  <a:pt x="2590100" y="2869984"/>
                </a:lnTo>
                <a:lnTo>
                  <a:pt x="2615259" y="2831686"/>
                </a:lnTo>
                <a:lnTo>
                  <a:pt x="2636452" y="2790782"/>
                </a:lnTo>
                <a:lnTo>
                  <a:pt x="2653409" y="2747544"/>
                </a:lnTo>
                <a:lnTo>
                  <a:pt x="2665858" y="2702244"/>
                </a:lnTo>
                <a:lnTo>
                  <a:pt x="2673527" y="2655155"/>
                </a:lnTo>
                <a:lnTo>
                  <a:pt x="2676144" y="2606548"/>
                </a:lnTo>
                <a:lnTo>
                  <a:pt x="2676144" y="446024"/>
                </a:lnTo>
                <a:lnTo>
                  <a:pt x="2673527" y="397416"/>
                </a:lnTo>
                <a:lnTo>
                  <a:pt x="2665858" y="350327"/>
                </a:lnTo>
                <a:lnTo>
                  <a:pt x="2653409" y="305027"/>
                </a:lnTo>
                <a:lnTo>
                  <a:pt x="2636452" y="261789"/>
                </a:lnTo>
                <a:lnTo>
                  <a:pt x="2615259" y="220885"/>
                </a:lnTo>
                <a:lnTo>
                  <a:pt x="2590100" y="182587"/>
                </a:lnTo>
                <a:lnTo>
                  <a:pt x="2561249" y="147166"/>
                </a:lnTo>
                <a:lnTo>
                  <a:pt x="2528977" y="114894"/>
                </a:lnTo>
                <a:lnTo>
                  <a:pt x="2493556" y="86043"/>
                </a:lnTo>
                <a:lnTo>
                  <a:pt x="2455258" y="60884"/>
                </a:lnTo>
                <a:lnTo>
                  <a:pt x="2414354" y="39691"/>
                </a:lnTo>
                <a:lnTo>
                  <a:pt x="2371116" y="22734"/>
                </a:lnTo>
                <a:lnTo>
                  <a:pt x="2325816" y="10285"/>
                </a:lnTo>
                <a:lnTo>
                  <a:pt x="2278727" y="2616"/>
                </a:lnTo>
                <a:lnTo>
                  <a:pt x="223012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515" y="1830323"/>
            <a:ext cx="2676525" cy="3053080"/>
          </a:xfrm>
          <a:custGeom>
            <a:avLst/>
            <a:gdLst/>
            <a:ahLst/>
            <a:cxnLst/>
            <a:rect l="l" t="t" r="r" b="b"/>
            <a:pathLst>
              <a:path w="2676525" h="3053079">
                <a:moveTo>
                  <a:pt x="0" y="446024"/>
                </a:moveTo>
                <a:lnTo>
                  <a:pt x="2617" y="397416"/>
                </a:lnTo>
                <a:lnTo>
                  <a:pt x="10287" y="350327"/>
                </a:lnTo>
                <a:lnTo>
                  <a:pt x="22738" y="305027"/>
                </a:lnTo>
                <a:lnTo>
                  <a:pt x="39699" y="261789"/>
                </a:lnTo>
                <a:lnTo>
                  <a:pt x="60896" y="220885"/>
                </a:lnTo>
                <a:lnTo>
                  <a:pt x="86058" y="182587"/>
                </a:lnTo>
                <a:lnTo>
                  <a:pt x="114913" y="147166"/>
                </a:lnTo>
                <a:lnTo>
                  <a:pt x="147188" y="114894"/>
                </a:lnTo>
                <a:lnTo>
                  <a:pt x="182612" y="86043"/>
                </a:lnTo>
                <a:lnTo>
                  <a:pt x="220912" y="60884"/>
                </a:lnTo>
                <a:lnTo>
                  <a:pt x="261816" y="39691"/>
                </a:lnTo>
                <a:lnTo>
                  <a:pt x="305053" y="22734"/>
                </a:lnTo>
                <a:lnTo>
                  <a:pt x="350350" y="10285"/>
                </a:lnTo>
                <a:lnTo>
                  <a:pt x="397435" y="2616"/>
                </a:lnTo>
                <a:lnTo>
                  <a:pt x="446036" y="0"/>
                </a:lnTo>
                <a:lnTo>
                  <a:pt x="2230120" y="0"/>
                </a:lnTo>
                <a:lnTo>
                  <a:pt x="2278727" y="2616"/>
                </a:lnTo>
                <a:lnTo>
                  <a:pt x="2325816" y="10285"/>
                </a:lnTo>
                <a:lnTo>
                  <a:pt x="2371116" y="22734"/>
                </a:lnTo>
                <a:lnTo>
                  <a:pt x="2414354" y="39691"/>
                </a:lnTo>
                <a:lnTo>
                  <a:pt x="2455258" y="60884"/>
                </a:lnTo>
                <a:lnTo>
                  <a:pt x="2493556" y="86043"/>
                </a:lnTo>
                <a:lnTo>
                  <a:pt x="2528977" y="114894"/>
                </a:lnTo>
                <a:lnTo>
                  <a:pt x="2561249" y="147166"/>
                </a:lnTo>
                <a:lnTo>
                  <a:pt x="2590100" y="182587"/>
                </a:lnTo>
                <a:lnTo>
                  <a:pt x="2615259" y="220885"/>
                </a:lnTo>
                <a:lnTo>
                  <a:pt x="2636452" y="261789"/>
                </a:lnTo>
                <a:lnTo>
                  <a:pt x="2653409" y="305027"/>
                </a:lnTo>
                <a:lnTo>
                  <a:pt x="2665858" y="350327"/>
                </a:lnTo>
                <a:lnTo>
                  <a:pt x="2673527" y="397416"/>
                </a:lnTo>
                <a:lnTo>
                  <a:pt x="2676144" y="446024"/>
                </a:lnTo>
                <a:lnTo>
                  <a:pt x="2676144" y="2606548"/>
                </a:lnTo>
                <a:lnTo>
                  <a:pt x="2673527" y="2655155"/>
                </a:lnTo>
                <a:lnTo>
                  <a:pt x="2665858" y="2702244"/>
                </a:lnTo>
                <a:lnTo>
                  <a:pt x="2653409" y="2747544"/>
                </a:lnTo>
                <a:lnTo>
                  <a:pt x="2636452" y="2790782"/>
                </a:lnTo>
                <a:lnTo>
                  <a:pt x="2615259" y="2831686"/>
                </a:lnTo>
                <a:lnTo>
                  <a:pt x="2590100" y="2869984"/>
                </a:lnTo>
                <a:lnTo>
                  <a:pt x="2561249" y="2905405"/>
                </a:lnTo>
                <a:lnTo>
                  <a:pt x="2528977" y="2937677"/>
                </a:lnTo>
                <a:lnTo>
                  <a:pt x="2493556" y="2966528"/>
                </a:lnTo>
                <a:lnTo>
                  <a:pt x="2455258" y="2991687"/>
                </a:lnTo>
                <a:lnTo>
                  <a:pt x="2414354" y="3012880"/>
                </a:lnTo>
                <a:lnTo>
                  <a:pt x="2371116" y="3029837"/>
                </a:lnTo>
                <a:lnTo>
                  <a:pt x="2325816" y="3042286"/>
                </a:lnTo>
                <a:lnTo>
                  <a:pt x="2278727" y="3049955"/>
                </a:lnTo>
                <a:lnTo>
                  <a:pt x="2230120" y="3052572"/>
                </a:lnTo>
                <a:lnTo>
                  <a:pt x="446036" y="3052572"/>
                </a:lnTo>
                <a:lnTo>
                  <a:pt x="397435" y="3049955"/>
                </a:lnTo>
                <a:lnTo>
                  <a:pt x="350350" y="3042286"/>
                </a:lnTo>
                <a:lnTo>
                  <a:pt x="305053" y="3029837"/>
                </a:lnTo>
                <a:lnTo>
                  <a:pt x="261816" y="3012880"/>
                </a:lnTo>
                <a:lnTo>
                  <a:pt x="220912" y="2991687"/>
                </a:lnTo>
                <a:lnTo>
                  <a:pt x="182612" y="2966528"/>
                </a:lnTo>
                <a:lnTo>
                  <a:pt x="147188" y="2937677"/>
                </a:lnTo>
                <a:lnTo>
                  <a:pt x="114913" y="2905405"/>
                </a:lnTo>
                <a:lnTo>
                  <a:pt x="86058" y="2869984"/>
                </a:lnTo>
                <a:lnTo>
                  <a:pt x="60896" y="2831686"/>
                </a:lnTo>
                <a:lnTo>
                  <a:pt x="39699" y="2790782"/>
                </a:lnTo>
                <a:lnTo>
                  <a:pt x="22738" y="2747544"/>
                </a:lnTo>
                <a:lnTo>
                  <a:pt x="10287" y="2702244"/>
                </a:lnTo>
                <a:lnTo>
                  <a:pt x="2617" y="2655155"/>
                </a:lnTo>
                <a:lnTo>
                  <a:pt x="0" y="2606548"/>
                </a:lnTo>
                <a:lnTo>
                  <a:pt x="0" y="4460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6896" y="1995423"/>
            <a:ext cx="66167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Memo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0196" y="1796795"/>
            <a:ext cx="2790444" cy="3166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2200" y="1828800"/>
            <a:ext cx="2676525" cy="3053080"/>
          </a:xfrm>
          <a:custGeom>
            <a:avLst/>
            <a:gdLst/>
            <a:ahLst/>
            <a:cxnLst/>
            <a:rect l="l" t="t" r="r" b="b"/>
            <a:pathLst>
              <a:path w="2676525" h="3053079">
                <a:moveTo>
                  <a:pt x="2230120" y="0"/>
                </a:moveTo>
                <a:lnTo>
                  <a:pt x="446024" y="0"/>
                </a:lnTo>
                <a:lnTo>
                  <a:pt x="397416" y="2616"/>
                </a:lnTo>
                <a:lnTo>
                  <a:pt x="350327" y="10285"/>
                </a:lnTo>
                <a:lnTo>
                  <a:pt x="305027" y="22734"/>
                </a:lnTo>
                <a:lnTo>
                  <a:pt x="261789" y="39691"/>
                </a:lnTo>
                <a:lnTo>
                  <a:pt x="220885" y="60884"/>
                </a:lnTo>
                <a:lnTo>
                  <a:pt x="182587" y="86043"/>
                </a:lnTo>
                <a:lnTo>
                  <a:pt x="147166" y="114894"/>
                </a:lnTo>
                <a:lnTo>
                  <a:pt x="114894" y="147166"/>
                </a:lnTo>
                <a:lnTo>
                  <a:pt x="86043" y="182587"/>
                </a:lnTo>
                <a:lnTo>
                  <a:pt x="60884" y="220885"/>
                </a:lnTo>
                <a:lnTo>
                  <a:pt x="39691" y="261789"/>
                </a:lnTo>
                <a:lnTo>
                  <a:pt x="22734" y="305027"/>
                </a:lnTo>
                <a:lnTo>
                  <a:pt x="10285" y="350327"/>
                </a:lnTo>
                <a:lnTo>
                  <a:pt x="2616" y="397416"/>
                </a:lnTo>
                <a:lnTo>
                  <a:pt x="0" y="446024"/>
                </a:lnTo>
                <a:lnTo>
                  <a:pt x="0" y="2606548"/>
                </a:lnTo>
                <a:lnTo>
                  <a:pt x="2616" y="2655155"/>
                </a:lnTo>
                <a:lnTo>
                  <a:pt x="10285" y="2702244"/>
                </a:lnTo>
                <a:lnTo>
                  <a:pt x="22734" y="2747544"/>
                </a:lnTo>
                <a:lnTo>
                  <a:pt x="39691" y="2790782"/>
                </a:lnTo>
                <a:lnTo>
                  <a:pt x="60884" y="2831686"/>
                </a:lnTo>
                <a:lnTo>
                  <a:pt x="86043" y="2869984"/>
                </a:lnTo>
                <a:lnTo>
                  <a:pt x="114894" y="2905405"/>
                </a:lnTo>
                <a:lnTo>
                  <a:pt x="147166" y="2937677"/>
                </a:lnTo>
                <a:lnTo>
                  <a:pt x="182587" y="2966528"/>
                </a:lnTo>
                <a:lnTo>
                  <a:pt x="220885" y="2991687"/>
                </a:lnTo>
                <a:lnTo>
                  <a:pt x="261789" y="3012880"/>
                </a:lnTo>
                <a:lnTo>
                  <a:pt x="305027" y="3029837"/>
                </a:lnTo>
                <a:lnTo>
                  <a:pt x="350327" y="3042286"/>
                </a:lnTo>
                <a:lnTo>
                  <a:pt x="397416" y="3049955"/>
                </a:lnTo>
                <a:lnTo>
                  <a:pt x="446024" y="3052572"/>
                </a:lnTo>
                <a:lnTo>
                  <a:pt x="2230120" y="3052572"/>
                </a:lnTo>
                <a:lnTo>
                  <a:pt x="2278727" y="3049955"/>
                </a:lnTo>
                <a:lnTo>
                  <a:pt x="2325816" y="3042286"/>
                </a:lnTo>
                <a:lnTo>
                  <a:pt x="2371116" y="3029837"/>
                </a:lnTo>
                <a:lnTo>
                  <a:pt x="2414354" y="3012880"/>
                </a:lnTo>
                <a:lnTo>
                  <a:pt x="2455258" y="2991687"/>
                </a:lnTo>
                <a:lnTo>
                  <a:pt x="2493556" y="2966528"/>
                </a:lnTo>
                <a:lnTo>
                  <a:pt x="2528977" y="2937677"/>
                </a:lnTo>
                <a:lnTo>
                  <a:pt x="2561249" y="2905405"/>
                </a:lnTo>
                <a:lnTo>
                  <a:pt x="2590100" y="2869984"/>
                </a:lnTo>
                <a:lnTo>
                  <a:pt x="2615259" y="2831686"/>
                </a:lnTo>
                <a:lnTo>
                  <a:pt x="2636452" y="2790782"/>
                </a:lnTo>
                <a:lnTo>
                  <a:pt x="2653409" y="2747544"/>
                </a:lnTo>
                <a:lnTo>
                  <a:pt x="2665858" y="2702244"/>
                </a:lnTo>
                <a:lnTo>
                  <a:pt x="2673527" y="2655155"/>
                </a:lnTo>
                <a:lnTo>
                  <a:pt x="2676144" y="2606548"/>
                </a:lnTo>
                <a:lnTo>
                  <a:pt x="2676144" y="446024"/>
                </a:lnTo>
                <a:lnTo>
                  <a:pt x="2673527" y="397416"/>
                </a:lnTo>
                <a:lnTo>
                  <a:pt x="2665858" y="350327"/>
                </a:lnTo>
                <a:lnTo>
                  <a:pt x="2653409" y="305027"/>
                </a:lnTo>
                <a:lnTo>
                  <a:pt x="2636452" y="261789"/>
                </a:lnTo>
                <a:lnTo>
                  <a:pt x="2615259" y="220885"/>
                </a:lnTo>
                <a:lnTo>
                  <a:pt x="2590100" y="182587"/>
                </a:lnTo>
                <a:lnTo>
                  <a:pt x="2561249" y="147166"/>
                </a:lnTo>
                <a:lnTo>
                  <a:pt x="2528977" y="114894"/>
                </a:lnTo>
                <a:lnTo>
                  <a:pt x="2493556" y="86043"/>
                </a:lnTo>
                <a:lnTo>
                  <a:pt x="2455258" y="60884"/>
                </a:lnTo>
                <a:lnTo>
                  <a:pt x="2414354" y="39691"/>
                </a:lnTo>
                <a:lnTo>
                  <a:pt x="2371116" y="22734"/>
                </a:lnTo>
                <a:lnTo>
                  <a:pt x="2325816" y="10285"/>
                </a:lnTo>
                <a:lnTo>
                  <a:pt x="2278727" y="2616"/>
                </a:lnTo>
                <a:lnTo>
                  <a:pt x="223012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200" y="1828800"/>
            <a:ext cx="2676525" cy="3053080"/>
          </a:xfrm>
          <a:custGeom>
            <a:avLst/>
            <a:gdLst/>
            <a:ahLst/>
            <a:cxnLst/>
            <a:rect l="l" t="t" r="r" b="b"/>
            <a:pathLst>
              <a:path w="2676525" h="3053079">
                <a:moveTo>
                  <a:pt x="0" y="446024"/>
                </a:moveTo>
                <a:lnTo>
                  <a:pt x="2616" y="397416"/>
                </a:lnTo>
                <a:lnTo>
                  <a:pt x="10285" y="350327"/>
                </a:lnTo>
                <a:lnTo>
                  <a:pt x="22734" y="305027"/>
                </a:lnTo>
                <a:lnTo>
                  <a:pt x="39691" y="261789"/>
                </a:lnTo>
                <a:lnTo>
                  <a:pt x="60884" y="220885"/>
                </a:lnTo>
                <a:lnTo>
                  <a:pt x="86043" y="182587"/>
                </a:lnTo>
                <a:lnTo>
                  <a:pt x="114894" y="147166"/>
                </a:lnTo>
                <a:lnTo>
                  <a:pt x="147166" y="114894"/>
                </a:lnTo>
                <a:lnTo>
                  <a:pt x="182587" y="86043"/>
                </a:lnTo>
                <a:lnTo>
                  <a:pt x="220885" y="60884"/>
                </a:lnTo>
                <a:lnTo>
                  <a:pt x="261789" y="39691"/>
                </a:lnTo>
                <a:lnTo>
                  <a:pt x="305027" y="22734"/>
                </a:lnTo>
                <a:lnTo>
                  <a:pt x="350327" y="10285"/>
                </a:lnTo>
                <a:lnTo>
                  <a:pt x="397416" y="2616"/>
                </a:lnTo>
                <a:lnTo>
                  <a:pt x="446024" y="0"/>
                </a:lnTo>
                <a:lnTo>
                  <a:pt x="2230120" y="0"/>
                </a:lnTo>
                <a:lnTo>
                  <a:pt x="2278727" y="2616"/>
                </a:lnTo>
                <a:lnTo>
                  <a:pt x="2325816" y="10285"/>
                </a:lnTo>
                <a:lnTo>
                  <a:pt x="2371116" y="22734"/>
                </a:lnTo>
                <a:lnTo>
                  <a:pt x="2414354" y="39691"/>
                </a:lnTo>
                <a:lnTo>
                  <a:pt x="2455258" y="60884"/>
                </a:lnTo>
                <a:lnTo>
                  <a:pt x="2493556" y="86043"/>
                </a:lnTo>
                <a:lnTo>
                  <a:pt x="2528977" y="114894"/>
                </a:lnTo>
                <a:lnTo>
                  <a:pt x="2561249" y="147166"/>
                </a:lnTo>
                <a:lnTo>
                  <a:pt x="2590100" y="182587"/>
                </a:lnTo>
                <a:lnTo>
                  <a:pt x="2615259" y="220885"/>
                </a:lnTo>
                <a:lnTo>
                  <a:pt x="2636452" y="261789"/>
                </a:lnTo>
                <a:lnTo>
                  <a:pt x="2653409" y="305027"/>
                </a:lnTo>
                <a:lnTo>
                  <a:pt x="2665858" y="350327"/>
                </a:lnTo>
                <a:lnTo>
                  <a:pt x="2673527" y="397416"/>
                </a:lnTo>
                <a:lnTo>
                  <a:pt x="2676144" y="446024"/>
                </a:lnTo>
                <a:lnTo>
                  <a:pt x="2676144" y="2606548"/>
                </a:lnTo>
                <a:lnTo>
                  <a:pt x="2673527" y="2655155"/>
                </a:lnTo>
                <a:lnTo>
                  <a:pt x="2665858" y="2702244"/>
                </a:lnTo>
                <a:lnTo>
                  <a:pt x="2653409" y="2747544"/>
                </a:lnTo>
                <a:lnTo>
                  <a:pt x="2636452" y="2790782"/>
                </a:lnTo>
                <a:lnTo>
                  <a:pt x="2615259" y="2831686"/>
                </a:lnTo>
                <a:lnTo>
                  <a:pt x="2590100" y="2869984"/>
                </a:lnTo>
                <a:lnTo>
                  <a:pt x="2561249" y="2905405"/>
                </a:lnTo>
                <a:lnTo>
                  <a:pt x="2528977" y="2937677"/>
                </a:lnTo>
                <a:lnTo>
                  <a:pt x="2493556" y="2966528"/>
                </a:lnTo>
                <a:lnTo>
                  <a:pt x="2455258" y="2991687"/>
                </a:lnTo>
                <a:lnTo>
                  <a:pt x="2414354" y="3012880"/>
                </a:lnTo>
                <a:lnTo>
                  <a:pt x="2371116" y="3029837"/>
                </a:lnTo>
                <a:lnTo>
                  <a:pt x="2325816" y="3042286"/>
                </a:lnTo>
                <a:lnTo>
                  <a:pt x="2278727" y="3049955"/>
                </a:lnTo>
                <a:lnTo>
                  <a:pt x="2230120" y="3052572"/>
                </a:lnTo>
                <a:lnTo>
                  <a:pt x="446024" y="3052572"/>
                </a:lnTo>
                <a:lnTo>
                  <a:pt x="397416" y="3049955"/>
                </a:lnTo>
                <a:lnTo>
                  <a:pt x="350327" y="3042286"/>
                </a:lnTo>
                <a:lnTo>
                  <a:pt x="305027" y="3029837"/>
                </a:lnTo>
                <a:lnTo>
                  <a:pt x="261789" y="3012880"/>
                </a:lnTo>
                <a:lnTo>
                  <a:pt x="220885" y="2991687"/>
                </a:lnTo>
                <a:lnTo>
                  <a:pt x="182587" y="2966528"/>
                </a:lnTo>
                <a:lnTo>
                  <a:pt x="147166" y="2937677"/>
                </a:lnTo>
                <a:lnTo>
                  <a:pt x="114894" y="2905405"/>
                </a:lnTo>
                <a:lnTo>
                  <a:pt x="86043" y="2869984"/>
                </a:lnTo>
                <a:lnTo>
                  <a:pt x="60884" y="2831686"/>
                </a:lnTo>
                <a:lnTo>
                  <a:pt x="39691" y="2790782"/>
                </a:lnTo>
                <a:lnTo>
                  <a:pt x="22734" y="2747544"/>
                </a:lnTo>
                <a:lnTo>
                  <a:pt x="10285" y="2702244"/>
                </a:lnTo>
                <a:lnTo>
                  <a:pt x="2616" y="2655155"/>
                </a:lnTo>
                <a:lnTo>
                  <a:pt x="0" y="2606548"/>
                </a:lnTo>
                <a:lnTo>
                  <a:pt x="0" y="4460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82104" y="1993900"/>
            <a:ext cx="65976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Memory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984" y="5247132"/>
            <a:ext cx="3567684" cy="713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5380" y="5539740"/>
            <a:ext cx="1801368" cy="47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463" y="5277611"/>
            <a:ext cx="3456432" cy="60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463" y="5277611"/>
            <a:ext cx="3456940" cy="601980"/>
          </a:xfrm>
          <a:custGeom>
            <a:avLst/>
            <a:gdLst/>
            <a:ahLst/>
            <a:cxnLst/>
            <a:rect l="l" t="t" r="r" b="b"/>
            <a:pathLst>
              <a:path w="3456940" h="601979">
                <a:moveTo>
                  <a:pt x="0" y="601979"/>
                </a:moveTo>
                <a:lnTo>
                  <a:pt x="3456432" y="601979"/>
                </a:lnTo>
                <a:lnTo>
                  <a:pt x="3456432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ln w="9144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55877" y="5609742"/>
            <a:ext cx="15119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MPI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implementation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6701" y="3690365"/>
            <a:ext cx="393700" cy="1066800"/>
          </a:xfrm>
          <a:custGeom>
            <a:avLst/>
            <a:gdLst/>
            <a:ahLst/>
            <a:cxnLst/>
            <a:rect l="l" t="t" r="r" b="b"/>
            <a:pathLst>
              <a:path w="393700" h="1066800">
                <a:moveTo>
                  <a:pt x="0" y="1066799"/>
                </a:moveTo>
                <a:lnTo>
                  <a:pt x="393192" y="1066799"/>
                </a:lnTo>
                <a:lnTo>
                  <a:pt x="393192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6701" y="3690365"/>
            <a:ext cx="393700" cy="1066800"/>
          </a:xfrm>
          <a:custGeom>
            <a:avLst/>
            <a:gdLst/>
            <a:ahLst/>
            <a:cxnLst/>
            <a:rect l="l" t="t" r="r" b="b"/>
            <a:pathLst>
              <a:path w="393700" h="1066800">
                <a:moveTo>
                  <a:pt x="0" y="1066799"/>
                </a:moveTo>
                <a:lnTo>
                  <a:pt x="393192" y="1066799"/>
                </a:lnTo>
                <a:lnTo>
                  <a:pt x="393192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0101" y="367817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0101" y="367817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9383" y="4744973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6" y="531748"/>
                </a:lnTo>
                <a:lnTo>
                  <a:pt x="116445" y="468375"/>
                </a:lnTo>
                <a:lnTo>
                  <a:pt x="74803" y="468375"/>
                </a:lnTo>
                <a:lnTo>
                  <a:pt x="51943" y="468249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9"/>
                </a:lnTo>
                <a:lnTo>
                  <a:pt x="74803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3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7" y="0"/>
                </a:moveTo>
                <a:lnTo>
                  <a:pt x="53467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2783" y="4744973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6" y="531748"/>
                </a:lnTo>
                <a:lnTo>
                  <a:pt x="116445" y="468375"/>
                </a:lnTo>
                <a:lnTo>
                  <a:pt x="74803" y="468375"/>
                </a:lnTo>
                <a:lnTo>
                  <a:pt x="51943" y="468249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9"/>
                </a:lnTo>
                <a:lnTo>
                  <a:pt x="74803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3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7" y="0"/>
                </a:moveTo>
                <a:lnTo>
                  <a:pt x="53467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06041" y="3329051"/>
            <a:ext cx="332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9532" y="3340353"/>
            <a:ext cx="3143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69964" y="4746497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5" y="531748"/>
                </a:lnTo>
                <a:lnTo>
                  <a:pt x="116445" y="468375"/>
                </a:lnTo>
                <a:lnTo>
                  <a:pt x="74802" y="468375"/>
                </a:lnTo>
                <a:lnTo>
                  <a:pt x="51942" y="468249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2" y="468249"/>
                </a:lnTo>
                <a:lnTo>
                  <a:pt x="74802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2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6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4219" y="4746497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6" y="531748"/>
                </a:lnTo>
                <a:lnTo>
                  <a:pt x="116445" y="468375"/>
                </a:lnTo>
                <a:lnTo>
                  <a:pt x="74802" y="468375"/>
                </a:lnTo>
                <a:lnTo>
                  <a:pt x="51943" y="468249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9"/>
                </a:lnTo>
                <a:lnTo>
                  <a:pt x="74802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2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6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97011" y="2164054"/>
            <a:ext cx="772668" cy="5410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016" y="2192997"/>
            <a:ext cx="707148" cy="52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7492" y="2194560"/>
            <a:ext cx="661670" cy="429895"/>
          </a:xfrm>
          <a:custGeom>
            <a:avLst/>
            <a:gdLst/>
            <a:ahLst/>
            <a:cxnLst/>
            <a:rect l="l" t="t" r="r" b="b"/>
            <a:pathLst>
              <a:path w="661670" h="429894">
                <a:moveTo>
                  <a:pt x="0" y="429768"/>
                </a:moveTo>
                <a:lnTo>
                  <a:pt x="661416" y="429768"/>
                </a:lnTo>
                <a:lnTo>
                  <a:pt x="661416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7492" y="2194560"/>
            <a:ext cx="661670" cy="429895"/>
          </a:xfrm>
          <a:custGeom>
            <a:avLst/>
            <a:gdLst/>
            <a:ahLst/>
            <a:cxnLst/>
            <a:rect l="l" t="t" r="r" b="b"/>
            <a:pathLst>
              <a:path w="661670" h="429894">
                <a:moveTo>
                  <a:pt x="0" y="429768"/>
                </a:moveTo>
                <a:lnTo>
                  <a:pt x="661416" y="429768"/>
                </a:lnTo>
                <a:lnTo>
                  <a:pt x="661416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226932" y="2249170"/>
            <a:ext cx="4654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ory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20836" y="2401570"/>
            <a:ext cx="4781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11040" y="1827276"/>
            <a:ext cx="33655" cy="4782185"/>
          </a:xfrm>
          <a:custGeom>
            <a:avLst/>
            <a:gdLst/>
            <a:ahLst/>
            <a:cxnLst/>
            <a:rect l="l" t="t" r="r" b="b"/>
            <a:pathLst>
              <a:path w="33654" h="4782184">
                <a:moveTo>
                  <a:pt x="0" y="0"/>
                </a:moveTo>
                <a:lnTo>
                  <a:pt x="33527" y="478171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2300" y="1837944"/>
            <a:ext cx="1138555" cy="1358265"/>
          </a:xfrm>
          <a:custGeom>
            <a:avLst/>
            <a:gdLst/>
            <a:ahLst/>
            <a:cxnLst/>
            <a:rect l="l" t="t" r="r" b="b"/>
            <a:pathLst>
              <a:path w="1138554" h="1358264">
                <a:moveTo>
                  <a:pt x="948689" y="0"/>
                </a:moveTo>
                <a:lnTo>
                  <a:pt x="189737" y="0"/>
                </a:lnTo>
                <a:lnTo>
                  <a:pt x="139303" y="6778"/>
                </a:lnTo>
                <a:lnTo>
                  <a:pt x="93979" y="25907"/>
                </a:lnTo>
                <a:lnTo>
                  <a:pt x="55578" y="55578"/>
                </a:lnTo>
                <a:lnTo>
                  <a:pt x="25907" y="93979"/>
                </a:lnTo>
                <a:lnTo>
                  <a:pt x="6778" y="139303"/>
                </a:lnTo>
                <a:lnTo>
                  <a:pt x="0" y="189737"/>
                </a:lnTo>
                <a:lnTo>
                  <a:pt x="0" y="1168145"/>
                </a:lnTo>
                <a:lnTo>
                  <a:pt x="6778" y="1218580"/>
                </a:lnTo>
                <a:lnTo>
                  <a:pt x="25907" y="1263903"/>
                </a:lnTo>
                <a:lnTo>
                  <a:pt x="55578" y="1302305"/>
                </a:lnTo>
                <a:lnTo>
                  <a:pt x="93979" y="1331975"/>
                </a:lnTo>
                <a:lnTo>
                  <a:pt x="139303" y="1351105"/>
                </a:lnTo>
                <a:lnTo>
                  <a:pt x="189737" y="1357883"/>
                </a:lnTo>
                <a:lnTo>
                  <a:pt x="948689" y="1357883"/>
                </a:lnTo>
                <a:lnTo>
                  <a:pt x="999124" y="1351105"/>
                </a:lnTo>
                <a:lnTo>
                  <a:pt x="1044447" y="1331976"/>
                </a:lnTo>
                <a:lnTo>
                  <a:pt x="1082849" y="1302305"/>
                </a:lnTo>
                <a:lnTo>
                  <a:pt x="1112519" y="1263903"/>
                </a:lnTo>
                <a:lnTo>
                  <a:pt x="1131649" y="1218580"/>
                </a:lnTo>
                <a:lnTo>
                  <a:pt x="1138427" y="1168145"/>
                </a:lnTo>
                <a:lnTo>
                  <a:pt x="1138427" y="189737"/>
                </a:lnTo>
                <a:lnTo>
                  <a:pt x="1131649" y="139303"/>
                </a:lnTo>
                <a:lnTo>
                  <a:pt x="1112520" y="93980"/>
                </a:lnTo>
                <a:lnTo>
                  <a:pt x="1082849" y="55578"/>
                </a:lnTo>
                <a:lnTo>
                  <a:pt x="1044448" y="25908"/>
                </a:lnTo>
                <a:lnTo>
                  <a:pt x="999124" y="6778"/>
                </a:lnTo>
                <a:lnTo>
                  <a:pt x="948689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2300" y="1837944"/>
            <a:ext cx="1138555" cy="1358265"/>
          </a:xfrm>
          <a:custGeom>
            <a:avLst/>
            <a:gdLst/>
            <a:ahLst/>
            <a:cxnLst/>
            <a:rect l="l" t="t" r="r" b="b"/>
            <a:pathLst>
              <a:path w="1138554" h="1358264">
                <a:moveTo>
                  <a:pt x="0" y="189737"/>
                </a:moveTo>
                <a:lnTo>
                  <a:pt x="6778" y="139303"/>
                </a:lnTo>
                <a:lnTo>
                  <a:pt x="25907" y="93979"/>
                </a:lnTo>
                <a:lnTo>
                  <a:pt x="55578" y="55578"/>
                </a:lnTo>
                <a:lnTo>
                  <a:pt x="93979" y="25907"/>
                </a:lnTo>
                <a:lnTo>
                  <a:pt x="139303" y="6778"/>
                </a:lnTo>
                <a:lnTo>
                  <a:pt x="189737" y="0"/>
                </a:lnTo>
                <a:lnTo>
                  <a:pt x="948689" y="0"/>
                </a:lnTo>
                <a:lnTo>
                  <a:pt x="999124" y="6778"/>
                </a:lnTo>
                <a:lnTo>
                  <a:pt x="1044448" y="25908"/>
                </a:lnTo>
                <a:lnTo>
                  <a:pt x="1082849" y="55578"/>
                </a:lnTo>
                <a:lnTo>
                  <a:pt x="1112520" y="93980"/>
                </a:lnTo>
                <a:lnTo>
                  <a:pt x="1131649" y="139303"/>
                </a:lnTo>
                <a:lnTo>
                  <a:pt x="1138427" y="189737"/>
                </a:lnTo>
                <a:lnTo>
                  <a:pt x="1138427" y="1168145"/>
                </a:lnTo>
                <a:lnTo>
                  <a:pt x="1131649" y="1218580"/>
                </a:lnTo>
                <a:lnTo>
                  <a:pt x="1112519" y="1263903"/>
                </a:lnTo>
                <a:lnTo>
                  <a:pt x="1082849" y="1302305"/>
                </a:lnTo>
                <a:lnTo>
                  <a:pt x="1044447" y="1331976"/>
                </a:lnTo>
                <a:lnTo>
                  <a:pt x="999124" y="1351105"/>
                </a:lnTo>
                <a:lnTo>
                  <a:pt x="948689" y="1357883"/>
                </a:lnTo>
                <a:lnTo>
                  <a:pt x="189737" y="1357883"/>
                </a:lnTo>
                <a:lnTo>
                  <a:pt x="139303" y="1351105"/>
                </a:lnTo>
                <a:lnTo>
                  <a:pt x="93979" y="1331975"/>
                </a:lnTo>
                <a:lnTo>
                  <a:pt x="55578" y="1302305"/>
                </a:lnTo>
                <a:lnTo>
                  <a:pt x="25907" y="1263903"/>
                </a:lnTo>
                <a:lnTo>
                  <a:pt x="6778" y="1218580"/>
                </a:lnTo>
                <a:lnTo>
                  <a:pt x="0" y="1168145"/>
                </a:lnTo>
                <a:lnTo>
                  <a:pt x="0" y="18973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75152" y="1927097"/>
            <a:ext cx="713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Process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66132" y="1837944"/>
            <a:ext cx="1140460" cy="1359535"/>
          </a:xfrm>
          <a:custGeom>
            <a:avLst/>
            <a:gdLst/>
            <a:ahLst/>
            <a:cxnLst/>
            <a:rect l="l" t="t" r="r" b="b"/>
            <a:pathLst>
              <a:path w="1140460" h="1359535">
                <a:moveTo>
                  <a:pt x="949959" y="0"/>
                </a:moveTo>
                <a:lnTo>
                  <a:pt x="189991" y="0"/>
                </a:lnTo>
                <a:lnTo>
                  <a:pt x="139494" y="6788"/>
                </a:lnTo>
                <a:lnTo>
                  <a:pt x="94111" y="25945"/>
                </a:lnTo>
                <a:lnTo>
                  <a:pt x="55657" y="55657"/>
                </a:lnTo>
                <a:lnTo>
                  <a:pt x="25945" y="94111"/>
                </a:lnTo>
                <a:lnTo>
                  <a:pt x="6788" y="139494"/>
                </a:lnTo>
                <a:lnTo>
                  <a:pt x="0" y="189991"/>
                </a:lnTo>
                <a:lnTo>
                  <a:pt x="0" y="1169415"/>
                </a:lnTo>
                <a:lnTo>
                  <a:pt x="6788" y="1219913"/>
                </a:lnTo>
                <a:lnTo>
                  <a:pt x="25945" y="1265296"/>
                </a:lnTo>
                <a:lnTo>
                  <a:pt x="55657" y="1303750"/>
                </a:lnTo>
                <a:lnTo>
                  <a:pt x="94111" y="1333462"/>
                </a:lnTo>
                <a:lnTo>
                  <a:pt x="139494" y="1352619"/>
                </a:lnTo>
                <a:lnTo>
                  <a:pt x="189991" y="1359407"/>
                </a:lnTo>
                <a:lnTo>
                  <a:pt x="949959" y="1359407"/>
                </a:lnTo>
                <a:lnTo>
                  <a:pt x="1000457" y="1352619"/>
                </a:lnTo>
                <a:lnTo>
                  <a:pt x="1045840" y="1333462"/>
                </a:lnTo>
                <a:lnTo>
                  <a:pt x="1084294" y="1303750"/>
                </a:lnTo>
                <a:lnTo>
                  <a:pt x="1114006" y="1265296"/>
                </a:lnTo>
                <a:lnTo>
                  <a:pt x="1133163" y="1219913"/>
                </a:lnTo>
                <a:lnTo>
                  <a:pt x="1139952" y="1169415"/>
                </a:lnTo>
                <a:lnTo>
                  <a:pt x="1139952" y="189991"/>
                </a:lnTo>
                <a:lnTo>
                  <a:pt x="1133163" y="139494"/>
                </a:lnTo>
                <a:lnTo>
                  <a:pt x="1114006" y="94111"/>
                </a:lnTo>
                <a:lnTo>
                  <a:pt x="1084294" y="55657"/>
                </a:lnTo>
                <a:lnTo>
                  <a:pt x="1045840" y="25945"/>
                </a:lnTo>
                <a:lnTo>
                  <a:pt x="1000457" y="6788"/>
                </a:lnTo>
                <a:lnTo>
                  <a:pt x="949959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6132" y="1837944"/>
            <a:ext cx="1140460" cy="1359535"/>
          </a:xfrm>
          <a:custGeom>
            <a:avLst/>
            <a:gdLst/>
            <a:ahLst/>
            <a:cxnLst/>
            <a:rect l="l" t="t" r="r" b="b"/>
            <a:pathLst>
              <a:path w="1140460" h="1359535">
                <a:moveTo>
                  <a:pt x="0" y="189991"/>
                </a:moveTo>
                <a:lnTo>
                  <a:pt x="6788" y="139494"/>
                </a:lnTo>
                <a:lnTo>
                  <a:pt x="25945" y="94111"/>
                </a:lnTo>
                <a:lnTo>
                  <a:pt x="55657" y="55657"/>
                </a:lnTo>
                <a:lnTo>
                  <a:pt x="94111" y="25945"/>
                </a:lnTo>
                <a:lnTo>
                  <a:pt x="139494" y="6788"/>
                </a:lnTo>
                <a:lnTo>
                  <a:pt x="189991" y="0"/>
                </a:lnTo>
                <a:lnTo>
                  <a:pt x="949959" y="0"/>
                </a:lnTo>
                <a:lnTo>
                  <a:pt x="1000457" y="6788"/>
                </a:lnTo>
                <a:lnTo>
                  <a:pt x="1045840" y="25945"/>
                </a:lnTo>
                <a:lnTo>
                  <a:pt x="1084294" y="55657"/>
                </a:lnTo>
                <a:lnTo>
                  <a:pt x="1114006" y="94111"/>
                </a:lnTo>
                <a:lnTo>
                  <a:pt x="1133163" y="139494"/>
                </a:lnTo>
                <a:lnTo>
                  <a:pt x="1139952" y="189991"/>
                </a:lnTo>
                <a:lnTo>
                  <a:pt x="1139952" y="1169415"/>
                </a:lnTo>
                <a:lnTo>
                  <a:pt x="1133163" y="1219913"/>
                </a:lnTo>
                <a:lnTo>
                  <a:pt x="1114006" y="1265296"/>
                </a:lnTo>
                <a:lnTo>
                  <a:pt x="1084294" y="1303750"/>
                </a:lnTo>
                <a:lnTo>
                  <a:pt x="1045840" y="1333462"/>
                </a:lnTo>
                <a:lnTo>
                  <a:pt x="1000457" y="1352619"/>
                </a:lnTo>
                <a:lnTo>
                  <a:pt x="949959" y="1359407"/>
                </a:lnTo>
                <a:lnTo>
                  <a:pt x="189991" y="1359407"/>
                </a:lnTo>
                <a:lnTo>
                  <a:pt x="139494" y="1352619"/>
                </a:lnTo>
                <a:lnTo>
                  <a:pt x="94111" y="1333462"/>
                </a:lnTo>
                <a:lnTo>
                  <a:pt x="55657" y="1303750"/>
                </a:lnTo>
                <a:lnTo>
                  <a:pt x="25945" y="1265296"/>
                </a:lnTo>
                <a:lnTo>
                  <a:pt x="6788" y="1219913"/>
                </a:lnTo>
                <a:lnTo>
                  <a:pt x="0" y="1169415"/>
                </a:lnTo>
                <a:lnTo>
                  <a:pt x="0" y="18999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79619" y="1928621"/>
            <a:ext cx="713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Process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73396" y="2237244"/>
            <a:ext cx="737603" cy="774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5400" y="2269235"/>
            <a:ext cx="623315" cy="659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5400" y="2269235"/>
            <a:ext cx="623570" cy="660400"/>
          </a:xfrm>
          <a:custGeom>
            <a:avLst/>
            <a:gdLst/>
            <a:ahLst/>
            <a:cxnLst/>
            <a:rect l="l" t="t" r="r" b="b"/>
            <a:pathLst>
              <a:path w="623570" h="660400">
                <a:moveTo>
                  <a:pt x="0" y="329946"/>
                </a:moveTo>
                <a:lnTo>
                  <a:pt x="3380" y="281184"/>
                </a:lnTo>
                <a:lnTo>
                  <a:pt x="13198" y="234645"/>
                </a:lnTo>
                <a:lnTo>
                  <a:pt x="28972" y="190840"/>
                </a:lnTo>
                <a:lnTo>
                  <a:pt x="50219" y="150277"/>
                </a:lnTo>
                <a:lnTo>
                  <a:pt x="76457" y="113468"/>
                </a:lnTo>
                <a:lnTo>
                  <a:pt x="107203" y="80923"/>
                </a:lnTo>
                <a:lnTo>
                  <a:pt x="141974" y="53151"/>
                </a:lnTo>
                <a:lnTo>
                  <a:pt x="180287" y="30662"/>
                </a:lnTo>
                <a:lnTo>
                  <a:pt x="221661" y="13967"/>
                </a:lnTo>
                <a:lnTo>
                  <a:pt x="265612" y="3576"/>
                </a:lnTo>
                <a:lnTo>
                  <a:pt x="311658" y="0"/>
                </a:lnTo>
                <a:lnTo>
                  <a:pt x="357703" y="3576"/>
                </a:lnTo>
                <a:lnTo>
                  <a:pt x="401654" y="13967"/>
                </a:lnTo>
                <a:lnTo>
                  <a:pt x="443028" y="30662"/>
                </a:lnTo>
                <a:lnTo>
                  <a:pt x="481341" y="53151"/>
                </a:lnTo>
                <a:lnTo>
                  <a:pt x="516112" y="80923"/>
                </a:lnTo>
                <a:lnTo>
                  <a:pt x="546858" y="113468"/>
                </a:lnTo>
                <a:lnTo>
                  <a:pt x="573096" y="150277"/>
                </a:lnTo>
                <a:lnTo>
                  <a:pt x="594343" y="190840"/>
                </a:lnTo>
                <a:lnTo>
                  <a:pt x="610117" y="234645"/>
                </a:lnTo>
                <a:lnTo>
                  <a:pt x="619935" y="281184"/>
                </a:lnTo>
                <a:lnTo>
                  <a:pt x="623315" y="329946"/>
                </a:lnTo>
                <a:lnTo>
                  <a:pt x="619935" y="378707"/>
                </a:lnTo>
                <a:lnTo>
                  <a:pt x="610117" y="425246"/>
                </a:lnTo>
                <a:lnTo>
                  <a:pt x="594343" y="469051"/>
                </a:lnTo>
                <a:lnTo>
                  <a:pt x="573096" y="509614"/>
                </a:lnTo>
                <a:lnTo>
                  <a:pt x="546858" y="546423"/>
                </a:lnTo>
                <a:lnTo>
                  <a:pt x="516112" y="578968"/>
                </a:lnTo>
                <a:lnTo>
                  <a:pt x="481341" y="606740"/>
                </a:lnTo>
                <a:lnTo>
                  <a:pt x="443028" y="629229"/>
                </a:lnTo>
                <a:lnTo>
                  <a:pt x="401654" y="645924"/>
                </a:lnTo>
                <a:lnTo>
                  <a:pt x="357703" y="656315"/>
                </a:lnTo>
                <a:lnTo>
                  <a:pt x="311658" y="659891"/>
                </a:lnTo>
                <a:lnTo>
                  <a:pt x="265612" y="656315"/>
                </a:lnTo>
                <a:lnTo>
                  <a:pt x="221661" y="645924"/>
                </a:lnTo>
                <a:lnTo>
                  <a:pt x="180287" y="629229"/>
                </a:lnTo>
                <a:lnTo>
                  <a:pt x="141974" y="606740"/>
                </a:lnTo>
                <a:lnTo>
                  <a:pt x="107203" y="578968"/>
                </a:lnTo>
                <a:lnTo>
                  <a:pt x="76457" y="546423"/>
                </a:lnTo>
                <a:lnTo>
                  <a:pt x="50219" y="509614"/>
                </a:lnTo>
                <a:lnTo>
                  <a:pt x="28972" y="469051"/>
                </a:lnTo>
                <a:lnTo>
                  <a:pt x="13198" y="425246"/>
                </a:lnTo>
                <a:lnTo>
                  <a:pt x="3380" y="378707"/>
                </a:lnTo>
                <a:lnTo>
                  <a:pt x="0" y="329946"/>
                </a:lnTo>
                <a:close/>
              </a:path>
            </a:pathLst>
          </a:custGeom>
          <a:ln w="12192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30517" y="367055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0999" y="1066800"/>
                </a:lnTo>
                <a:lnTo>
                  <a:pt x="380999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30517" y="367055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0999" y="1066800"/>
                </a:lnTo>
                <a:lnTo>
                  <a:pt x="380999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7821" y="367817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7821" y="3678173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469760" y="3346450"/>
            <a:ext cx="332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93026" y="3375025"/>
            <a:ext cx="3149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06846" y="2498598"/>
            <a:ext cx="1114425" cy="19685"/>
          </a:xfrm>
          <a:custGeom>
            <a:avLst/>
            <a:gdLst/>
            <a:ahLst/>
            <a:cxnLst/>
            <a:rect l="l" t="t" r="r" b="b"/>
            <a:pathLst>
              <a:path w="1114425" h="19685">
                <a:moveTo>
                  <a:pt x="0" y="19557"/>
                </a:moveTo>
                <a:lnTo>
                  <a:pt x="1114298" y="0"/>
                </a:lnTo>
              </a:path>
            </a:pathLst>
          </a:custGeom>
          <a:ln w="5029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24623" y="2473070"/>
            <a:ext cx="251460" cy="2070735"/>
          </a:xfrm>
          <a:custGeom>
            <a:avLst/>
            <a:gdLst/>
            <a:ahLst/>
            <a:cxnLst/>
            <a:rect l="l" t="t" r="r" b="b"/>
            <a:pathLst>
              <a:path w="251459" h="2070735">
                <a:moveTo>
                  <a:pt x="121030" y="0"/>
                </a:moveTo>
                <a:lnTo>
                  <a:pt x="70739" y="762"/>
                </a:lnTo>
                <a:lnTo>
                  <a:pt x="72008" y="76200"/>
                </a:lnTo>
                <a:lnTo>
                  <a:pt x="122174" y="75437"/>
                </a:lnTo>
                <a:lnTo>
                  <a:pt x="121030" y="0"/>
                </a:lnTo>
                <a:close/>
              </a:path>
              <a:path w="251459" h="2070735">
                <a:moveTo>
                  <a:pt x="123062" y="125729"/>
                </a:moveTo>
                <a:lnTo>
                  <a:pt x="72771" y="126491"/>
                </a:lnTo>
                <a:lnTo>
                  <a:pt x="73659" y="176783"/>
                </a:lnTo>
                <a:lnTo>
                  <a:pt x="123825" y="176021"/>
                </a:lnTo>
                <a:lnTo>
                  <a:pt x="123062" y="125729"/>
                </a:lnTo>
                <a:close/>
              </a:path>
              <a:path w="251459" h="2070735">
                <a:moveTo>
                  <a:pt x="124714" y="226313"/>
                </a:moveTo>
                <a:lnTo>
                  <a:pt x="74422" y="227075"/>
                </a:lnTo>
                <a:lnTo>
                  <a:pt x="75310" y="277367"/>
                </a:lnTo>
                <a:lnTo>
                  <a:pt x="125475" y="276478"/>
                </a:lnTo>
                <a:lnTo>
                  <a:pt x="124714" y="226313"/>
                </a:lnTo>
                <a:close/>
              </a:path>
              <a:path w="251459" h="2070735">
                <a:moveTo>
                  <a:pt x="126365" y="326770"/>
                </a:moveTo>
                <a:lnTo>
                  <a:pt x="76073" y="327659"/>
                </a:lnTo>
                <a:lnTo>
                  <a:pt x="76961" y="377951"/>
                </a:lnTo>
                <a:lnTo>
                  <a:pt x="127126" y="377063"/>
                </a:lnTo>
                <a:lnTo>
                  <a:pt x="126365" y="326770"/>
                </a:lnTo>
                <a:close/>
              </a:path>
              <a:path w="251459" h="2070735">
                <a:moveTo>
                  <a:pt x="128016" y="427354"/>
                </a:moveTo>
                <a:lnTo>
                  <a:pt x="77724" y="428243"/>
                </a:lnTo>
                <a:lnTo>
                  <a:pt x="78485" y="478536"/>
                </a:lnTo>
                <a:lnTo>
                  <a:pt x="128777" y="477646"/>
                </a:lnTo>
                <a:lnTo>
                  <a:pt x="128016" y="427354"/>
                </a:lnTo>
                <a:close/>
              </a:path>
              <a:path w="251459" h="2070735">
                <a:moveTo>
                  <a:pt x="129667" y="527938"/>
                </a:moveTo>
                <a:lnTo>
                  <a:pt x="79375" y="528827"/>
                </a:lnTo>
                <a:lnTo>
                  <a:pt x="80264" y="579119"/>
                </a:lnTo>
                <a:lnTo>
                  <a:pt x="130428" y="578230"/>
                </a:lnTo>
                <a:lnTo>
                  <a:pt x="129667" y="527938"/>
                </a:lnTo>
                <a:close/>
              </a:path>
              <a:path w="251459" h="2070735">
                <a:moveTo>
                  <a:pt x="131318" y="628523"/>
                </a:moveTo>
                <a:lnTo>
                  <a:pt x="81025" y="629412"/>
                </a:lnTo>
                <a:lnTo>
                  <a:pt x="81787" y="679703"/>
                </a:lnTo>
                <a:lnTo>
                  <a:pt x="132079" y="678814"/>
                </a:lnTo>
                <a:lnTo>
                  <a:pt x="131318" y="628523"/>
                </a:lnTo>
                <a:close/>
              </a:path>
              <a:path w="251459" h="2070735">
                <a:moveTo>
                  <a:pt x="132969" y="729106"/>
                </a:moveTo>
                <a:lnTo>
                  <a:pt x="82676" y="729868"/>
                </a:lnTo>
                <a:lnTo>
                  <a:pt x="83439" y="780161"/>
                </a:lnTo>
                <a:lnTo>
                  <a:pt x="133730" y="779399"/>
                </a:lnTo>
                <a:lnTo>
                  <a:pt x="132969" y="729106"/>
                </a:lnTo>
                <a:close/>
              </a:path>
              <a:path w="251459" h="2070735">
                <a:moveTo>
                  <a:pt x="134620" y="829690"/>
                </a:moveTo>
                <a:lnTo>
                  <a:pt x="84327" y="830452"/>
                </a:lnTo>
                <a:lnTo>
                  <a:pt x="85090" y="880744"/>
                </a:lnTo>
                <a:lnTo>
                  <a:pt x="135381" y="879982"/>
                </a:lnTo>
                <a:lnTo>
                  <a:pt x="134620" y="829690"/>
                </a:lnTo>
                <a:close/>
              </a:path>
              <a:path w="251459" h="2070735">
                <a:moveTo>
                  <a:pt x="136271" y="930275"/>
                </a:moveTo>
                <a:lnTo>
                  <a:pt x="85978" y="931037"/>
                </a:lnTo>
                <a:lnTo>
                  <a:pt x="86741" y="981328"/>
                </a:lnTo>
                <a:lnTo>
                  <a:pt x="137032" y="980566"/>
                </a:lnTo>
                <a:lnTo>
                  <a:pt x="136271" y="930275"/>
                </a:lnTo>
                <a:close/>
              </a:path>
              <a:path w="251459" h="2070735">
                <a:moveTo>
                  <a:pt x="137922" y="1030858"/>
                </a:moveTo>
                <a:lnTo>
                  <a:pt x="87629" y="1031620"/>
                </a:lnTo>
                <a:lnTo>
                  <a:pt x="88392" y="1081913"/>
                </a:lnTo>
                <a:lnTo>
                  <a:pt x="138683" y="1081151"/>
                </a:lnTo>
                <a:lnTo>
                  <a:pt x="137922" y="1030858"/>
                </a:lnTo>
                <a:close/>
              </a:path>
              <a:path w="251459" h="2070735">
                <a:moveTo>
                  <a:pt x="139573" y="1131442"/>
                </a:moveTo>
                <a:lnTo>
                  <a:pt x="89280" y="1132204"/>
                </a:lnTo>
                <a:lnTo>
                  <a:pt x="90043" y="1182496"/>
                </a:lnTo>
                <a:lnTo>
                  <a:pt x="140334" y="1181734"/>
                </a:lnTo>
                <a:lnTo>
                  <a:pt x="139573" y="1131442"/>
                </a:lnTo>
                <a:close/>
              </a:path>
              <a:path w="251459" h="2070735">
                <a:moveTo>
                  <a:pt x="141224" y="1231899"/>
                </a:moveTo>
                <a:lnTo>
                  <a:pt x="90931" y="1232789"/>
                </a:lnTo>
                <a:lnTo>
                  <a:pt x="91694" y="1283080"/>
                </a:lnTo>
                <a:lnTo>
                  <a:pt x="141985" y="1282191"/>
                </a:lnTo>
                <a:lnTo>
                  <a:pt x="141224" y="1231899"/>
                </a:lnTo>
                <a:close/>
              </a:path>
              <a:path w="251459" h="2070735">
                <a:moveTo>
                  <a:pt x="142875" y="1332483"/>
                </a:moveTo>
                <a:lnTo>
                  <a:pt x="92582" y="1333372"/>
                </a:lnTo>
                <a:lnTo>
                  <a:pt x="93345" y="1383664"/>
                </a:lnTo>
                <a:lnTo>
                  <a:pt x="143636" y="1382776"/>
                </a:lnTo>
                <a:lnTo>
                  <a:pt x="142875" y="1332483"/>
                </a:lnTo>
                <a:close/>
              </a:path>
              <a:path w="251459" h="2070735">
                <a:moveTo>
                  <a:pt x="144525" y="1433067"/>
                </a:moveTo>
                <a:lnTo>
                  <a:pt x="94233" y="1433956"/>
                </a:lnTo>
                <a:lnTo>
                  <a:pt x="94996" y="1484248"/>
                </a:lnTo>
                <a:lnTo>
                  <a:pt x="145287" y="1483359"/>
                </a:lnTo>
                <a:lnTo>
                  <a:pt x="144525" y="1433067"/>
                </a:lnTo>
                <a:close/>
              </a:path>
              <a:path w="251459" h="2070735">
                <a:moveTo>
                  <a:pt x="146176" y="1533652"/>
                </a:moveTo>
                <a:lnTo>
                  <a:pt x="95884" y="1534540"/>
                </a:lnTo>
                <a:lnTo>
                  <a:pt x="96647" y="1584833"/>
                </a:lnTo>
                <a:lnTo>
                  <a:pt x="146939" y="1583943"/>
                </a:lnTo>
                <a:lnTo>
                  <a:pt x="146176" y="1533652"/>
                </a:lnTo>
                <a:close/>
              </a:path>
              <a:path w="251459" h="2070735">
                <a:moveTo>
                  <a:pt x="147827" y="1634235"/>
                </a:moveTo>
                <a:lnTo>
                  <a:pt x="97535" y="1635124"/>
                </a:lnTo>
                <a:lnTo>
                  <a:pt x="98298" y="1685289"/>
                </a:lnTo>
                <a:lnTo>
                  <a:pt x="148590" y="1684527"/>
                </a:lnTo>
                <a:lnTo>
                  <a:pt x="147827" y="1634235"/>
                </a:lnTo>
                <a:close/>
              </a:path>
              <a:path w="251459" h="2070735">
                <a:moveTo>
                  <a:pt x="149478" y="1734820"/>
                </a:moveTo>
                <a:lnTo>
                  <a:pt x="99186" y="1735581"/>
                </a:lnTo>
                <a:lnTo>
                  <a:pt x="99949" y="1785873"/>
                </a:lnTo>
                <a:lnTo>
                  <a:pt x="150241" y="1785111"/>
                </a:lnTo>
                <a:lnTo>
                  <a:pt x="149478" y="1734820"/>
                </a:lnTo>
                <a:close/>
              </a:path>
              <a:path w="251459" h="2070735">
                <a:moveTo>
                  <a:pt x="0" y="1820926"/>
                </a:moveTo>
                <a:lnTo>
                  <a:pt x="129794" y="2070227"/>
                </a:lnTo>
                <a:lnTo>
                  <a:pt x="202147" y="1919477"/>
                </a:lnTo>
                <a:lnTo>
                  <a:pt x="127380" y="1919477"/>
                </a:lnTo>
                <a:lnTo>
                  <a:pt x="0" y="1820926"/>
                </a:lnTo>
                <a:close/>
              </a:path>
              <a:path w="251459" h="2070735">
                <a:moveTo>
                  <a:pt x="251459" y="1816734"/>
                </a:moveTo>
                <a:lnTo>
                  <a:pt x="127380" y="1919477"/>
                </a:lnTo>
                <a:lnTo>
                  <a:pt x="202147" y="1919477"/>
                </a:lnTo>
                <a:lnTo>
                  <a:pt x="251459" y="1816734"/>
                </a:lnTo>
                <a:close/>
              </a:path>
              <a:path w="251459" h="2070735">
                <a:moveTo>
                  <a:pt x="151129" y="1835403"/>
                </a:moveTo>
                <a:lnTo>
                  <a:pt x="100837" y="1836165"/>
                </a:lnTo>
                <a:lnTo>
                  <a:pt x="101600" y="1886458"/>
                </a:lnTo>
                <a:lnTo>
                  <a:pt x="151892" y="1885695"/>
                </a:lnTo>
                <a:lnTo>
                  <a:pt x="151129" y="18354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22007" y="4515586"/>
            <a:ext cx="458749" cy="2773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69252" y="4543044"/>
            <a:ext cx="368807" cy="1874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69252" y="4543044"/>
            <a:ext cx="368935" cy="187960"/>
          </a:xfrm>
          <a:custGeom>
            <a:avLst/>
            <a:gdLst/>
            <a:ahLst/>
            <a:cxnLst/>
            <a:rect l="l" t="t" r="r" b="b"/>
            <a:pathLst>
              <a:path w="368934" h="187960">
                <a:moveTo>
                  <a:pt x="0" y="187451"/>
                </a:moveTo>
                <a:lnTo>
                  <a:pt x="368807" y="187451"/>
                </a:lnTo>
                <a:lnTo>
                  <a:pt x="368807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ln w="9143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9475" y="2072639"/>
            <a:ext cx="705637" cy="4983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475" y="2080221"/>
            <a:ext cx="707148" cy="521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9955" y="2103120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60" y="387096"/>
                </a:lnTo>
                <a:lnTo>
                  <a:pt x="594360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9955" y="2103120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60" y="387096"/>
                </a:lnTo>
                <a:lnTo>
                  <a:pt x="594360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69188" y="2136775"/>
            <a:ext cx="47815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ory  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772411" y="4517110"/>
            <a:ext cx="458749" cy="2773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19655" y="4544567"/>
            <a:ext cx="368807" cy="1874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19655" y="4544567"/>
            <a:ext cx="368935" cy="187960"/>
          </a:xfrm>
          <a:custGeom>
            <a:avLst/>
            <a:gdLst/>
            <a:ahLst/>
            <a:cxnLst/>
            <a:rect l="l" t="t" r="r" b="b"/>
            <a:pathLst>
              <a:path w="368935" h="187960">
                <a:moveTo>
                  <a:pt x="0" y="187451"/>
                </a:moveTo>
                <a:lnTo>
                  <a:pt x="368807" y="187451"/>
                </a:lnTo>
                <a:lnTo>
                  <a:pt x="368807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ln w="9143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03298" y="2515361"/>
            <a:ext cx="1159510" cy="1905"/>
          </a:xfrm>
          <a:custGeom>
            <a:avLst/>
            <a:gdLst/>
            <a:ahLst/>
            <a:cxnLst/>
            <a:rect l="l" t="t" r="r" b="b"/>
            <a:pathLst>
              <a:path w="1159510" h="1905">
                <a:moveTo>
                  <a:pt x="1159128" y="1397"/>
                </a:moveTo>
                <a:lnTo>
                  <a:pt x="0" y="0"/>
                </a:lnTo>
              </a:path>
            </a:pathLst>
          </a:custGeom>
          <a:ln w="5029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84172" y="2500502"/>
            <a:ext cx="251460" cy="2070735"/>
          </a:xfrm>
          <a:custGeom>
            <a:avLst/>
            <a:gdLst/>
            <a:ahLst/>
            <a:cxnLst/>
            <a:rect l="l" t="t" r="r" b="b"/>
            <a:pathLst>
              <a:path w="251460" h="2070735">
                <a:moveTo>
                  <a:pt x="121030" y="0"/>
                </a:moveTo>
                <a:lnTo>
                  <a:pt x="70738" y="762"/>
                </a:lnTo>
                <a:lnTo>
                  <a:pt x="72008" y="76200"/>
                </a:lnTo>
                <a:lnTo>
                  <a:pt x="122173" y="75437"/>
                </a:lnTo>
                <a:lnTo>
                  <a:pt x="121030" y="0"/>
                </a:lnTo>
                <a:close/>
              </a:path>
              <a:path w="251460" h="2070735">
                <a:moveTo>
                  <a:pt x="123062" y="125730"/>
                </a:moveTo>
                <a:lnTo>
                  <a:pt x="72770" y="126492"/>
                </a:lnTo>
                <a:lnTo>
                  <a:pt x="73659" y="176784"/>
                </a:lnTo>
                <a:lnTo>
                  <a:pt x="123825" y="176022"/>
                </a:lnTo>
                <a:lnTo>
                  <a:pt x="123062" y="125730"/>
                </a:lnTo>
                <a:close/>
              </a:path>
              <a:path w="251460" h="2070735">
                <a:moveTo>
                  <a:pt x="124713" y="226313"/>
                </a:moveTo>
                <a:lnTo>
                  <a:pt x="74421" y="227075"/>
                </a:lnTo>
                <a:lnTo>
                  <a:pt x="75310" y="277368"/>
                </a:lnTo>
                <a:lnTo>
                  <a:pt x="125475" y="276479"/>
                </a:lnTo>
                <a:lnTo>
                  <a:pt x="124713" y="226313"/>
                </a:lnTo>
                <a:close/>
              </a:path>
              <a:path w="251460" h="2070735">
                <a:moveTo>
                  <a:pt x="126364" y="326771"/>
                </a:moveTo>
                <a:lnTo>
                  <a:pt x="76072" y="327660"/>
                </a:lnTo>
                <a:lnTo>
                  <a:pt x="76961" y="377951"/>
                </a:lnTo>
                <a:lnTo>
                  <a:pt x="127126" y="377063"/>
                </a:lnTo>
                <a:lnTo>
                  <a:pt x="126364" y="326771"/>
                </a:lnTo>
                <a:close/>
              </a:path>
              <a:path w="251460" h="2070735">
                <a:moveTo>
                  <a:pt x="128015" y="427355"/>
                </a:moveTo>
                <a:lnTo>
                  <a:pt x="77723" y="428244"/>
                </a:lnTo>
                <a:lnTo>
                  <a:pt x="78612" y="478536"/>
                </a:lnTo>
                <a:lnTo>
                  <a:pt x="128777" y="477647"/>
                </a:lnTo>
                <a:lnTo>
                  <a:pt x="128015" y="427355"/>
                </a:lnTo>
                <a:close/>
              </a:path>
              <a:path w="251460" h="2070735">
                <a:moveTo>
                  <a:pt x="129666" y="527938"/>
                </a:moveTo>
                <a:lnTo>
                  <a:pt x="79375" y="528827"/>
                </a:lnTo>
                <a:lnTo>
                  <a:pt x="80263" y="579120"/>
                </a:lnTo>
                <a:lnTo>
                  <a:pt x="130428" y="578231"/>
                </a:lnTo>
                <a:lnTo>
                  <a:pt x="129666" y="527938"/>
                </a:lnTo>
                <a:close/>
              </a:path>
              <a:path w="251460" h="2070735">
                <a:moveTo>
                  <a:pt x="131317" y="628523"/>
                </a:moveTo>
                <a:lnTo>
                  <a:pt x="81025" y="629412"/>
                </a:lnTo>
                <a:lnTo>
                  <a:pt x="81914" y="679704"/>
                </a:lnTo>
                <a:lnTo>
                  <a:pt x="132079" y="678814"/>
                </a:lnTo>
                <a:lnTo>
                  <a:pt x="131317" y="628523"/>
                </a:lnTo>
                <a:close/>
              </a:path>
              <a:path w="251460" h="2070735">
                <a:moveTo>
                  <a:pt x="132969" y="729107"/>
                </a:moveTo>
                <a:lnTo>
                  <a:pt x="82676" y="729869"/>
                </a:lnTo>
                <a:lnTo>
                  <a:pt x="83565" y="780161"/>
                </a:lnTo>
                <a:lnTo>
                  <a:pt x="133730" y="779399"/>
                </a:lnTo>
                <a:lnTo>
                  <a:pt x="132969" y="729107"/>
                </a:lnTo>
                <a:close/>
              </a:path>
              <a:path w="251460" h="2070735">
                <a:moveTo>
                  <a:pt x="134619" y="829691"/>
                </a:moveTo>
                <a:lnTo>
                  <a:pt x="84327" y="830452"/>
                </a:lnTo>
                <a:lnTo>
                  <a:pt x="85089" y="880745"/>
                </a:lnTo>
                <a:lnTo>
                  <a:pt x="135381" y="879983"/>
                </a:lnTo>
                <a:lnTo>
                  <a:pt x="134619" y="829691"/>
                </a:lnTo>
                <a:close/>
              </a:path>
              <a:path w="251460" h="2070735">
                <a:moveTo>
                  <a:pt x="136270" y="930275"/>
                </a:moveTo>
                <a:lnTo>
                  <a:pt x="85978" y="931037"/>
                </a:lnTo>
                <a:lnTo>
                  <a:pt x="86740" y="981329"/>
                </a:lnTo>
                <a:lnTo>
                  <a:pt x="137032" y="980567"/>
                </a:lnTo>
                <a:lnTo>
                  <a:pt x="136270" y="930275"/>
                </a:lnTo>
                <a:close/>
              </a:path>
              <a:path w="251460" h="2070735">
                <a:moveTo>
                  <a:pt x="137921" y="1030859"/>
                </a:moveTo>
                <a:lnTo>
                  <a:pt x="87629" y="1031621"/>
                </a:lnTo>
                <a:lnTo>
                  <a:pt x="88391" y="1081913"/>
                </a:lnTo>
                <a:lnTo>
                  <a:pt x="138683" y="1081151"/>
                </a:lnTo>
                <a:lnTo>
                  <a:pt x="137921" y="1030859"/>
                </a:lnTo>
                <a:close/>
              </a:path>
              <a:path w="251460" h="2070735">
                <a:moveTo>
                  <a:pt x="139572" y="1131443"/>
                </a:moveTo>
                <a:lnTo>
                  <a:pt x="89280" y="1132205"/>
                </a:lnTo>
                <a:lnTo>
                  <a:pt x="90042" y="1182497"/>
                </a:lnTo>
                <a:lnTo>
                  <a:pt x="140334" y="1181735"/>
                </a:lnTo>
                <a:lnTo>
                  <a:pt x="139572" y="1131443"/>
                </a:lnTo>
                <a:close/>
              </a:path>
              <a:path w="251460" h="2070735">
                <a:moveTo>
                  <a:pt x="141223" y="1231900"/>
                </a:moveTo>
                <a:lnTo>
                  <a:pt x="90931" y="1232789"/>
                </a:lnTo>
                <a:lnTo>
                  <a:pt x="91693" y="1283081"/>
                </a:lnTo>
                <a:lnTo>
                  <a:pt x="141985" y="1282192"/>
                </a:lnTo>
                <a:lnTo>
                  <a:pt x="141223" y="1231900"/>
                </a:lnTo>
                <a:close/>
              </a:path>
              <a:path w="251460" h="2070735">
                <a:moveTo>
                  <a:pt x="142875" y="1332484"/>
                </a:moveTo>
                <a:lnTo>
                  <a:pt x="92582" y="1333373"/>
                </a:lnTo>
                <a:lnTo>
                  <a:pt x="93344" y="1383665"/>
                </a:lnTo>
                <a:lnTo>
                  <a:pt x="143636" y="1382776"/>
                </a:lnTo>
                <a:lnTo>
                  <a:pt x="142875" y="1332484"/>
                </a:lnTo>
                <a:close/>
              </a:path>
              <a:path w="251460" h="2070735">
                <a:moveTo>
                  <a:pt x="144525" y="1433068"/>
                </a:moveTo>
                <a:lnTo>
                  <a:pt x="94233" y="1433957"/>
                </a:lnTo>
                <a:lnTo>
                  <a:pt x="94995" y="1484249"/>
                </a:lnTo>
                <a:lnTo>
                  <a:pt x="145287" y="1483360"/>
                </a:lnTo>
                <a:lnTo>
                  <a:pt x="144525" y="1433068"/>
                </a:lnTo>
                <a:close/>
              </a:path>
              <a:path w="251460" h="2070735">
                <a:moveTo>
                  <a:pt x="146176" y="1533652"/>
                </a:moveTo>
                <a:lnTo>
                  <a:pt x="95884" y="1534541"/>
                </a:lnTo>
                <a:lnTo>
                  <a:pt x="96646" y="1584833"/>
                </a:lnTo>
                <a:lnTo>
                  <a:pt x="146938" y="1583944"/>
                </a:lnTo>
                <a:lnTo>
                  <a:pt x="146176" y="1533652"/>
                </a:lnTo>
                <a:close/>
              </a:path>
              <a:path w="251460" h="2070735">
                <a:moveTo>
                  <a:pt x="147827" y="1634236"/>
                </a:moveTo>
                <a:lnTo>
                  <a:pt x="97535" y="1635125"/>
                </a:lnTo>
                <a:lnTo>
                  <a:pt x="98297" y="1685290"/>
                </a:lnTo>
                <a:lnTo>
                  <a:pt x="148589" y="1684528"/>
                </a:lnTo>
                <a:lnTo>
                  <a:pt x="147827" y="1634236"/>
                </a:lnTo>
                <a:close/>
              </a:path>
              <a:path w="251460" h="2070735">
                <a:moveTo>
                  <a:pt x="149478" y="1734820"/>
                </a:moveTo>
                <a:lnTo>
                  <a:pt x="99186" y="1735582"/>
                </a:lnTo>
                <a:lnTo>
                  <a:pt x="99948" y="1785874"/>
                </a:lnTo>
                <a:lnTo>
                  <a:pt x="150240" y="1785112"/>
                </a:lnTo>
                <a:lnTo>
                  <a:pt x="149478" y="1734820"/>
                </a:lnTo>
                <a:close/>
              </a:path>
              <a:path w="251460" h="2070735">
                <a:moveTo>
                  <a:pt x="0" y="1820926"/>
                </a:moveTo>
                <a:lnTo>
                  <a:pt x="129793" y="2070227"/>
                </a:lnTo>
                <a:lnTo>
                  <a:pt x="202147" y="1919478"/>
                </a:lnTo>
                <a:lnTo>
                  <a:pt x="127380" y="1919478"/>
                </a:lnTo>
                <a:lnTo>
                  <a:pt x="0" y="1820926"/>
                </a:lnTo>
                <a:close/>
              </a:path>
              <a:path w="251460" h="2070735">
                <a:moveTo>
                  <a:pt x="251459" y="1816735"/>
                </a:moveTo>
                <a:lnTo>
                  <a:pt x="127380" y="1919478"/>
                </a:lnTo>
                <a:lnTo>
                  <a:pt x="202147" y="1919478"/>
                </a:lnTo>
                <a:lnTo>
                  <a:pt x="251459" y="1816735"/>
                </a:lnTo>
                <a:close/>
              </a:path>
              <a:path w="251460" h="2070735">
                <a:moveTo>
                  <a:pt x="151129" y="1835404"/>
                </a:moveTo>
                <a:lnTo>
                  <a:pt x="100837" y="1836166"/>
                </a:lnTo>
                <a:lnTo>
                  <a:pt x="101600" y="1886458"/>
                </a:lnTo>
                <a:lnTo>
                  <a:pt x="151891" y="1885696"/>
                </a:lnTo>
                <a:lnTo>
                  <a:pt x="151129" y="18354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77696" y="4100321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15796" y="5518403"/>
            <a:ext cx="6233160" cy="17145"/>
          </a:xfrm>
          <a:custGeom>
            <a:avLst/>
            <a:gdLst/>
            <a:ahLst/>
            <a:cxnLst/>
            <a:rect l="l" t="t" r="r" b="b"/>
            <a:pathLst>
              <a:path w="6233159" h="17145">
                <a:moveTo>
                  <a:pt x="0" y="16764"/>
                </a:moveTo>
                <a:lnTo>
                  <a:pt x="6233033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82483" y="2674620"/>
            <a:ext cx="8890" cy="2844165"/>
          </a:xfrm>
          <a:custGeom>
            <a:avLst/>
            <a:gdLst/>
            <a:ahLst/>
            <a:cxnLst/>
            <a:rect l="l" t="t" r="r" b="b"/>
            <a:pathLst>
              <a:path w="8890" h="2844165">
                <a:moveTo>
                  <a:pt x="8382" y="2843910"/>
                </a:moveTo>
                <a:lnTo>
                  <a:pt x="0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1000" y="2502407"/>
            <a:ext cx="705637" cy="4983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1000" y="2508465"/>
            <a:ext cx="707148" cy="52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480" y="2532888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59" y="387096"/>
                </a:lnTo>
                <a:lnTo>
                  <a:pt x="594359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480" y="2532888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59" y="387096"/>
                </a:lnTo>
                <a:lnTo>
                  <a:pt x="594359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70408" y="2565908"/>
            <a:ext cx="47815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Memory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73379" y="2923032"/>
            <a:ext cx="707148" cy="4983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3379" y="2930613"/>
            <a:ext cx="707148" cy="521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3859" y="2953511"/>
            <a:ext cx="596265" cy="387350"/>
          </a:xfrm>
          <a:custGeom>
            <a:avLst/>
            <a:gdLst/>
            <a:ahLst/>
            <a:cxnLst/>
            <a:rect l="l" t="t" r="r" b="b"/>
            <a:pathLst>
              <a:path w="596265" h="387350">
                <a:moveTo>
                  <a:pt x="0" y="387096"/>
                </a:moveTo>
                <a:lnTo>
                  <a:pt x="595884" y="387096"/>
                </a:lnTo>
                <a:lnTo>
                  <a:pt x="595884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859" y="2953511"/>
            <a:ext cx="596265" cy="387350"/>
          </a:xfrm>
          <a:custGeom>
            <a:avLst/>
            <a:gdLst/>
            <a:ahLst/>
            <a:cxnLst/>
            <a:rect l="l" t="t" r="r" b="b"/>
            <a:pathLst>
              <a:path w="596265" h="387350">
                <a:moveTo>
                  <a:pt x="0" y="387096"/>
                </a:moveTo>
                <a:lnTo>
                  <a:pt x="595884" y="387096"/>
                </a:lnTo>
                <a:lnTo>
                  <a:pt x="595884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63397" y="2986785"/>
            <a:ext cx="47942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Memory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Segme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4316" y="2296667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1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14983" y="2743200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0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07363" y="3137916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1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49425" y="2743390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881" y="0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14627" y="2302764"/>
            <a:ext cx="3175" cy="442595"/>
          </a:xfrm>
          <a:custGeom>
            <a:avLst/>
            <a:gdLst/>
            <a:ahLst/>
            <a:cxnLst/>
            <a:rect l="l" t="t" r="r" b="b"/>
            <a:pathLst>
              <a:path w="3175" h="442594">
                <a:moveTo>
                  <a:pt x="2793" y="0"/>
                </a:moveTo>
                <a:lnTo>
                  <a:pt x="0" y="442213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16152" y="2695955"/>
            <a:ext cx="3175" cy="442595"/>
          </a:xfrm>
          <a:custGeom>
            <a:avLst/>
            <a:gdLst/>
            <a:ahLst/>
            <a:cxnLst/>
            <a:rect l="l" t="t" r="r" b="b"/>
            <a:pathLst>
              <a:path w="3175" h="442594">
                <a:moveTo>
                  <a:pt x="2793" y="0"/>
                </a:moveTo>
                <a:lnTo>
                  <a:pt x="0" y="442214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97011" y="2634970"/>
            <a:ext cx="774179" cy="5410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29016" y="2663913"/>
            <a:ext cx="707148" cy="52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27492" y="2665476"/>
            <a:ext cx="662940" cy="429895"/>
          </a:xfrm>
          <a:custGeom>
            <a:avLst/>
            <a:gdLst/>
            <a:ahLst/>
            <a:cxnLst/>
            <a:rect l="l" t="t" r="r" b="b"/>
            <a:pathLst>
              <a:path w="662940" h="429894">
                <a:moveTo>
                  <a:pt x="0" y="429768"/>
                </a:moveTo>
                <a:lnTo>
                  <a:pt x="662940" y="429768"/>
                </a:lnTo>
                <a:lnTo>
                  <a:pt x="662940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27492" y="2665476"/>
            <a:ext cx="662940" cy="429895"/>
          </a:xfrm>
          <a:custGeom>
            <a:avLst/>
            <a:gdLst/>
            <a:ahLst/>
            <a:cxnLst/>
            <a:rect l="l" t="t" r="r" b="b"/>
            <a:pathLst>
              <a:path w="662940" h="429894">
                <a:moveTo>
                  <a:pt x="0" y="429768"/>
                </a:moveTo>
                <a:lnTo>
                  <a:pt x="662940" y="429768"/>
                </a:lnTo>
                <a:lnTo>
                  <a:pt x="662940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220836" y="2720466"/>
            <a:ext cx="47815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Memory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706868" y="2667000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530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17180" y="2397251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7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917180" y="2644139"/>
            <a:ext cx="1905" cy="233679"/>
          </a:xfrm>
          <a:custGeom>
            <a:avLst/>
            <a:gdLst/>
            <a:ahLst/>
            <a:cxnLst/>
            <a:rect l="l" t="t" r="r" b="b"/>
            <a:pathLst>
              <a:path w="1904" h="233680">
                <a:moveTo>
                  <a:pt x="0" y="233552"/>
                </a:moveTo>
                <a:lnTo>
                  <a:pt x="1397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93684" y="2323592"/>
            <a:ext cx="233679" cy="152400"/>
          </a:xfrm>
          <a:custGeom>
            <a:avLst/>
            <a:gdLst/>
            <a:ahLst/>
            <a:cxnLst/>
            <a:rect l="l" t="t" r="r" b="b"/>
            <a:pathLst>
              <a:path w="233679" h="152400">
                <a:moveTo>
                  <a:pt x="116861" y="116376"/>
                </a:moveTo>
                <a:lnTo>
                  <a:pt x="76581" y="152146"/>
                </a:lnTo>
                <a:lnTo>
                  <a:pt x="155025" y="118618"/>
                </a:lnTo>
                <a:lnTo>
                  <a:pt x="116861" y="116376"/>
                </a:lnTo>
                <a:close/>
              </a:path>
              <a:path w="233679" h="152400">
                <a:moveTo>
                  <a:pt x="157094" y="80648"/>
                </a:moveTo>
                <a:lnTo>
                  <a:pt x="116861" y="116376"/>
                </a:lnTo>
                <a:lnTo>
                  <a:pt x="154813" y="118618"/>
                </a:lnTo>
                <a:lnTo>
                  <a:pt x="157094" y="80648"/>
                </a:lnTo>
                <a:close/>
              </a:path>
              <a:path w="233679" h="152400">
                <a:moveTo>
                  <a:pt x="159381" y="42606"/>
                </a:moveTo>
                <a:lnTo>
                  <a:pt x="154813" y="118618"/>
                </a:lnTo>
                <a:lnTo>
                  <a:pt x="155025" y="118618"/>
                </a:lnTo>
                <a:lnTo>
                  <a:pt x="233172" y="85217"/>
                </a:lnTo>
                <a:lnTo>
                  <a:pt x="159381" y="42606"/>
                </a:lnTo>
                <a:close/>
              </a:path>
              <a:path w="233679" h="152400">
                <a:moveTo>
                  <a:pt x="4445" y="33400"/>
                </a:moveTo>
                <a:lnTo>
                  <a:pt x="0" y="109474"/>
                </a:lnTo>
                <a:lnTo>
                  <a:pt x="116861" y="116376"/>
                </a:lnTo>
                <a:lnTo>
                  <a:pt x="157095" y="80640"/>
                </a:lnTo>
                <a:lnTo>
                  <a:pt x="121327" y="40298"/>
                </a:lnTo>
                <a:lnTo>
                  <a:pt x="4445" y="33400"/>
                </a:lnTo>
                <a:close/>
              </a:path>
              <a:path w="233679" h="152400">
                <a:moveTo>
                  <a:pt x="121327" y="40298"/>
                </a:moveTo>
                <a:lnTo>
                  <a:pt x="157095" y="80640"/>
                </a:lnTo>
                <a:lnTo>
                  <a:pt x="159381" y="42606"/>
                </a:lnTo>
                <a:lnTo>
                  <a:pt x="121327" y="40298"/>
                </a:lnTo>
                <a:close/>
              </a:path>
              <a:path w="233679" h="152400">
                <a:moveTo>
                  <a:pt x="85598" y="0"/>
                </a:moveTo>
                <a:lnTo>
                  <a:pt x="121327" y="40298"/>
                </a:lnTo>
                <a:lnTo>
                  <a:pt x="159262" y="42537"/>
                </a:lnTo>
                <a:lnTo>
                  <a:pt x="85598" y="0"/>
                </a:lnTo>
                <a:close/>
              </a:path>
            </a:pathLst>
          </a:custGeom>
          <a:solidFill>
            <a:srgbClr val="E4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76920" y="2813176"/>
            <a:ext cx="250190" cy="152400"/>
          </a:xfrm>
          <a:custGeom>
            <a:avLst/>
            <a:gdLst/>
            <a:ahLst/>
            <a:cxnLst/>
            <a:rect l="l" t="t" r="r" b="b"/>
            <a:pathLst>
              <a:path w="250190" h="152400">
                <a:moveTo>
                  <a:pt x="175955" y="109739"/>
                </a:moveTo>
                <a:lnTo>
                  <a:pt x="137985" y="111957"/>
                </a:lnTo>
                <a:lnTo>
                  <a:pt x="102234" y="152146"/>
                </a:lnTo>
                <a:lnTo>
                  <a:pt x="175955" y="109739"/>
                </a:lnTo>
                <a:close/>
              </a:path>
              <a:path w="250190" h="152400">
                <a:moveTo>
                  <a:pt x="133674" y="35877"/>
                </a:moveTo>
                <a:lnTo>
                  <a:pt x="0" y="43687"/>
                </a:lnTo>
                <a:lnTo>
                  <a:pt x="4445" y="119761"/>
                </a:lnTo>
                <a:lnTo>
                  <a:pt x="137985" y="111957"/>
                </a:lnTo>
                <a:lnTo>
                  <a:pt x="173862" y="71627"/>
                </a:lnTo>
                <a:lnTo>
                  <a:pt x="133674" y="35877"/>
                </a:lnTo>
                <a:close/>
              </a:path>
              <a:path w="250190" h="152400">
                <a:moveTo>
                  <a:pt x="171703" y="33655"/>
                </a:moveTo>
                <a:lnTo>
                  <a:pt x="133674" y="35877"/>
                </a:lnTo>
                <a:lnTo>
                  <a:pt x="173862" y="71627"/>
                </a:lnTo>
                <a:lnTo>
                  <a:pt x="137985" y="111957"/>
                </a:lnTo>
                <a:lnTo>
                  <a:pt x="175975" y="109727"/>
                </a:lnTo>
                <a:lnTo>
                  <a:pt x="176143" y="109631"/>
                </a:lnTo>
                <a:lnTo>
                  <a:pt x="171703" y="33655"/>
                </a:lnTo>
                <a:close/>
              </a:path>
              <a:path w="250190" h="152400">
                <a:moveTo>
                  <a:pt x="176143" y="109631"/>
                </a:moveTo>
                <a:lnTo>
                  <a:pt x="175955" y="109739"/>
                </a:lnTo>
                <a:lnTo>
                  <a:pt x="176149" y="109727"/>
                </a:lnTo>
                <a:close/>
              </a:path>
              <a:path w="250190" h="152400">
                <a:moveTo>
                  <a:pt x="171788" y="33655"/>
                </a:moveTo>
                <a:lnTo>
                  <a:pt x="176143" y="109631"/>
                </a:lnTo>
                <a:lnTo>
                  <a:pt x="249935" y="67183"/>
                </a:lnTo>
                <a:lnTo>
                  <a:pt x="171788" y="33655"/>
                </a:lnTo>
                <a:close/>
              </a:path>
              <a:path w="250190" h="152400">
                <a:moveTo>
                  <a:pt x="93345" y="0"/>
                </a:moveTo>
                <a:lnTo>
                  <a:pt x="133674" y="35877"/>
                </a:lnTo>
                <a:lnTo>
                  <a:pt x="171703" y="33655"/>
                </a:lnTo>
                <a:lnTo>
                  <a:pt x="93345" y="0"/>
                </a:lnTo>
                <a:close/>
              </a:path>
            </a:pathLst>
          </a:custGeom>
          <a:solidFill>
            <a:srgbClr val="E4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97" name="object 97"/>
          <p:cNvSpPr txBox="1"/>
          <p:nvPr/>
        </p:nvSpPr>
        <p:spPr>
          <a:xfrm>
            <a:off x="535940" y="937005"/>
            <a:ext cx="428625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5" dirty="0">
                <a:latin typeface="Calibri"/>
                <a:cs typeface="Calibri"/>
              </a:rPr>
              <a:t>Tow-sided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383279" y="2237244"/>
            <a:ext cx="737603" cy="774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15284" y="2269235"/>
            <a:ext cx="623315" cy="6598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15284" y="2269235"/>
            <a:ext cx="623570" cy="660400"/>
          </a:xfrm>
          <a:custGeom>
            <a:avLst/>
            <a:gdLst/>
            <a:ahLst/>
            <a:cxnLst/>
            <a:rect l="l" t="t" r="r" b="b"/>
            <a:pathLst>
              <a:path w="623570" h="660400">
                <a:moveTo>
                  <a:pt x="0" y="329946"/>
                </a:moveTo>
                <a:lnTo>
                  <a:pt x="3380" y="281184"/>
                </a:lnTo>
                <a:lnTo>
                  <a:pt x="13198" y="234645"/>
                </a:lnTo>
                <a:lnTo>
                  <a:pt x="28972" y="190840"/>
                </a:lnTo>
                <a:lnTo>
                  <a:pt x="50219" y="150277"/>
                </a:lnTo>
                <a:lnTo>
                  <a:pt x="76457" y="113468"/>
                </a:lnTo>
                <a:lnTo>
                  <a:pt x="107203" y="80923"/>
                </a:lnTo>
                <a:lnTo>
                  <a:pt x="141974" y="53151"/>
                </a:lnTo>
                <a:lnTo>
                  <a:pt x="180287" y="30662"/>
                </a:lnTo>
                <a:lnTo>
                  <a:pt x="221661" y="13967"/>
                </a:lnTo>
                <a:lnTo>
                  <a:pt x="265612" y="3576"/>
                </a:lnTo>
                <a:lnTo>
                  <a:pt x="311657" y="0"/>
                </a:lnTo>
                <a:lnTo>
                  <a:pt x="357703" y="3576"/>
                </a:lnTo>
                <a:lnTo>
                  <a:pt x="401654" y="13967"/>
                </a:lnTo>
                <a:lnTo>
                  <a:pt x="443028" y="30662"/>
                </a:lnTo>
                <a:lnTo>
                  <a:pt x="481341" y="53151"/>
                </a:lnTo>
                <a:lnTo>
                  <a:pt x="516112" y="80923"/>
                </a:lnTo>
                <a:lnTo>
                  <a:pt x="546858" y="113468"/>
                </a:lnTo>
                <a:lnTo>
                  <a:pt x="573096" y="150277"/>
                </a:lnTo>
                <a:lnTo>
                  <a:pt x="594343" y="190840"/>
                </a:lnTo>
                <a:lnTo>
                  <a:pt x="610117" y="234645"/>
                </a:lnTo>
                <a:lnTo>
                  <a:pt x="619935" y="281184"/>
                </a:lnTo>
                <a:lnTo>
                  <a:pt x="623315" y="329946"/>
                </a:lnTo>
                <a:lnTo>
                  <a:pt x="619935" y="378707"/>
                </a:lnTo>
                <a:lnTo>
                  <a:pt x="610117" y="425246"/>
                </a:lnTo>
                <a:lnTo>
                  <a:pt x="594343" y="469051"/>
                </a:lnTo>
                <a:lnTo>
                  <a:pt x="573096" y="509614"/>
                </a:lnTo>
                <a:lnTo>
                  <a:pt x="546858" y="546423"/>
                </a:lnTo>
                <a:lnTo>
                  <a:pt x="516112" y="578968"/>
                </a:lnTo>
                <a:lnTo>
                  <a:pt x="481341" y="606740"/>
                </a:lnTo>
                <a:lnTo>
                  <a:pt x="443028" y="629229"/>
                </a:lnTo>
                <a:lnTo>
                  <a:pt x="401654" y="645924"/>
                </a:lnTo>
                <a:lnTo>
                  <a:pt x="357703" y="656315"/>
                </a:lnTo>
                <a:lnTo>
                  <a:pt x="311657" y="659891"/>
                </a:lnTo>
                <a:lnTo>
                  <a:pt x="265612" y="656315"/>
                </a:lnTo>
                <a:lnTo>
                  <a:pt x="221661" y="645924"/>
                </a:lnTo>
                <a:lnTo>
                  <a:pt x="180287" y="629229"/>
                </a:lnTo>
                <a:lnTo>
                  <a:pt x="141974" y="606740"/>
                </a:lnTo>
                <a:lnTo>
                  <a:pt x="107203" y="578968"/>
                </a:lnTo>
                <a:lnTo>
                  <a:pt x="76457" y="546423"/>
                </a:lnTo>
                <a:lnTo>
                  <a:pt x="50219" y="509614"/>
                </a:lnTo>
                <a:lnTo>
                  <a:pt x="28972" y="469051"/>
                </a:lnTo>
                <a:lnTo>
                  <a:pt x="13198" y="425246"/>
                </a:lnTo>
                <a:lnTo>
                  <a:pt x="3380" y="378707"/>
                </a:lnTo>
                <a:lnTo>
                  <a:pt x="0" y="329946"/>
                </a:lnTo>
                <a:close/>
              </a:path>
            </a:pathLst>
          </a:custGeom>
          <a:ln w="12192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755126" y="6509853"/>
            <a:ext cx="2787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41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1" y="1677161"/>
            <a:ext cx="8763000" cy="4711065"/>
          </a:xfrm>
          <a:custGeom>
            <a:avLst/>
            <a:gdLst/>
            <a:ahLst/>
            <a:cxnLst/>
            <a:rect l="l" t="t" r="r" b="b"/>
            <a:pathLst>
              <a:path w="8763000" h="4711065">
                <a:moveTo>
                  <a:pt x="0" y="4710684"/>
                </a:moveTo>
                <a:lnTo>
                  <a:pt x="8763000" y="4710684"/>
                </a:lnTo>
                <a:lnTo>
                  <a:pt x="8763000" y="0"/>
                </a:lnTo>
                <a:lnTo>
                  <a:pt x="0" y="0"/>
                </a:lnTo>
                <a:lnTo>
                  <a:pt x="0" y="471068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815" y="937005"/>
            <a:ext cx="7527290" cy="239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5470" indent="-342900">
              <a:lnSpc>
                <a:spcPct val="100000"/>
              </a:lnSpc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2, a simple </a:t>
            </a:r>
            <a:r>
              <a:rPr sz="2800" b="1" spc="-10" dirty="0">
                <a:latin typeface="Calibri"/>
                <a:cs typeface="Calibri"/>
              </a:rPr>
              <a:t>MPI send/receive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#include</a:t>
            </a:r>
            <a:r>
              <a:rPr sz="1500" spc="-5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&lt;mpi.h&gt;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main</a:t>
            </a:r>
            <a:r>
              <a:rPr sz="1500" spc="-10" dirty="0">
                <a:latin typeface="Lucida Console"/>
                <a:cs typeface="Lucida Console"/>
              </a:rPr>
              <a:t>(</a:t>
            </a: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5" dirty="0">
                <a:latin typeface="Lucida Console"/>
                <a:cs typeface="Lucida Console"/>
              </a:rPr>
              <a:t>argc,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char</a:t>
            </a:r>
            <a:r>
              <a:rPr sz="1500" spc="-7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**argv)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69900" marR="44196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MPI_Init(&amp;argc,</a:t>
            </a:r>
            <a:r>
              <a:rPr sz="1500" spc="-8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&amp;argv);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5" dirty="0">
                <a:latin typeface="Lucida Console"/>
                <a:cs typeface="Lucida Console"/>
              </a:rPr>
              <a:t>myRank, size;  </a:t>
            </a:r>
            <a:r>
              <a:rPr sz="1500" spc="-10" dirty="0">
                <a:latin typeface="Lucida Console"/>
                <a:cs typeface="Lucida Console"/>
              </a:rPr>
              <a:t>MPI_Com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MPI_Com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5"/>
              </a:lnSpc>
            </a:pPr>
            <a:r>
              <a:rPr sz="2000" dirty="0"/>
              <a:t>42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576053" y="2896757"/>
            <a:ext cx="593090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500" spc="-10" dirty="0">
                <a:latin typeface="Lucida Console"/>
                <a:cs typeface="Lucida Console"/>
              </a:rPr>
              <a:t>m_size(MPI_COMM_WOLRD,</a:t>
            </a:r>
            <a:r>
              <a:rPr sz="1500" spc="2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&amp;size);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m_rank(MPI_COMM_WORLD,</a:t>
            </a:r>
            <a:r>
              <a:rPr sz="1500" spc="3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&amp;myRank);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104" y="4002278"/>
            <a:ext cx="254063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MPI_COMM_WORLD);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320" y="3316478"/>
            <a:ext cx="2428875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11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number;</a:t>
            </a:r>
            <a:endParaRPr sz="1500">
              <a:latin typeface="Lucida Console"/>
              <a:cs typeface="Lucida Console"/>
            </a:endParaRPr>
          </a:p>
          <a:p>
            <a:pPr marL="469900" marR="5080" indent="-4572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5" dirty="0">
                <a:latin typeface="Lucida Console"/>
                <a:cs typeface="Lucida Console"/>
              </a:rPr>
              <a:t>(rank ==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) {  number 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-1</a:t>
            </a:r>
            <a:r>
              <a:rPr sz="1500" spc="-5" dirty="0">
                <a:latin typeface="Lucida Console"/>
                <a:cs typeface="Lucida Console"/>
              </a:rPr>
              <a:t>;  </a:t>
            </a:r>
            <a:r>
              <a:rPr sz="1500" spc="-10" dirty="0">
                <a:latin typeface="Lucida Console"/>
                <a:cs typeface="Lucida Console"/>
              </a:rPr>
              <a:t>MPI_Send(&amp;number,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 if </a:t>
            </a:r>
            <a:r>
              <a:rPr sz="1500" spc="-5" dirty="0">
                <a:latin typeface="Lucida Console"/>
                <a:cs typeface="Lucida Console"/>
              </a:rPr>
              <a:t>(rank ==</a:t>
            </a:r>
            <a:r>
              <a:rPr sz="1500" spc="-100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)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MPI_Recv(&amp;number,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8251" y="4002278"/>
            <a:ext cx="12827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7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MPI_INT,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1151" y="4459858"/>
            <a:ext cx="345503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MPI_INT,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MPI_COMM_WORLD,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815" y="4688458"/>
            <a:ext cx="722820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MPI_STATUS_IGNORE);</a:t>
            </a:r>
            <a:endParaRPr sz="1500">
              <a:latin typeface="Lucida Console"/>
              <a:cs typeface="Lucida Console"/>
            </a:endParaRPr>
          </a:p>
          <a:p>
            <a:pPr marL="812800" marR="5080" indent="1143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"Process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1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received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number %d from process 0\n"</a:t>
            </a:r>
            <a:r>
              <a:rPr sz="1500" spc="-5" dirty="0">
                <a:latin typeface="Lucida Console"/>
                <a:cs typeface="Lucida Console"/>
              </a:rPr>
              <a:t>,  </a:t>
            </a:r>
            <a:r>
              <a:rPr sz="1500" spc="-10" dirty="0">
                <a:latin typeface="Lucida Console"/>
                <a:cs typeface="Lucida Console"/>
              </a:rPr>
              <a:t>number);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MPI_Finalize();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return</a:t>
            </a:r>
            <a:r>
              <a:rPr sz="1500" spc="-9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715261" y="2502407"/>
          <a:ext cx="5791194" cy="765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641"/>
                <a:gridCol w="244490"/>
                <a:gridCol w="978479"/>
                <a:gridCol w="121099"/>
                <a:gridCol w="855575"/>
                <a:gridCol w="280624"/>
                <a:gridCol w="85526"/>
                <a:gridCol w="611213"/>
                <a:gridCol w="977007"/>
                <a:gridCol w="630540"/>
              </a:tblGrid>
              <a:tr h="400811">
                <a:tc gridSpan="3">
                  <a:txBody>
                    <a:bodyPr/>
                    <a:lstStyle/>
                    <a:p>
                      <a:endParaRPr sz="15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R w="25908">
                      <a:solidFill>
                        <a:srgbClr val="000000"/>
                      </a:solidFill>
                      <a:prstDash val="solid"/>
                    </a:lnR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2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T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number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-1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6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483933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3, </a:t>
            </a:r>
            <a:r>
              <a:rPr sz="2800" b="1" spc="-10" dirty="0">
                <a:latin typeface="Calibri"/>
                <a:cs typeface="Calibri"/>
              </a:rPr>
              <a:t>Ping </a:t>
            </a:r>
            <a:r>
              <a:rPr sz="2800" b="1" spc="-15" dirty="0">
                <a:latin typeface="Calibri"/>
                <a:cs typeface="Calibri"/>
              </a:rPr>
              <a:t>Pong</a:t>
            </a:r>
            <a:r>
              <a:rPr sz="2800" b="1" spc="-20" dirty="0">
                <a:latin typeface="Calibri"/>
                <a:cs typeface="Calibri"/>
              </a:rPr>
              <a:t> program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major portions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361" y="2076450"/>
            <a:ext cx="8763000" cy="4249420"/>
          </a:xfrm>
          <a:custGeom>
            <a:avLst/>
            <a:gdLst/>
            <a:ahLst/>
            <a:cxnLst/>
            <a:rect l="l" t="t" r="r" b="b"/>
            <a:pathLst>
              <a:path w="8763000" h="4249420">
                <a:moveTo>
                  <a:pt x="0" y="4248912"/>
                </a:moveTo>
                <a:lnTo>
                  <a:pt x="8763000" y="4248912"/>
                </a:lnTo>
                <a:lnTo>
                  <a:pt x="8763000" y="0"/>
                </a:lnTo>
                <a:lnTo>
                  <a:pt x="0" y="0"/>
                </a:lnTo>
                <a:lnTo>
                  <a:pt x="0" y="42489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815" y="2114677"/>
            <a:ext cx="459867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ping_pong_count </a:t>
            </a:r>
            <a:r>
              <a:rPr sz="1500" spc="-5" dirty="0">
                <a:latin typeface="Lucida Console"/>
                <a:cs typeface="Lucida Console"/>
              </a:rPr>
              <a:t>=</a:t>
            </a:r>
            <a:r>
              <a:rPr sz="1500" spc="-30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partner_rank </a:t>
            </a:r>
            <a:r>
              <a:rPr sz="1500" spc="-5" dirty="0">
                <a:latin typeface="Lucida Console"/>
                <a:cs typeface="Lucida Console"/>
              </a:rPr>
              <a:t>=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+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) %</a:t>
            </a:r>
            <a:r>
              <a:rPr sz="1500" spc="5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2</a:t>
            </a:r>
            <a:r>
              <a:rPr sz="1500" spc="-5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05"/>
              </a:lnSpc>
            </a:pPr>
            <a:r>
              <a:rPr sz="2000" dirty="0"/>
              <a:t>43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792520" y="3029458"/>
            <a:ext cx="12827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you send</a:t>
            </a:r>
            <a:r>
              <a:rPr sz="1500" spc="-10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it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815" y="2571877"/>
            <a:ext cx="539813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while </a:t>
            </a:r>
            <a:r>
              <a:rPr sz="1500" spc="-5" dirty="0">
                <a:latin typeface="Lucida Console"/>
                <a:cs typeface="Lucida Console"/>
              </a:rPr>
              <a:t>(ping_pong_count </a:t>
            </a:r>
            <a:r>
              <a:rPr sz="1500" dirty="0">
                <a:latin typeface="Lucida Console"/>
                <a:cs typeface="Lucida Console"/>
              </a:rPr>
              <a:t>&lt; </a:t>
            </a:r>
            <a:r>
              <a:rPr sz="1500" spc="-5" dirty="0">
                <a:latin typeface="Lucida Console"/>
                <a:cs typeface="Lucida Console"/>
              </a:rPr>
              <a:t>PING_PONG_LIMIT)</a:t>
            </a:r>
            <a:r>
              <a:rPr sz="1500" spc="-100" dirty="0">
                <a:latin typeface="Lucida Console"/>
                <a:cs typeface="Lucida Console"/>
              </a:rPr>
              <a:t> </a:t>
            </a:r>
            <a:r>
              <a:rPr sz="1500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== </a:t>
            </a:r>
            <a:r>
              <a:rPr sz="1500" spc="-10" dirty="0">
                <a:latin typeface="Lucida Console"/>
                <a:cs typeface="Lucida Console"/>
              </a:rPr>
              <a:t>ping_pong_count </a:t>
            </a:r>
            <a:r>
              <a:rPr sz="1500" spc="-5" dirty="0">
                <a:latin typeface="Lucida Console"/>
                <a:cs typeface="Lucida Console"/>
              </a:rPr>
              <a:t>%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2</a:t>
            </a:r>
            <a:r>
              <a:rPr sz="1500" spc="-5" dirty="0">
                <a:latin typeface="Lucida Console"/>
                <a:cs typeface="Lucida Console"/>
              </a:rPr>
              <a:t>)</a:t>
            </a:r>
            <a:r>
              <a:rPr sz="1500" spc="2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927100" marR="508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Increment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the ping pong count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before  </a:t>
            </a:r>
            <a:r>
              <a:rPr sz="1500" spc="-10" dirty="0">
                <a:latin typeface="Lucida Console"/>
                <a:cs typeface="Lucida Console"/>
              </a:rPr>
              <a:t>ping_pong_count++;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815" y="3486657"/>
            <a:ext cx="7228205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435" marR="5080" indent="-1029335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MPI_Send(&amp;ping_pong_count,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MPI_INT, </a:t>
            </a:r>
            <a:r>
              <a:rPr sz="1500" spc="-5" dirty="0">
                <a:latin typeface="Lucida Console"/>
                <a:cs typeface="Lucida Console"/>
              </a:rPr>
              <a:t>partner_rank,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 </a:t>
            </a:r>
            <a:r>
              <a:rPr sz="1500" spc="-10" dirty="0">
                <a:latin typeface="Lucida Console"/>
                <a:cs typeface="Lucida Console"/>
              </a:rPr>
              <a:t>MPI_COMM_WORLD);</a:t>
            </a:r>
            <a:endParaRPr sz="1500">
              <a:latin typeface="Lucida Console"/>
              <a:cs typeface="Lucida Console"/>
            </a:endParaRPr>
          </a:p>
          <a:p>
            <a:pPr marL="1727200" marR="690245" indent="-800100" algn="just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"%d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sent and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incremented ping_pong_count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"  "%d to %d\n"</a:t>
            </a:r>
            <a:r>
              <a:rPr sz="1500" spc="-5" dirty="0">
                <a:latin typeface="Lucida Console"/>
                <a:cs typeface="Lucida Console"/>
              </a:rPr>
              <a:t>, world_rank,</a:t>
            </a:r>
            <a:r>
              <a:rPr sz="1500" spc="-7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ping_pong_count,  </a:t>
            </a:r>
            <a:r>
              <a:rPr sz="1500" spc="-10" dirty="0">
                <a:latin typeface="Lucida Console"/>
                <a:cs typeface="Lucida Console"/>
              </a:rPr>
              <a:t>partner_rank);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</a:t>
            </a:r>
            <a:r>
              <a:rPr sz="1500" spc="-10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1956435" marR="5080" indent="-1029335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MPI_Recv(&amp;ping_pong_count,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MPI_INT, </a:t>
            </a:r>
            <a:r>
              <a:rPr sz="1500" spc="-5" dirty="0">
                <a:latin typeface="Lucida Console"/>
                <a:cs typeface="Lucida Console"/>
              </a:rPr>
              <a:t>partner_rank,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 </a:t>
            </a:r>
            <a:r>
              <a:rPr sz="1500" spc="-10" dirty="0">
                <a:latin typeface="Lucida Console"/>
                <a:cs typeface="Lucida Console"/>
              </a:rPr>
              <a:t>MPI_COMM_WORLD,</a:t>
            </a:r>
            <a:r>
              <a:rPr sz="1500" spc="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MPI_STATUS_IGNORE);</a:t>
            </a:r>
            <a:endParaRPr sz="1500">
              <a:latin typeface="Lucida Console"/>
              <a:cs typeface="Lucida Console"/>
            </a:endParaRPr>
          </a:p>
          <a:p>
            <a:pPr marL="1727200" marR="576580" indent="-8001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"%d received ping_pong_count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 from %d\n"</a:t>
            </a:r>
            <a:r>
              <a:rPr sz="1500" spc="-5" dirty="0">
                <a:latin typeface="Lucida Console"/>
                <a:cs typeface="Lucida Console"/>
              </a:rPr>
              <a:t>,  world_rank, </a:t>
            </a:r>
            <a:r>
              <a:rPr sz="1500" spc="-10" dirty="0">
                <a:latin typeface="Lucida Console"/>
                <a:cs typeface="Lucida Console"/>
              </a:rPr>
              <a:t>ping_pong_count,</a:t>
            </a:r>
            <a:r>
              <a:rPr sz="1500" spc="2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partner_rank);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20674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3, </a:t>
            </a:r>
            <a:r>
              <a:rPr sz="2800" b="1" spc="-10" dirty="0">
                <a:latin typeface="Calibri"/>
                <a:cs typeface="Calibri"/>
              </a:rPr>
              <a:t>Ping </a:t>
            </a:r>
            <a:r>
              <a:rPr sz="2800" b="1" spc="-15" dirty="0">
                <a:latin typeface="Calibri"/>
                <a:cs typeface="Calibri"/>
              </a:rPr>
              <a:t>Pong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program(cont)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output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example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look something </a:t>
            </a:r>
            <a:r>
              <a:rPr sz="2400" spc="-20" dirty="0">
                <a:latin typeface="Calibri"/>
                <a:cs typeface="Calibri"/>
              </a:rPr>
              <a:t>like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524761" y="1905761"/>
            <a:ext cx="6248400" cy="4401820"/>
          </a:xfrm>
          <a:custGeom>
            <a:avLst/>
            <a:gdLst/>
            <a:ahLst/>
            <a:cxnLst/>
            <a:rect l="l" t="t" r="r" b="b"/>
            <a:pathLst>
              <a:path w="6248400" h="4401820">
                <a:moveTo>
                  <a:pt x="0" y="4401312"/>
                </a:moveTo>
                <a:lnTo>
                  <a:pt x="6248399" y="4401312"/>
                </a:lnTo>
                <a:lnTo>
                  <a:pt x="6248399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761" y="1905761"/>
            <a:ext cx="6248400" cy="4401820"/>
          </a:xfrm>
          <a:custGeom>
            <a:avLst/>
            <a:gdLst/>
            <a:ahLst/>
            <a:cxnLst/>
            <a:rect l="l" t="t" r="r" b="b"/>
            <a:pathLst>
              <a:path w="6248400" h="4401820">
                <a:moveTo>
                  <a:pt x="0" y="4401312"/>
                </a:moveTo>
                <a:lnTo>
                  <a:pt x="6248399" y="4401312"/>
                </a:lnTo>
                <a:lnTo>
                  <a:pt x="6248399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93469" y="1914689"/>
          <a:ext cx="4832820" cy="4360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71"/>
                <a:gridCol w="957577"/>
                <a:gridCol w="2978466"/>
                <a:gridCol w="212919"/>
                <a:gridCol w="318539"/>
                <a:gridCol w="182648"/>
              </a:tblGrid>
              <a:tr h="259799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520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237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457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10 from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237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495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34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and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incremented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59334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ping_pong_count 10 from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460629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4, Ring</a:t>
            </a:r>
            <a:r>
              <a:rPr sz="2800" b="1" spc="-20" dirty="0">
                <a:latin typeface="Calibri"/>
                <a:cs typeface="Calibri"/>
              </a:rPr>
              <a:t> program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major portions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262" y="1981961"/>
            <a:ext cx="8763000" cy="4480560"/>
          </a:xfrm>
          <a:custGeom>
            <a:avLst/>
            <a:gdLst/>
            <a:ahLst/>
            <a:cxnLst/>
            <a:rect l="l" t="t" r="r" b="b"/>
            <a:pathLst>
              <a:path w="8763000" h="4480560">
                <a:moveTo>
                  <a:pt x="0" y="4480560"/>
                </a:moveTo>
                <a:lnTo>
                  <a:pt x="8763000" y="4480560"/>
                </a:lnTo>
                <a:lnTo>
                  <a:pt x="8763000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715" y="2020823"/>
            <a:ext cx="585660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8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token;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!=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)</a:t>
            </a:r>
            <a:r>
              <a:rPr sz="1500" spc="-5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MPI_Recv(&amp;token,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MPI_INT, world_rank </a:t>
            </a:r>
            <a:r>
              <a:rPr sz="1500" spc="-5" dirty="0">
                <a:latin typeface="Lucida Console"/>
                <a:cs typeface="Lucida Console"/>
              </a:rPr>
              <a:t>-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45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  <a:p>
            <a:pPr marL="14986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MPI_COMM_WORLD,</a:t>
            </a:r>
            <a:r>
              <a:rPr sz="1500" spc="-8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MPI_STATUS_IGNORE);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220" y="2935478"/>
            <a:ext cx="31115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"Process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received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2831" y="2935478"/>
            <a:ext cx="11684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om</a:t>
            </a:r>
            <a:r>
              <a:rPr sz="1500" spc="-8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process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0170" y="2935478"/>
            <a:ext cx="71310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%</a:t>
            </a:r>
            <a:r>
              <a:rPr sz="1500" dirty="0">
                <a:solidFill>
                  <a:srgbClr val="FF0000"/>
                </a:solidFill>
                <a:latin typeface="Lucida Console"/>
                <a:cs typeface="Lucida Console"/>
              </a:rPr>
              <a:t>d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\n"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4341" y="2896361"/>
            <a:ext cx="1377950" cy="49593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indent="113664">
              <a:lnSpc>
                <a:spcPct val="100000"/>
              </a:lnSpc>
              <a:spcBef>
                <a:spcPts val="305"/>
              </a:spcBef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token %d</a:t>
            </a:r>
            <a:r>
              <a:rPr sz="1500" spc="-10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fr  </a:t>
            </a:r>
            <a:r>
              <a:rPr sz="1500" spc="-10" dirty="0">
                <a:latin typeface="Lucida Console"/>
                <a:cs typeface="Lucida Console"/>
              </a:rPr>
              <a:t>orld_rank</a:t>
            </a:r>
            <a:r>
              <a:rPr sz="1500" spc="-6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-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3164078"/>
            <a:ext cx="402653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70300" algn="l"/>
              </a:tabLst>
            </a:pPr>
            <a:r>
              <a:rPr sz="1500" spc="-10" dirty="0">
                <a:latin typeface="Lucida Console"/>
                <a:cs typeface="Lucida Console"/>
              </a:rPr>
              <a:t>world_ran</a:t>
            </a:r>
            <a:r>
              <a:rPr sz="1500" spc="-5" dirty="0">
                <a:latin typeface="Lucida Console"/>
                <a:cs typeface="Lucida Console"/>
              </a:rPr>
              <a:t>k,</a:t>
            </a:r>
            <a:r>
              <a:rPr sz="1500" spc="-10" dirty="0">
                <a:latin typeface="Lucida Console"/>
                <a:cs typeface="Lucida Console"/>
              </a:rPr>
              <a:t> token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1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w</a:t>
            </a:r>
            <a:r>
              <a:rPr sz="1500" dirty="0">
                <a:latin typeface="Lucida Console"/>
                <a:cs typeface="Lucida Console"/>
              </a:rPr>
              <a:t>	</a:t>
            </a:r>
            <a:r>
              <a:rPr sz="1500" spc="-10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10" dirty="0">
                <a:latin typeface="Lucida Console"/>
                <a:cs typeface="Lucida Console"/>
              </a:rPr>
              <a:t>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715" y="3392678"/>
            <a:ext cx="1169035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</a:t>
            </a:r>
            <a:r>
              <a:rPr sz="1500" spc="-10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69900" marR="508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</a:t>
            </a:r>
            <a:r>
              <a:rPr sz="1500" spc="-9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Set  </a:t>
            </a:r>
            <a:r>
              <a:rPr sz="1500" spc="-10" dirty="0">
                <a:latin typeface="Lucida Console"/>
                <a:cs typeface="Lucida Console"/>
              </a:rPr>
              <a:t>token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MPI_Send(&amp;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3683" y="3297173"/>
            <a:ext cx="6311900" cy="12382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the token's value if you are process</a:t>
            </a:r>
            <a:r>
              <a:rPr sz="1500" spc="-12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0</a:t>
            </a:r>
            <a:endParaRPr sz="1500">
              <a:latin typeface="Lucida Console"/>
              <a:cs typeface="Lucida Console"/>
            </a:endParaRPr>
          </a:p>
          <a:p>
            <a:pPr marL="227965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-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ts val="1795"/>
              </a:lnSpc>
            </a:pPr>
            <a:r>
              <a:rPr sz="1500" spc="-5" dirty="0">
                <a:latin typeface="Lucida Console"/>
                <a:cs typeface="Lucida Console"/>
              </a:rPr>
              <a:t>token,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MPI_INT, (world_rank </a:t>
            </a:r>
            <a:r>
              <a:rPr sz="1500" dirty="0">
                <a:latin typeface="Lucida Console"/>
                <a:cs typeface="Lucida Console"/>
              </a:rPr>
              <a:t>+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) </a:t>
            </a:r>
            <a:r>
              <a:rPr sz="1500" dirty="0">
                <a:latin typeface="Lucida Console"/>
                <a:cs typeface="Lucida Console"/>
              </a:rPr>
              <a:t>%</a:t>
            </a:r>
            <a:r>
              <a:rPr sz="1500" spc="-8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world_size,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6669" y="4536058"/>
            <a:ext cx="219773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MPI_COMM_WORLD);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715" y="4764658"/>
            <a:ext cx="231267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 Now process</a:t>
            </a:r>
            <a:r>
              <a:rPr sz="1500" spc="-10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0</a:t>
            </a:r>
            <a:r>
              <a:rPr sz="1500" spc="-3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can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10" dirty="0">
                <a:latin typeface="Lucida Console"/>
                <a:cs typeface="Lucida Console"/>
              </a:rPr>
              <a:t>(world_rank</a:t>
            </a:r>
            <a:r>
              <a:rPr sz="1500" spc="-4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==</a:t>
            </a:r>
            <a:r>
              <a:rPr sz="1500" spc="-20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)  </a:t>
            </a:r>
            <a:r>
              <a:rPr sz="1500" spc="-10" dirty="0">
                <a:latin typeface="Lucida Console"/>
                <a:cs typeface="Lucida Console"/>
              </a:rPr>
              <a:t>MPI_Recv(&amp;token,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8651" y="4764658"/>
            <a:ext cx="346456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receive from the last</a:t>
            </a:r>
            <a:r>
              <a:rPr sz="1500" spc="-6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process.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MPI_INT, world_size </a:t>
            </a:r>
            <a:r>
              <a:rPr sz="1500" spc="-5" dirty="0">
                <a:latin typeface="Lucida Console"/>
                <a:cs typeface="Lucida Console"/>
              </a:rPr>
              <a:t>-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0170" y="5679033"/>
            <a:ext cx="71310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%</a:t>
            </a:r>
            <a:r>
              <a:rPr sz="1500" dirty="0">
                <a:solidFill>
                  <a:srgbClr val="FF0000"/>
                </a:solidFill>
                <a:latin typeface="Lucida Console"/>
                <a:cs typeface="Lucida Console"/>
              </a:rPr>
              <a:t>d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\n"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220" y="5450433"/>
            <a:ext cx="56261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0765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MPI_COMM_WORLD,</a:t>
            </a:r>
            <a:r>
              <a:rPr sz="1500" spc="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MPI_STATUS_IGNORE);</a:t>
            </a:r>
            <a:endParaRPr sz="1500">
              <a:latin typeface="Lucida Console"/>
              <a:cs typeface="Lucida Console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"Process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received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token %d from</a:t>
            </a:r>
            <a:r>
              <a:rPr sz="1500" spc="2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process</a:t>
            </a:r>
            <a:endParaRPr sz="1500">
              <a:latin typeface="Lucida Console"/>
              <a:cs typeface="Lucida Console"/>
            </a:endParaRPr>
          </a:p>
          <a:p>
            <a:pPr marL="635" algn="ctr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world_rank, token, world_size </a:t>
            </a:r>
            <a:r>
              <a:rPr sz="1500" dirty="0">
                <a:latin typeface="Lucida Console"/>
                <a:cs typeface="Lucida Console"/>
              </a:rPr>
              <a:t>-</a:t>
            </a:r>
            <a:r>
              <a:rPr sz="1500" spc="-90" dirty="0"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715" y="6136538"/>
            <a:ext cx="14033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1486661" y="3297173"/>
            <a:ext cx="6248400" cy="1169035"/>
          </a:xfrm>
          <a:custGeom>
            <a:avLst/>
            <a:gdLst/>
            <a:ahLst/>
            <a:cxnLst/>
            <a:rect l="l" t="t" r="r" b="b"/>
            <a:pathLst>
              <a:path w="6248400" h="1169035">
                <a:moveTo>
                  <a:pt x="0" y="1168908"/>
                </a:moveTo>
                <a:lnTo>
                  <a:pt x="6248399" y="1168908"/>
                </a:lnTo>
                <a:lnTo>
                  <a:pt x="6248399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6661" y="3297173"/>
            <a:ext cx="6248400" cy="1169035"/>
          </a:xfrm>
          <a:custGeom>
            <a:avLst/>
            <a:gdLst/>
            <a:ahLst/>
            <a:cxnLst/>
            <a:rect l="l" t="t" r="r" b="b"/>
            <a:pathLst>
              <a:path w="6248400" h="1169035">
                <a:moveTo>
                  <a:pt x="0" y="1168908"/>
                </a:moveTo>
                <a:lnTo>
                  <a:pt x="6248399" y="1168908"/>
                </a:lnTo>
                <a:lnTo>
                  <a:pt x="6248399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24654" y="3335020"/>
            <a:ext cx="183578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Lucida Console"/>
                <a:cs typeface="Lucida Console"/>
              </a:rPr>
              <a:t>-1 from </a:t>
            </a: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process</a:t>
            </a:r>
            <a:r>
              <a:rPr sz="1400" spc="-11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Console"/>
                <a:cs typeface="Lucida Console"/>
              </a:rPr>
              <a:t>0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4894" y="3335020"/>
            <a:ext cx="25844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Process </a:t>
            </a:r>
            <a:r>
              <a:rPr sz="1400" dirty="0">
                <a:solidFill>
                  <a:srgbClr val="FFFFFF"/>
                </a:solidFill>
                <a:latin typeface="Lucida Console"/>
                <a:cs typeface="Lucida Console"/>
              </a:rPr>
              <a:t>1 </a:t>
            </a: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received token  Process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1020" y="3749040"/>
            <a:ext cx="92646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7" baseline="-29629" dirty="0">
                <a:latin typeface="Lucida Console"/>
                <a:cs typeface="Lucida Console"/>
              </a:rPr>
              <a:t>=</a:t>
            </a:r>
            <a:r>
              <a:rPr sz="2250" spc="-1012" baseline="-29629" dirty="0"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Process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4894" y="3975100"/>
            <a:ext cx="772795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Process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Process</a:t>
            </a:r>
            <a:endParaRPr sz="1400">
              <a:latin typeface="Lucida Console"/>
              <a:cs typeface="Lucida Console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407285" y="3573300"/>
          <a:ext cx="3662387" cy="891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671"/>
                <a:gridCol w="990536"/>
                <a:gridCol w="606403"/>
                <a:gridCol w="316822"/>
                <a:gridCol w="534117"/>
                <a:gridCol w="850543"/>
                <a:gridCol w="181295"/>
              </a:tblGrid>
              <a:tr h="205486">
                <a:tc gridSpan="3">
                  <a:txBody>
                    <a:bodyPr/>
                    <a:lstStyle/>
                    <a:p>
                      <a:pPr marL="22225">
                        <a:lnSpc>
                          <a:spcPts val="148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token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8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48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237">
                <a:tc gridSpan="3">
                  <a:txBody>
                    <a:bodyPr/>
                    <a:lstStyle/>
                    <a:p>
                      <a:pPr marL="22225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token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13639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token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r>
                        <a:rPr sz="1400" spc="-1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9431">
                <a:tc>
                  <a:txBody>
                    <a:bodyPr/>
                    <a:lstStyle/>
                    <a:p>
                      <a:pPr marR="22860" algn="ctr">
                        <a:lnSpc>
                          <a:spcPts val="1545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token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ts val="1545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3944873" y="2896361"/>
            <a:ext cx="1257300" cy="401320"/>
          </a:xfrm>
          <a:custGeom>
            <a:avLst/>
            <a:gdLst/>
            <a:ahLst/>
            <a:cxnLst/>
            <a:rect l="l" t="t" r="r" b="b"/>
            <a:pathLst>
              <a:path w="1257300" h="401320">
                <a:moveTo>
                  <a:pt x="0" y="400812"/>
                </a:moveTo>
                <a:lnTo>
                  <a:pt x="1257300" y="400812"/>
                </a:lnTo>
                <a:lnTo>
                  <a:pt x="12573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44873" y="2896361"/>
            <a:ext cx="1257300" cy="401320"/>
          </a:xfrm>
          <a:custGeom>
            <a:avLst/>
            <a:gdLst/>
            <a:ahLst/>
            <a:cxnLst/>
            <a:rect l="l" t="t" r="r" b="b"/>
            <a:pathLst>
              <a:path w="1257300" h="401320">
                <a:moveTo>
                  <a:pt x="0" y="400812"/>
                </a:moveTo>
                <a:lnTo>
                  <a:pt x="1257300" y="400812"/>
                </a:lnTo>
                <a:lnTo>
                  <a:pt x="12573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88078" y="2925698"/>
            <a:ext cx="7670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tput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042909" cy="420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MPI_Status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5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address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endParaRPr sz="1800">
              <a:latin typeface="Lucida Console"/>
              <a:cs typeface="Lucida Console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dirty="0">
                <a:latin typeface="Calibri"/>
                <a:cs typeface="Calibri"/>
              </a:rPr>
              <a:t>as 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Can be ignored with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MPI_STATUS_IGNORE</a:t>
            </a:r>
            <a:endParaRPr sz="1600">
              <a:latin typeface="Lucida Console"/>
              <a:cs typeface="Lucida Console"/>
            </a:endParaRPr>
          </a:p>
          <a:p>
            <a:pPr marL="756285" marR="537845" lvl="1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object, </a:t>
            </a:r>
            <a:r>
              <a:rPr sz="2400" spc="-10" dirty="0">
                <a:latin typeface="Calibri"/>
                <a:cs typeface="Calibri"/>
              </a:rPr>
              <a:t>provides information </a:t>
            </a:r>
            <a:r>
              <a:rPr sz="2400" dirty="0">
                <a:latin typeface="Calibri"/>
                <a:cs typeface="Calibri"/>
              </a:rPr>
              <a:t>about the </a:t>
            </a:r>
            <a:r>
              <a:rPr sz="2400" spc="-10" dirty="0">
                <a:latin typeface="Calibri"/>
                <a:cs typeface="Calibri"/>
              </a:rPr>
              <a:t>received 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Three primary </a:t>
            </a:r>
            <a:r>
              <a:rPr sz="2000" dirty="0">
                <a:latin typeface="Calibri"/>
                <a:cs typeface="Calibri"/>
              </a:rPr>
              <a:t>pieces of this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–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rank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1800" b="1" spc="-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sender</a:t>
            </a:r>
            <a:endParaRPr sz="1800">
              <a:latin typeface="Calibri"/>
              <a:cs typeface="Calibri"/>
            </a:endParaRPr>
          </a:p>
          <a:p>
            <a:pPr marL="2070100" marR="453390" indent="-2286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»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rank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sender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5" dirty="0">
                <a:latin typeface="Calibri"/>
                <a:cs typeface="Calibri"/>
              </a:rPr>
              <a:t>stored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MPI_SOURCE</a:t>
            </a:r>
            <a:r>
              <a:rPr sz="1400" spc="-30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latin typeface="Calibri"/>
                <a:cs typeface="Calibri"/>
              </a:rPr>
              <a:t>element </a:t>
            </a:r>
            <a:r>
              <a:rPr sz="1600" spc="-5" dirty="0">
                <a:latin typeface="Calibri"/>
                <a:cs typeface="Calibri"/>
              </a:rPr>
              <a:t>of the  </a:t>
            </a:r>
            <a:r>
              <a:rPr sz="1600" spc="-10" dirty="0">
                <a:latin typeface="Calibri"/>
                <a:cs typeface="Calibri"/>
              </a:rPr>
              <a:t>structure</a:t>
            </a:r>
            <a:endParaRPr sz="16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rank </a:t>
            </a:r>
            <a:r>
              <a:rPr sz="1600" spc="-10" dirty="0">
                <a:latin typeface="Calibri"/>
                <a:cs typeface="Calibri"/>
              </a:rPr>
              <a:t>can </a:t>
            </a:r>
            <a:r>
              <a:rPr sz="1600" spc="-5" dirty="0">
                <a:latin typeface="Calibri"/>
                <a:cs typeface="Calibri"/>
              </a:rPr>
              <a:t>be accessed with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status.MPI_SOURCE</a:t>
            </a:r>
            <a:r>
              <a:rPr sz="1400" spc="-39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if </a:t>
            </a:r>
            <a:r>
              <a:rPr sz="1600" spc="-10" dirty="0">
                <a:latin typeface="Calibri"/>
                <a:cs typeface="Calibri"/>
              </a:rPr>
              <a:t>we declare </a:t>
            </a:r>
            <a:r>
              <a:rPr sz="1600" spc="-5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r>
              <a:rPr sz="1400" spc="-53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status</a:t>
            </a:r>
            <a:r>
              <a:rPr sz="1600" spc="-61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variable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15934" cy="396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MPI_Status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5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address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endParaRPr sz="1800">
              <a:latin typeface="Lucida Console"/>
              <a:cs typeface="Lucida Console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dirty="0">
                <a:latin typeface="Calibri"/>
                <a:cs typeface="Calibri"/>
              </a:rPr>
              <a:t>as 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endParaRPr sz="2400">
              <a:latin typeface="Calibri"/>
              <a:cs typeface="Calibri"/>
            </a:endParaRPr>
          </a:p>
          <a:p>
            <a:pPr marL="756285" marR="61087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object, </a:t>
            </a:r>
            <a:r>
              <a:rPr sz="2400" spc="-10" dirty="0">
                <a:latin typeface="Calibri"/>
                <a:cs typeface="Calibri"/>
              </a:rPr>
              <a:t>provides information </a:t>
            </a:r>
            <a:r>
              <a:rPr sz="2400" dirty="0">
                <a:latin typeface="Calibri"/>
                <a:cs typeface="Calibri"/>
              </a:rPr>
              <a:t>about the </a:t>
            </a:r>
            <a:r>
              <a:rPr sz="2400" spc="-10" dirty="0">
                <a:latin typeface="Calibri"/>
                <a:cs typeface="Calibri"/>
              </a:rPr>
              <a:t>received 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Three </a:t>
            </a:r>
            <a:r>
              <a:rPr sz="2200" spc="-5" dirty="0">
                <a:latin typeface="Calibri"/>
                <a:cs typeface="Calibri"/>
              </a:rPr>
              <a:t>primary pieces of this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include(cont)</a:t>
            </a:r>
            <a:endParaRPr sz="22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45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rank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sender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1613535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The tag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message</a:t>
            </a:r>
            <a:endParaRPr sz="1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tag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message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stored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MPI_TAG</a:t>
            </a:r>
            <a:r>
              <a:rPr sz="1400" spc="-32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latin typeface="Calibri"/>
                <a:cs typeface="Calibri"/>
              </a:rPr>
              <a:t>element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structure</a:t>
            </a:r>
            <a:endParaRPr sz="16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tag can </a:t>
            </a:r>
            <a:r>
              <a:rPr sz="1600" spc="-5" dirty="0">
                <a:latin typeface="Calibri"/>
                <a:cs typeface="Calibri"/>
              </a:rPr>
              <a:t>be accessed with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status.MPI_TAG</a:t>
            </a:r>
            <a:r>
              <a:rPr sz="1400" spc="-39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if </a:t>
            </a:r>
            <a:r>
              <a:rPr sz="1600" spc="-10" dirty="0">
                <a:latin typeface="Calibri"/>
                <a:cs typeface="Calibri"/>
              </a:rPr>
              <a:t>we declare </a:t>
            </a:r>
            <a:r>
              <a:rPr sz="1600" spc="-5" dirty="0"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  <a:p>
            <a:pPr marL="2070100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r>
              <a:rPr sz="1400" spc="-53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status</a:t>
            </a:r>
            <a:r>
              <a:rPr sz="1600" spc="-61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variable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056880" cy="522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MPI_Status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5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address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endParaRPr sz="1800">
              <a:latin typeface="Lucida Console"/>
              <a:cs typeface="Lucida Console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dirty="0">
                <a:latin typeface="Calibri"/>
                <a:cs typeface="Calibri"/>
              </a:rPr>
              <a:t>as 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endParaRPr sz="2400">
              <a:latin typeface="Calibri"/>
              <a:cs typeface="Calibri"/>
            </a:endParaRPr>
          </a:p>
          <a:p>
            <a:pPr marL="756285" marR="55181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object, </a:t>
            </a:r>
            <a:r>
              <a:rPr sz="2400" spc="-10" dirty="0">
                <a:latin typeface="Calibri"/>
                <a:cs typeface="Calibri"/>
              </a:rPr>
              <a:t>provides information </a:t>
            </a:r>
            <a:r>
              <a:rPr sz="2400" dirty="0">
                <a:latin typeface="Calibri"/>
                <a:cs typeface="Calibri"/>
              </a:rPr>
              <a:t>about the </a:t>
            </a:r>
            <a:r>
              <a:rPr sz="2400" spc="-10" dirty="0">
                <a:latin typeface="Calibri"/>
                <a:cs typeface="Calibri"/>
              </a:rPr>
              <a:t>received 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Three </a:t>
            </a:r>
            <a:r>
              <a:rPr sz="2200" spc="-5" dirty="0">
                <a:latin typeface="Calibri"/>
                <a:cs typeface="Calibri"/>
              </a:rPr>
              <a:t>primary pieces of this </a:t>
            </a: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include(cont)</a:t>
            </a:r>
            <a:endParaRPr sz="22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16135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rank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sender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6135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tag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2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6135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length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 the</a:t>
            </a:r>
            <a:r>
              <a:rPr sz="2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Does </a:t>
            </a:r>
            <a:r>
              <a:rPr sz="1600" spc="-10" dirty="0">
                <a:latin typeface="Calibri"/>
                <a:cs typeface="Calibri"/>
              </a:rPr>
              <a:t>not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predefined element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600" spc="-10" dirty="0">
                <a:latin typeface="Calibri"/>
                <a:cs typeface="Calibri"/>
              </a:rPr>
              <a:t>status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structure</a:t>
            </a:r>
            <a:endParaRPr sz="16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»  </a:t>
            </a:r>
            <a:r>
              <a:rPr sz="1600" spc="-5" dirty="0">
                <a:latin typeface="Calibri"/>
                <a:cs typeface="Calibri"/>
              </a:rPr>
              <a:t>Use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MPI_Get_Count</a:t>
            </a:r>
            <a:endParaRPr sz="1400">
              <a:latin typeface="Lucida Console"/>
              <a:cs typeface="Lucida Console"/>
            </a:endParaRPr>
          </a:p>
          <a:p>
            <a:pPr marL="1841500">
              <a:lnSpc>
                <a:spcPct val="100000"/>
              </a:lnSpc>
              <a:spcBef>
                <a:spcPts val="430"/>
              </a:spcBef>
              <a:tabLst>
                <a:tab pos="2070100" algn="l"/>
              </a:tabLst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»	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MPI_Get_count(</a:t>
            </a:r>
            <a:r>
              <a:rPr sz="1400" spc="-10" dirty="0">
                <a:latin typeface="Lucida Console"/>
                <a:cs typeface="Lucida Console"/>
              </a:rPr>
              <a:t>MPI_Status</a:t>
            </a:r>
            <a:r>
              <a:rPr sz="1600" spc="-10" dirty="0">
                <a:latin typeface="Lucida Console"/>
                <a:cs typeface="Lucida Console"/>
              </a:rPr>
              <a:t>*</a:t>
            </a:r>
            <a:r>
              <a:rPr sz="1600" spc="2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status,MPI_Datatype</a:t>
            </a:r>
            <a:endParaRPr sz="1600">
              <a:latin typeface="Lucida Console"/>
              <a:cs typeface="Lucida Console"/>
            </a:endParaRPr>
          </a:p>
          <a:p>
            <a:pPr marL="207010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datatype,</a:t>
            </a:r>
            <a:r>
              <a:rPr sz="1400" spc="-10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600" spc="-10" dirty="0">
                <a:latin typeface="Lucida Console"/>
                <a:cs typeface="Lucida Console"/>
              </a:rPr>
              <a:t>*</a:t>
            </a:r>
            <a:r>
              <a:rPr sz="1600" spc="-70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count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070100" marR="5080" indent="-228600">
              <a:lnSpc>
                <a:spcPct val="100000"/>
              </a:lnSpc>
              <a:spcBef>
                <a:spcPts val="335"/>
              </a:spcBef>
            </a:pPr>
            <a:r>
              <a:rPr sz="1600" spc="-5" dirty="0">
                <a:latin typeface="Arial"/>
                <a:cs typeface="Arial"/>
              </a:rPr>
              <a:t>»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count</a:t>
            </a:r>
            <a:r>
              <a:rPr sz="1400" spc="-50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variable 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total number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datatype</a:t>
            </a:r>
            <a:r>
              <a:rPr sz="1400" spc="-50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600" spc="-5" dirty="0">
                <a:latin typeface="Calibri"/>
                <a:cs typeface="Calibri"/>
              </a:rPr>
              <a:t>elements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that</a:t>
            </a:r>
            <a:r>
              <a:rPr sz="1600" spc="-15" dirty="0">
                <a:latin typeface="Calibri"/>
                <a:cs typeface="Calibri"/>
              </a:rPr>
              <a:t> were  </a:t>
            </a:r>
            <a:r>
              <a:rPr sz="1600" spc="-10" dirty="0">
                <a:latin typeface="Calibri"/>
                <a:cs typeface="Calibri"/>
              </a:rPr>
              <a:t>received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957071"/>
            <a:ext cx="2311907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3152" y="2394204"/>
            <a:ext cx="896619" cy="680085"/>
          </a:xfrm>
          <a:custGeom>
            <a:avLst/>
            <a:gdLst/>
            <a:ahLst/>
            <a:cxnLst/>
            <a:rect l="l" t="t" r="r" b="b"/>
            <a:pathLst>
              <a:path w="896620" h="680085">
                <a:moveTo>
                  <a:pt x="0" y="679703"/>
                </a:moveTo>
                <a:lnTo>
                  <a:pt x="896111" y="679703"/>
                </a:lnTo>
                <a:lnTo>
                  <a:pt x="896111" y="0"/>
                </a:lnTo>
                <a:lnTo>
                  <a:pt x="0" y="0"/>
                </a:lnTo>
                <a:lnTo>
                  <a:pt x="0" y="679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3291840"/>
            <a:ext cx="4390644" cy="3236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3045967"/>
            <a:ext cx="8173084" cy="278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022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Blood </a:t>
            </a:r>
            <a:r>
              <a:rPr sz="1600" spc="-10" dirty="0">
                <a:latin typeface="Calibri"/>
                <a:cs typeface="Calibri"/>
              </a:rPr>
              <a:t>flow involves </a:t>
            </a:r>
            <a:r>
              <a:rPr sz="1600" spc="-5" dirty="0">
                <a:latin typeface="Calibri"/>
                <a:cs typeface="Calibri"/>
              </a:rPr>
              <a:t>multiple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scales</a:t>
            </a:r>
            <a:endParaRPr sz="1600">
              <a:latin typeface="Calibri"/>
              <a:cs typeface="Calibri"/>
            </a:endParaRPr>
          </a:p>
          <a:p>
            <a:pPr marL="88900" marR="3940175">
              <a:lnSpc>
                <a:spcPct val="100000"/>
              </a:lnSpc>
              <a:spcBef>
                <a:spcPts val="1330"/>
              </a:spcBef>
            </a:pPr>
            <a:r>
              <a:rPr sz="2000" dirty="0">
                <a:latin typeface="Calibri"/>
                <a:cs typeface="Calibri"/>
              </a:rPr>
              <a:t>In one </a:t>
            </a:r>
            <a:r>
              <a:rPr sz="2000" spc="-5" dirty="0">
                <a:latin typeface="Calibri"/>
                <a:cs typeface="Calibri"/>
              </a:rPr>
              <a:t>minute, </a:t>
            </a:r>
            <a:r>
              <a:rPr sz="2000" dirty="0">
                <a:latin typeface="Calibri"/>
                <a:cs typeface="Calibri"/>
              </a:rPr>
              <a:t>the heart </a:t>
            </a:r>
            <a:r>
              <a:rPr sz="2000" spc="-5" dirty="0">
                <a:latin typeface="Calibri"/>
                <a:cs typeface="Calibri"/>
              </a:rPr>
              <a:t>pumps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entire </a:t>
            </a:r>
            <a:r>
              <a:rPr sz="2000" spc="-5" dirty="0">
                <a:latin typeface="Calibri"/>
                <a:cs typeface="Calibri"/>
              </a:rPr>
              <a:t>blood supply of </a:t>
            </a:r>
            <a:r>
              <a:rPr sz="2000" dirty="0">
                <a:latin typeface="Calibri"/>
                <a:cs typeface="Calibri"/>
              </a:rPr>
              <a:t>5 quarts </a:t>
            </a:r>
            <a:r>
              <a:rPr sz="2000" spc="-5" dirty="0">
                <a:latin typeface="Calibri"/>
                <a:cs typeface="Calibri"/>
              </a:rPr>
              <a:t>through  </a:t>
            </a:r>
            <a:r>
              <a:rPr sz="2000" dirty="0">
                <a:latin typeface="Calibri"/>
                <a:cs typeface="Calibri"/>
              </a:rPr>
              <a:t>60,000 </a:t>
            </a:r>
            <a:r>
              <a:rPr sz="2000" spc="-5" dirty="0">
                <a:latin typeface="Calibri"/>
                <a:cs typeface="Calibri"/>
              </a:rPr>
              <a:t>miles of </a:t>
            </a:r>
            <a:r>
              <a:rPr sz="2000" spc="-10" dirty="0">
                <a:latin typeface="Calibri"/>
                <a:cs typeface="Calibri"/>
              </a:rPr>
              <a:t>vessels,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quarter 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distance between </a:t>
            </a:r>
            <a:r>
              <a:rPr sz="2000" dirty="0">
                <a:latin typeface="Calibri"/>
                <a:cs typeface="Calibri"/>
              </a:rPr>
              <a:t>the moon and  the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earth</a:t>
            </a:r>
            <a:endParaRPr sz="2000">
              <a:latin typeface="Calibri"/>
              <a:cs typeface="Calibri"/>
            </a:endParaRPr>
          </a:p>
          <a:p>
            <a:pPr marL="12700" marR="4300220">
              <a:lnSpc>
                <a:spcPct val="100000"/>
              </a:lnSpc>
              <a:spcBef>
                <a:spcPts val="1670"/>
              </a:spcBef>
            </a:pPr>
            <a:r>
              <a:rPr sz="2000" spc="-5" dirty="0">
                <a:latin typeface="Calibri"/>
                <a:cs typeface="Calibri"/>
              </a:rPr>
              <a:t>Computational challenges: Enormous  </a:t>
            </a:r>
            <a:r>
              <a:rPr sz="2000" spc="-10" dirty="0">
                <a:latin typeface="Calibri"/>
                <a:cs typeface="Calibri"/>
              </a:rPr>
              <a:t>problem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size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979423"/>
            <a:ext cx="5551805" cy="210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056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HPC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Example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Cardiovascular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spc="-10" dirty="0">
                <a:latin typeface="Calibri"/>
                <a:cs typeface="Calibri"/>
              </a:rPr>
              <a:t>accounts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about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50% of deaths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western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</a:t>
            </a:r>
            <a:endParaRPr sz="2400">
              <a:latin typeface="Calibri"/>
              <a:cs typeface="Calibri"/>
            </a:endParaRPr>
          </a:p>
          <a:p>
            <a:pPr marL="355600" marR="5740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Formation </a:t>
            </a:r>
            <a:r>
              <a:rPr sz="2400" spc="-5" dirty="0">
                <a:latin typeface="Calibri"/>
                <a:cs typeface="Calibri"/>
              </a:rPr>
              <a:t>of arterial disease </a:t>
            </a:r>
            <a:r>
              <a:rPr sz="2400" spc="-10" dirty="0">
                <a:latin typeface="Calibri"/>
                <a:cs typeface="Calibri"/>
              </a:rPr>
              <a:t>strongly  </a:t>
            </a:r>
            <a:r>
              <a:rPr sz="2400" spc="-15" dirty="0">
                <a:latin typeface="Calibri"/>
                <a:cs typeface="Calibri"/>
              </a:rPr>
              <a:t>correlated to </a:t>
            </a:r>
            <a:r>
              <a:rPr sz="2400" spc="-5" dirty="0">
                <a:latin typeface="Calibri"/>
                <a:cs typeface="Calibri"/>
              </a:rPr>
              <a:t>blood </a:t>
            </a:r>
            <a:r>
              <a:rPr sz="2400" spc="-10" dirty="0">
                <a:latin typeface="Calibri"/>
                <a:cs typeface="Calibri"/>
              </a:rPr>
              <a:t>flow</a:t>
            </a:r>
            <a:r>
              <a:rPr sz="2400" spc="-15" dirty="0">
                <a:latin typeface="Calibri"/>
                <a:cs typeface="Calibri"/>
              </a:rPr>
              <a:t> patterns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647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94675" cy="475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MPI_Status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5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address of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MPI_Status</a:t>
            </a:r>
            <a:endParaRPr sz="1800">
              <a:latin typeface="Lucida Console"/>
              <a:cs typeface="Lucida Console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dirty="0">
                <a:latin typeface="Calibri"/>
                <a:cs typeface="Calibri"/>
              </a:rPr>
              <a:t>as 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endParaRPr sz="2400">
              <a:latin typeface="Calibri"/>
              <a:cs typeface="Calibri"/>
            </a:endParaRPr>
          </a:p>
          <a:p>
            <a:pPr marL="756285" marR="68897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Status </a:t>
            </a:r>
            <a:r>
              <a:rPr sz="2400" spc="-5" dirty="0">
                <a:latin typeface="Calibri"/>
                <a:cs typeface="Calibri"/>
              </a:rPr>
              <a:t>object, </a:t>
            </a:r>
            <a:r>
              <a:rPr sz="2400" spc="-10" dirty="0">
                <a:latin typeface="Calibri"/>
                <a:cs typeface="Calibri"/>
              </a:rPr>
              <a:t>provides information </a:t>
            </a:r>
            <a:r>
              <a:rPr sz="2400" dirty="0">
                <a:latin typeface="Calibri"/>
                <a:cs typeface="Calibri"/>
              </a:rPr>
              <a:t>about the </a:t>
            </a:r>
            <a:r>
              <a:rPr sz="2400" spc="-10" dirty="0">
                <a:latin typeface="Calibri"/>
                <a:cs typeface="Calibri"/>
              </a:rPr>
              <a:t>received 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Why </a:t>
            </a:r>
            <a:r>
              <a:rPr sz="2400" spc="-10" dirty="0">
                <a:latin typeface="Calibri"/>
                <a:cs typeface="Calibri"/>
              </a:rPr>
              <a:t>would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necessary?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we </a:t>
            </a:r>
            <a:r>
              <a:rPr sz="2000" spc="-5" dirty="0">
                <a:latin typeface="Calibri"/>
                <a:cs typeface="Calibri"/>
              </a:rPr>
              <a:t>use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MPI_ANY_SOURCE </a:t>
            </a:r>
            <a:r>
              <a:rPr sz="2000" dirty="0"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MPI_ANY_TAG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MPI_Status  </a:t>
            </a:r>
            <a:r>
              <a:rPr sz="2000" spc="-5" dirty="0">
                <a:latin typeface="Calibri"/>
                <a:cs typeface="Calibri"/>
              </a:rPr>
              <a:t>structure </a:t>
            </a:r>
            <a:r>
              <a:rPr sz="2000" dirty="0">
                <a:latin typeface="Calibri"/>
                <a:cs typeface="Calibri"/>
              </a:rPr>
              <a:t>is the only </a:t>
            </a:r>
            <a:r>
              <a:rPr sz="2000" spc="-25" dirty="0">
                <a:latin typeface="Calibri"/>
                <a:cs typeface="Calibri"/>
              </a:rPr>
              <a:t>way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 out </a:t>
            </a:r>
            <a:r>
              <a:rPr sz="2000" dirty="0">
                <a:latin typeface="Calibri"/>
                <a:cs typeface="Calibri"/>
              </a:rPr>
              <a:t>the actual </a:t>
            </a:r>
            <a:r>
              <a:rPr sz="2000" spc="-5" dirty="0">
                <a:latin typeface="Calibri"/>
                <a:cs typeface="Calibri"/>
              </a:rPr>
              <a:t>sender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tag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 marL="1155700" marR="316865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 </a:t>
            </a:r>
            <a:r>
              <a:rPr sz="2000" dirty="0">
                <a:latin typeface="Calibri"/>
                <a:cs typeface="Calibri"/>
              </a:rPr>
              <a:t>is not </a:t>
            </a:r>
            <a:r>
              <a:rPr sz="2000" spc="-10" dirty="0">
                <a:latin typeface="Calibri"/>
                <a:cs typeface="Calibri"/>
              </a:rPr>
              <a:t>guaranteed to receive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entire </a:t>
            </a:r>
            <a:r>
              <a:rPr sz="2000" spc="-5" dirty="0">
                <a:latin typeface="Calibri"/>
                <a:cs typeface="Calibri"/>
              </a:rPr>
              <a:t>amount of  elements,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receives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amount of elements that </a:t>
            </a:r>
            <a:r>
              <a:rPr sz="2000" spc="-10" dirty="0">
                <a:latin typeface="Calibri"/>
                <a:cs typeface="Calibri"/>
              </a:rPr>
              <a:t>were sent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MPI_Get_count </a:t>
            </a:r>
            <a:r>
              <a:rPr sz="1800" spc="-5" dirty="0">
                <a:latin typeface="Calibri"/>
                <a:cs typeface="Calibri"/>
              </a:rPr>
              <a:t>function is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determine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actual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receive</a:t>
            </a:r>
            <a:endParaRPr sz="180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amount 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661035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5, a simple </a:t>
            </a:r>
            <a:r>
              <a:rPr sz="2800" b="1" spc="-10" dirty="0">
                <a:latin typeface="Calibri"/>
                <a:cs typeface="Calibri"/>
              </a:rPr>
              <a:t>status_check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major portions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262" y="1981961"/>
            <a:ext cx="8763000" cy="4018915"/>
          </a:xfrm>
          <a:custGeom>
            <a:avLst/>
            <a:gdLst/>
            <a:ahLst/>
            <a:cxnLst/>
            <a:rect l="l" t="t" r="r" b="b"/>
            <a:pathLst>
              <a:path w="8763000" h="4018915">
                <a:moveTo>
                  <a:pt x="0" y="4018788"/>
                </a:moveTo>
                <a:lnTo>
                  <a:pt x="8763000" y="4018788"/>
                </a:lnTo>
                <a:lnTo>
                  <a:pt x="8763000" y="0"/>
                </a:lnTo>
                <a:lnTo>
                  <a:pt x="0" y="0"/>
                </a:lnTo>
                <a:lnTo>
                  <a:pt x="0" y="401878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715" y="2020823"/>
            <a:ext cx="3227070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const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MAX_NUMBERS </a:t>
            </a:r>
            <a:r>
              <a:rPr sz="1500" spc="-5" dirty="0">
                <a:latin typeface="Lucida Console"/>
                <a:cs typeface="Lucida Console"/>
              </a:rPr>
              <a:t>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100</a:t>
            </a:r>
            <a:r>
              <a:rPr sz="1500" spc="-5" dirty="0">
                <a:latin typeface="Lucida Console"/>
                <a:cs typeface="Lucida Console"/>
              </a:rPr>
              <a:t>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numbers[MAX_NUMBERS];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4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number_amount;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5" dirty="0">
                <a:latin typeface="Lucida Console"/>
                <a:cs typeface="Lucida Console"/>
              </a:rPr>
              <a:t>(world_rank ==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)</a:t>
            </a:r>
            <a:r>
              <a:rPr sz="1500" spc="-95" dirty="0">
                <a:latin typeface="Lucida Console"/>
                <a:cs typeface="Lucida Console"/>
              </a:rPr>
              <a:t> </a:t>
            </a:r>
            <a:r>
              <a:rPr sz="1500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5220" y="2935478"/>
            <a:ext cx="48260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sran  numb  MPI_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6940" y="3392678"/>
            <a:ext cx="1397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5082" y="3068573"/>
            <a:ext cx="6744970" cy="552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sz="1500" spc="-10" dirty="0">
                <a:latin typeface="Lucida Console"/>
                <a:cs typeface="Lucida Console"/>
              </a:rPr>
              <a:t>er_amount </a:t>
            </a:r>
            <a:r>
              <a:rPr sz="1500" spc="-5" dirty="0">
                <a:latin typeface="Lucida Console"/>
                <a:cs typeface="Lucida Console"/>
              </a:rPr>
              <a:t>= (rand() / </a:t>
            </a:r>
            <a:r>
              <a:rPr sz="1500" spc="-10" dirty="0">
                <a:latin typeface="Lucida Console"/>
                <a:cs typeface="Lucida Console"/>
              </a:rPr>
              <a:t>(float)RAND_MAX) </a:t>
            </a:r>
            <a:r>
              <a:rPr sz="1500" spc="-5" dirty="0">
                <a:latin typeface="Lucida Console"/>
                <a:cs typeface="Lucida Console"/>
              </a:rPr>
              <a:t>* </a:t>
            </a:r>
            <a:r>
              <a:rPr sz="1500" spc="-10" dirty="0">
                <a:latin typeface="Lucida Console"/>
                <a:cs typeface="Lucida Console"/>
              </a:rPr>
              <a:t>MAX_NUMBERS;  Send(numbers, number_amount, MPI_INT,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13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MPI_COMM_WORLD)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6970" y="3621278"/>
            <a:ext cx="276987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to 1\n"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number_amount);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715" y="3621278"/>
            <a:ext cx="334137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"0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sent %d</a:t>
            </a:r>
            <a:r>
              <a:rPr sz="1500" spc="-4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numbers</a:t>
            </a:r>
            <a:endParaRPr sz="1500">
              <a:latin typeface="Lucida Console"/>
              <a:cs typeface="Lucida Console"/>
            </a:endParaRPr>
          </a:p>
          <a:p>
            <a:pPr marL="469900" marR="5080" indent="-457834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 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==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500" spc="-5" dirty="0">
                <a:latin typeface="Lucida Console"/>
                <a:cs typeface="Lucida Console"/>
              </a:rPr>
              <a:t>) {  </a:t>
            </a:r>
            <a:r>
              <a:rPr sz="1500" spc="-10" dirty="0">
                <a:latin typeface="Lucida Console"/>
                <a:cs typeface="Lucida Console"/>
              </a:rPr>
              <a:t>MPI_Status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status;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715" y="4307078"/>
            <a:ext cx="7456170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MPI_Recv(numbers, MAX_NUMBERS, MPI_INT,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6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MPI_COMM_WORLD,</a:t>
            </a:r>
            <a:endParaRPr sz="1500">
              <a:latin typeface="Lucida Console"/>
              <a:cs typeface="Lucida Console"/>
            </a:endParaRPr>
          </a:p>
          <a:p>
            <a:pPr marL="14986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&amp;status);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MPI_Get_count(&amp;status, MPI_INT,</a:t>
            </a:r>
            <a:r>
              <a:rPr sz="1500" spc="7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&amp;number_amount);</a:t>
            </a:r>
            <a:endParaRPr sz="1500">
              <a:latin typeface="Lucida Console"/>
              <a:cs typeface="Lucida Console"/>
            </a:endParaRPr>
          </a:p>
          <a:p>
            <a:pPr marL="1270000" marR="118745" indent="-8001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printf("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1 received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 numbers from 0. Message source = %d, "  "tag =</a:t>
            </a:r>
            <a:r>
              <a:rPr sz="1500" spc="-10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%d\n"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  <a:p>
            <a:pPr marL="12700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number_amount, </a:t>
            </a:r>
            <a:r>
              <a:rPr sz="1500" spc="-10" dirty="0">
                <a:latin typeface="Lucida Console"/>
                <a:cs typeface="Lucida Console"/>
              </a:rPr>
              <a:t>status.MPI_SOURCE,</a:t>
            </a:r>
            <a:r>
              <a:rPr sz="1500" spc="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status.MPI_TAG);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90066" y="2654807"/>
          <a:ext cx="6642100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929152"/>
                <a:gridCol w="318778"/>
                <a:gridCol w="851599"/>
                <a:gridCol w="579661"/>
                <a:gridCol w="163882"/>
                <a:gridCol w="213792"/>
                <a:gridCol w="319759"/>
                <a:gridCol w="425086"/>
                <a:gridCol w="211890"/>
                <a:gridCol w="646787"/>
              </a:tblGrid>
              <a:tr h="400811">
                <a:tc>
                  <a:txBody>
                    <a:bodyPr/>
                    <a:lstStyle/>
                    <a:p>
                      <a:endParaRPr sz="2800"/>
                    </a:p>
                  </a:txBody>
                  <a:tcPr marL="0" marR="0" marT="0" marB="0">
                    <a:lnR w="25907">
                      <a:solidFill>
                        <a:srgbClr val="000000"/>
                      </a:solidFill>
                      <a:prstDash val="solid"/>
                    </a:lnR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 is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similar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8639">
                <a:tc gridSpan="2">
                  <a:txBody>
                    <a:bodyPr/>
                    <a:lstStyle/>
                    <a:p>
                      <a:pPr>
                        <a:lnSpc>
                          <a:spcPts val="625"/>
                        </a:lnSpc>
                      </a:pPr>
                      <a:r>
                        <a:rPr sz="1500" spc="-10" dirty="0">
                          <a:latin typeface="Lucida Console"/>
                          <a:cs typeface="Lucida Console"/>
                        </a:rPr>
                        <a:t>d(time(NULL));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303530" indent="-213360">
                        <a:lnSpc>
                          <a:spcPts val="1455"/>
                        </a:lnSpc>
                        <a:buAutoNum type="arabicPlain"/>
                        <a:tabLst>
                          <a:tab pos="304165" algn="l"/>
                        </a:tabLst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sent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numbers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  <a:p>
                      <a:pPr marL="303530" indent="-213360">
                        <a:lnSpc>
                          <a:spcPct val="100000"/>
                        </a:lnSpc>
                        <a:buAutoNum type="arabicPlain"/>
                        <a:tabLst>
                          <a:tab pos="304165" algn="l"/>
                        </a:tabLst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numbers</a:t>
                      </a:r>
                      <a:r>
                        <a:rPr sz="1400" spc="-1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T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0.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Message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source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=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0,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tag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=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8112759" cy="298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Non </a:t>
            </a:r>
            <a:r>
              <a:rPr sz="2800" b="1" spc="-5" dirty="0">
                <a:latin typeface="Calibri"/>
                <a:cs typeface="Calibri"/>
              </a:rPr>
              <a:t>Blocking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756285" marR="5080" lvl="1" indent="-286385">
              <a:lnSpc>
                <a:spcPct val="150100"/>
              </a:lnSpc>
              <a:spcBef>
                <a:spcPts val="1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Non-blocking </a:t>
            </a:r>
            <a:r>
              <a:rPr sz="2400" spc="-10" dirty="0">
                <a:latin typeface="Calibri"/>
                <a:cs typeface="Calibri"/>
              </a:rPr>
              <a:t>(asynchronous) operations return  </a:t>
            </a:r>
            <a:r>
              <a:rPr sz="2400" spc="-5" dirty="0">
                <a:latin typeface="Calibri"/>
                <a:cs typeface="Calibri"/>
              </a:rPr>
              <a:t>(immediately) </a:t>
            </a:r>
            <a:r>
              <a:rPr sz="2400" spc="-10" dirty="0">
                <a:latin typeface="Calibri"/>
                <a:cs typeface="Calibri"/>
              </a:rPr>
              <a:t>‘‘request </a:t>
            </a:r>
            <a:r>
              <a:rPr sz="2400" spc="-5" dirty="0">
                <a:latin typeface="Calibri"/>
                <a:cs typeface="Calibri"/>
              </a:rPr>
              <a:t>handles” </a:t>
            </a:r>
            <a:r>
              <a:rPr sz="2400" spc="-10" dirty="0">
                <a:latin typeface="Calibri"/>
                <a:cs typeface="Calibri"/>
              </a:rPr>
              <a:t>that 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waited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5" dirty="0">
                <a:latin typeface="Calibri"/>
                <a:cs typeface="Calibri"/>
              </a:rPr>
              <a:t>queried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0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Non-blocking </a:t>
            </a:r>
            <a:r>
              <a:rPr sz="2400" spc="-10" dirty="0">
                <a:latin typeface="Calibri"/>
                <a:cs typeface="Calibri"/>
              </a:rPr>
              <a:t>operations </a:t>
            </a:r>
            <a:r>
              <a:rPr sz="2400" spc="-5" dirty="0">
                <a:latin typeface="Calibri"/>
                <a:cs typeface="Calibri"/>
              </a:rPr>
              <a:t>allow overlapping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1361" y="4191761"/>
            <a:ext cx="414655" cy="213360"/>
          </a:xfrm>
          <a:custGeom>
            <a:avLst/>
            <a:gdLst/>
            <a:ahLst/>
            <a:cxnLst/>
            <a:rect l="l" t="t" r="r" b="b"/>
            <a:pathLst>
              <a:path w="414654" h="213360">
                <a:moveTo>
                  <a:pt x="0" y="213360"/>
                </a:moveTo>
                <a:lnTo>
                  <a:pt x="414527" y="213360"/>
                </a:lnTo>
                <a:lnTo>
                  <a:pt x="41452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961" y="4039361"/>
            <a:ext cx="152400" cy="365760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0" y="0"/>
                </a:moveTo>
                <a:lnTo>
                  <a:pt x="0" y="213360"/>
                </a:lnTo>
                <a:lnTo>
                  <a:pt x="152400" y="365760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961" y="40393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414527" y="0"/>
                </a:moveTo>
                <a:lnTo>
                  <a:pt x="0" y="0"/>
                </a:lnTo>
                <a:lnTo>
                  <a:pt x="152400" y="152400"/>
                </a:lnTo>
                <a:lnTo>
                  <a:pt x="566927" y="152400"/>
                </a:lnTo>
                <a:lnTo>
                  <a:pt x="414527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961" y="4039361"/>
            <a:ext cx="567055" cy="365760"/>
          </a:xfrm>
          <a:custGeom>
            <a:avLst/>
            <a:gdLst/>
            <a:ahLst/>
            <a:cxnLst/>
            <a:rect l="l" t="t" r="r" b="b"/>
            <a:pathLst>
              <a:path w="567054" h="365760">
                <a:moveTo>
                  <a:pt x="566927" y="152400"/>
                </a:moveTo>
                <a:lnTo>
                  <a:pt x="414527" y="0"/>
                </a:lnTo>
                <a:lnTo>
                  <a:pt x="0" y="0"/>
                </a:lnTo>
                <a:lnTo>
                  <a:pt x="0" y="213360"/>
                </a:lnTo>
                <a:lnTo>
                  <a:pt x="152400" y="365760"/>
                </a:lnTo>
                <a:lnTo>
                  <a:pt x="566927" y="365760"/>
                </a:lnTo>
                <a:lnTo>
                  <a:pt x="566927" y="1524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961" y="40393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566927" y="152400"/>
                </a:moveTo>
                <a:lnTo>
                  <a:pt x="152400" y="152400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1361" y="4191761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1653" y="4283202"/>
            <a:ext cx="323215" cy="40005"/>
          </a:xfrm>
          <a:custGeom>
            <a:avLst/>
            <a:gdLst/>
            <a:ahLst/>
            <a:cxnLst/>
            <a:rect l="l" t="t" r="r" b="b"/>
            <a:pathLst>
              <a:path w="323214" h="40004">
                <a:moveTo>
                  <a:pt x="320167" y="0"/>
                </a:moveTo>
                <a:lnTo>
                  <a:pt x="2921" y="0"/>
                </a:lnTo>
                <a:lnTo>
                  <a:pt x="0" y="2921"/>
                </a:lnTo>
                <a:lnTo>
                  <a:pt x="0" y="36703"/>
                </a:lnTo>
                <a:lnTo>
                  <a:pt x="2921" y="39624"/>
                </a:lnTo>
                <a:lnTo>
                  <a:pt x="320167" y="39624"/>
                </a:lnTo>
                <a:lnTo>
                  <a:pt x="323088" y="36703"/>
                </a:lnTo>
                <a:lnTo>
                  <a:pt x="323088" y="2921"/>
                </a:lnTo>
                <a:lnTo>
                  <a:pt x="32016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1653" y="4283202"/>
            <a:ext cx="323215" cy="40005"/>
          </a:xfrm>
          <a:custGeom>
            <a:avLst/>
            <a:gdLst/>
            <a:ahLst/>
            <a:cxnLst/>
            <a:rect l="l" t="t" r="r" b="b"/>
            <a:pathLst>
              <a:path w="323214" h="40004">
                <a:moveTo>
                  <a:pt x="323088" y="6604"/>
                </a:moveTo>
                <a:lnTo>
                  <a:pt x="323088" y="2921"/>
                </a:lnTo>
                <a:lnTo>
                  <a:pt x="320167" y="0"/>
                </a:lnTo>
                <a:lnTo>
                  <a:pt x="316484" y="0"/>
                </a:lnTo>
                <a:lnTo>
                  <a:pt x="6604" y="0"/>
                </a:lnTo>
                <a:lnTo>
                  <a:pt x="2921" y="0"/>
                </a:lnTo>
                <a:lnTo>
                  <a:pt x="0" y="2921"/>
                </a:lnTo>
                <a:lnTo>
                  <a:pt x="0" y="6604"/>
                </a:lnTo>
                <a:lnTo>
                  <a:pt x="0" y="33020"/>
                </a:lnTo>
                <a:lnTo>
                  <a:pt x="0" y="36703"/>
                </a:lnTo>
                <a:lnTo>
                  <a:pt x="2921" y="39624"/>
                </a:lnTo>
                <a:lnTo>
                  <a:pt x="6604" y="39624"/>
                </a:lnTo>
                <a:lnTo>
                  <a:pt x="316484" y="39624"/>
                </a:lnTo>
                <a:lnTo>
                  <a:pt x="320167" y="39624"/>
                </a:lnTo>
                <a:lnTo>
                  <a:pt x="323088" y="36703"/>
                </a:lnTo>
                <a:lnTo>
                  <a:pt x="323088" y="33020"/>
                </a:lnTo>
                <a:lnTo>
                  <a:pt x="323088" y="660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9734" y="40805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89" h="40004">
                <a:moveTo>
                  <a:pt x="324612" y="0"/>
                </a:moveTo>
                <a:lnTo>
                  <a:pt x="0" y="0"/>
                </a:lnTo>
                <a:lnTo>
                  <a:pt x="39624" y="39623"/>
                </a:lnTo>
                <a:lnTo>
                  <a:pt x="364236" y="39623"/>
                </a:lnTo>
                <a:lnTo>
                  <a:pt x="32461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9734" y="40805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89" h="40004">
                <a:moveTo>
                  <a:pt x="364236" y="39623"/>
                </a:moveTo>
                <a:lnTo>
                  <a:pt x="324612" y="0"/>
                </a:lnTo>
                <a:lnTo>
                  <a:pt x="0" y="0"/>
                </a:lnTo>
                <a:lnTo>
                  <a:pt x="39624" y="39623"/>
                </a:lnTo>
                <a:lnTo>
                  <a:pt x="364236" y="3962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6205" y="37360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95529" y="0"/>
                </a:moveTo>
                <a:lnTo>
                  <a:pt x="0" y="0"/>
                </a:lnTo>
                <a:lnTo>
                  <a:pt x="70231" y="365759"/>
                </a:lnTo>
                <a:lnTo>
                  <a:pt x="365760" y="365759"/>
                </a:lnTo>
                <a:lnTo>
                  <a:pt x="29552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6205" y="37360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65760" y="365759"/>
                </a:moveTo>
                <a:lnTo>
                  <a:pt x="295529" y="0"/>
                </a:lnTo>
                <a:lnTo>
                  <a:pt x="0" y="0"/>
                </a:lnTo>
                <a:lnTo>
                  <a:pt x="70231" y="365759"/>
                </a:lnTo>
                <a:lnTo>
                  <a:pt x="365760" y="365759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9546" y="3772661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4">
                <a:moveTo>
                  <a:pt x="205358" y="0"/>
                </a:moveTo>
                <a:lnTo>
                  <a:pt x="0" y="0"/>
                </a:lnTo>
                <a:lnTo>
                  <a:pt x="15239" y="23621"/>
                </a:lnTo>
                <a:lnTo>
                  <a:pt x="2539" y="51562"/>
                </a:lnTo>
                <a:lnTo>
                  <a:pt x="52450" y="58293"/>
                </a:lnTo>
                <a:lnTo>
                  <a:pt x="19430" y="76073"/>
                </a:lnTo>
                <a:lnTo>
                  <a:pt x="19430" y="109981"/>
                </a:lnTo>
                <a:lnTo>
                  <a:pt x="54990" y="132714"/>
                </a:lnTo>
                <a:lnTo>
                  <a:pt x="27050" y="168275"/>
                </a:lnTo>
                <a:lnTo>
                  <a:pt x="45592" y="196214"/>
                </a:lnTo>
                <a:lnTo>
                  <a:pt x="30479" y="226694"/>
                </a:lnTo>
                <a:lnTo>
                  <a:pt x="72643" y="246125"/>
                </a:lnTo>
                <a:lnTo>
                  <a:pt x="37211" y="284988"/>
                </a:lnTo>
                <a:lnTo>
                  <a:pt x="278891" y="284099"/>
                </a:lnTo>
                <a:lnTo>
                  <a:pt x="268731" y="259587"/>
                </a:lnTo>
                <a:lnTo>
                  <a:pt x="278002" y="243586"/>
                </a:lnTo>
                <a:lnTo>
                  <a:pt x="235838" y="238506"/>
                </a:lnTo>
                <a:lnTo>
                  <a:pt x="261112" y="213106"/>
                </a:lnTo>
                <a:lnTo>
                  <a:pt x="209550" y="196214"/>
                </a:lnTo>
                <a:lnTo>
                  <a:pt x="252729" y="168275"/>
                </a:lnTo>
                <a:lnTo>
                  <a:pt x="233299" y="147193"/>
                </a:lnTo>
                <a:lnTo>
                  <a:pt x="242569" y="129412"/>
                </a:lnTo>
                <a:lnTo>
                  <a:pt x="207009" y="119252"/>
                </a:lnTo>
                <a:lnTo>
                  <a:pt x="237489" y="93852"/>
                </a:lnTo>
                <a:lnTo>
                  <a:pt x="192658" y="73532"/>
                </a:lnTo>
                <a:lnTo>
                  <a:pt x="220599" y="30480"/>
                </a:lnTo>
                <a:lnTo>
                  <a:pt x="205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9546" y="3772661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4">
                <a:moveTo>
                  <a:pt x="0" y="0"/>
                </a:moveTo>
                <a:lnTo>
                  <a:pt x="205358" y="0"/>
                </a:lnTo>
                <a:lnTo>
                  <a:pt x="220599" y="30480"/>
                </a:lnTo>
                <a:lnTo>
                  <a:pt x="192658" y="73532"/>
                </a:lnTo>
                <a:lnTo>
                  <a:pt x="237489" y="93852"/>
                </a:lnTo>
                <a:lnTo>
                  <a:pt x="207009" y="119252"/>
                </a:lnTo>
                <a:lnTo>
                  <a:pt x="242569" y="129412"/>
                </a:lnTo>
                <a:lnTo>
                  <a:pt x="233299" y="147193"/>
                </a:lnTo>
                <a:lnTo>
                  <a:pt x="252729" y="168275"/>
                </a:lnTo>
                <a:lnTo>
                  <a:pt x="209550" y="196214"/>
                </a:lnTo>
                <a:lnTo>
                  <a:pt x="261112" y="213106"/>
                </a:lnTo>
                <a:lnTo>
                  <a:pt x="235838" y="238506"/>
                </a:lnTo>
                <a:lnTo>
                  <a:pt x="278002" y="243586"/>
                </a:lnTo>
                <a:lnTo>
                  <a:pt x="268731" y="259587"/>
                </a:lnTo>
                <a:lnTo>
                  <a:pt x="278891" y="284099"/>
                </a:lnTo>
                <a:lnTo>
                  <a:pt x="37211" y="284988"/>
                </a:lnTo>
                <a:lnTo>
                  <a:pt x="72643" y="246125"/>
                </a:lnTo>
                <a:lnTo>
                  <a:pt x="30479" y="226694"/>
                </a:lnTo>
                <a:lnTo>
                  <a:pt x="45592" y="196214"/>
                </a:lnTo>
                <a:lnTo>
                  <a:pt x="27050" y="168275"/>
                </a:lnTo>
                <a:lnTo>
                  <a:pt x="54990" y="132714"/>
                </a:lnTo>
                <a:lnTo>
                  <a:pt x="19430" y="109981"/>
                </a:lnTo>
                <a:lnTo>
                  <a:pt x="19430" y="76073"/>
                </a:lnTo>
                <a:lnTo>
                  <a:pt x="52450" y="58293"/>
                </a:lnTo>
                <a:lnTo>
                  <a:pt x="2539" y="51562"/>
                </a:lnTo>
                <a:lnTo>
                  <a:pt x="15239" y="2362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4769" y="4191761"/>
            <a:ext cx="414655" cy="213360"/>
          </a:xfrm>
          <a:custGeom>
            <a:avLst/>
            <a:gdLst/>
            <a:ahLst/>
            <a:cxnLst/>
            <a:rect l="l" t="t" r="r" b="b"/>
            <a:pathLst>
              <a:path w="414654" h="213360">
                <a:moveTo>
                  <a:pt x="0" y="213360"/>
                </a:moveTo>
                <a:lnTo>
                  <a:pt x="414527" y="213360"/>
                </a:lnTo>
                <a:lnTo>
                  <a:pt x="41452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2369" y="4039361"/>
            <a:ext cx="152400" cy="365760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0" y="0"/>
                </a:moveTo>
                <a:lnTo>
                  <a:pt x="0" y="213360"/>
                </a:lnTo>
                <a:lnTo>
                  <a:pt x="152400" y="365760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2369" y="40393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414527" y="0"/>
                </a:moveTo>
                <a:lnTo>
                  <a:pt x="0" y="0"/>
                </a:lnTo>
                <a:lnTo>
                  <a:pt x="152400" y="152400"/>
                </a:lnTo>
                <a:lnTo>
                  <a:pt x="566927" y="152400"/>
                </a:lnTo>
                <a:lnTo>
                  <a:pt x="414527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2369" y="4039361"/>
            <a:ext cx="567055" cy="365760"/>
          </a:xfrm>
          <a:custGeom>
            <a:avLst/>
            <a:gdLst/>
            <a:ahLst/>
            <a:cxnLst/>
            <a:rect l="l" t="t" r="r" b="b"/>
            <a:pathLst>
              <a:path w="567054" h="365760">
                <a:moveTo>
                  <a:pt x="566927" y="152400"/>
                </a:moveTo>
                <a:lnTo>
                  <a:pt x="414527" y="0"/>
                </a:lnTo>
                <a:lnTo>
                  <a:pt x="0" y="0"/>
                </a:lnTo>
                <a:lnTo>
                  <a:pt x="0" y="213360"/>
                </a:lnTo>
                <a:lnTo>
                  <a:pt x="152400" y="365760"/>
                </a:lnTo>
                <a:lnTo>
                  <a:pt x="566927" y="365760"/>
                </a:lnTo>
                <a:lnTo>
                  <a:pt x="566927" y="1524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32369" y="40393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566927" y="152400"/>
                </a:moveTo>
                <a:lnTo>
                  <a:pt x="152400" y="152400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4769" y="4191761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3538" y="4283202"/>
            <a:ext cx="325120" cy="40005"/>
          </a:xfrm>
          <a:custGeom>
            <a:avLst/>
            <a:gdLst/>
            <a:ahLst/>
            <a:cxnLst/>
            <a:rect l="l" t="t" r="r" b="b"/>
            <a:pathLst>
              <a:path w="325120" h="40004">
                <a:moveTo>
                  <a:pt x="321690" y="0"/>
                </a:moveTo>
                <a:lnTo>
                  <a:pt x="2920" y="0"/>
                </a:lnTo>
                <a:lnTo>
                  <a:pt x="0" y="2921"/>
                </a:lnTo>
                <a:lnTo>
                  <a:pt x="0" y="36703"/>
                </a:lnTo>
                <a:lnTo>
                  <a:pt x="2920" y="39624"/>
                </a:lnTo>
                <a:lnTo>
                  <a:pt x="321690" y="39624"/>
                </a:lnTo>
                <a:lnTo>
                  <a:pt x="324611" y="36703"/>
                </a:lnTo>
                <a:lnTo>
                  <a:pt x="324611" y="2921"/>
                </a:lnTo>
                <a:lnTo>
                  <a:pt x="32169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3538" y="4283202"/>
            <a:ext cx="325120" cy="40005"/>
          </a:xfrm>
          <a:custGeom>
            <a:avLst/>
            <a:gdLst/>
            <a:ahLst/>
            <a:cxnLst/>
            <a:rect l="l" t="t" r="r" b="b"/>
            <a:pathLst>
              <a:path w="325120" h="40004">
                <a:moveTo>
                  <a:pt x="324611" y="6604"/>
                </a:moveTo>
                <a:lnTo>
                  <a:pt x="324611" y="2921"/>
                </a:lnTo>
                <a:lnTo>
                  <a:pt x="321690" y="0"/>
                </a:lnTo>
                <a:lnTo>
                  <a:pt x="318007" y="0"/>
                </a:lnTo>
                <a:lnTo>
                  <a:pt x="6603" y="0"/>
                </a:lnTo>
                <a:lnTo>
                  <a:pt x="2920" y="0"/>
                </a:lnTo>
                <a:lnTo>
                  <a:pt x="0" y="2921"/>
                </a:lnTo>
                <a:lnTo>
                  <a:pt x="0" y="6604"/>
                </a:lnTo>
                <a:lnTo>
                  <a:pt x="0" y="33020"/>
                </a:lnTo>
                <a:lnTo>
                  <a:pt x="0" y="36703"/>
                </a:lnTo>
                <a:lnTo>
                  <a:pt x="2920" y="39624"/>
                </a:lnTo>
                <a:lnTo>
                  <a:pt x="6603" y="39624"/>
                </a:lnTo>
                <a:lnTo>
                  <a:pt x="318007" y="39624"/>
                </a:lnTo>
                <a:lnTo>
                  <a:pt x="321690" y="39624"/>
                </a:lnTo>
                <a:lnTo>
                  <a:pt x="324611" y="36703"/>
                </a:lnTo>
                <a:lnTo>
                  <a:pt x="324611" y="33020"/>
                </a:lnTo>
                <a:lnTo>
                  <a:pt x="324611" y="660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3142" y="40805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90" h="40004">
                <a:moveTo>
                  <a:pt x="324611" y="0"/>
                </a:moveTo>
                <a:lnTo>
                  <a:pt x="0" y="0"/>
                </a:lnTo>
                <a:lnTo>
                  <a:pt x="39624" y="39623"/>
                </a:lnTo>
                <a:lnTo>
                  <a:pt x="364235" y="39623"/>
                </a:lnTo>
                <a:lnTo>
                  <a:pt x="32461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13142" y="40805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90" h="40004">
                <a:moveTo>
                  <a:pt x="364235" y="39623"/>
                </a:moveTo>
                <a:lnTo>
                  <a:pt x="324611" y="0"/>
                </a:lnTo>
                <a:lnTo>
                  <a:pt x="0" y="0"/>
                </a:lnTo>
                <a:lnTo>
                  <a:pt x="39624" y="39623"/>
                </a:lnTo>
                <a:lnTo>
                  <a:pt x="364235" y="3962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2132" y="3983735"/>
            <a:ext cx="401320" cy="459105"/>
          </a:xfrm>
          <a:custGeom>
            <a:avLst/>
            <a:gdLst/>
            <a:ahLst/>
            <a:cxnLst/>
            <a:rect l="l" t="t" r="r" b="b"/>
            <a:pathLst>
              <a:path w="401320" h="459104">
                <a:moveTo>
                  <a:pt x="303310" y="429640"/>
                </a:moveTo>
                <a:lnTo>
                  <a:pt x="219709" y="429640"/>
                </a:lnTo>
                <a:lnTo>
                  <a:pt x="234950" y="458724"/>
                </a:lnTo>
                <a:lnTo>
                  <a:pt x="262635" y="451865"/>
                </a:lnTo>
                <a:lnTo>
                  <a:pt x="284225" y="443356"/>
                </a:lnTo>
                <a:lnTo>
                  <a:pt x="303656" y="431800"/>
                </a:lnTo>
                <a:lnTo>
                  <a:pt x="303310" y="429640"/>
                </a:lnTo>
                <a:close/>
              </a:path>
              <a:path w="401320" h="459104">
                <a:moveTo>
                  <a:pt x="80644" y="44831"/>
                </a:moveTo>
                <a:lnTo>
                  <a:pt x="64896" y="59689"/>
                </a:lnTo>
                <a:lnTo>
                  <a:pt x="50164" y="75437"/>
                </a:lnTo>
                <a:lnTo>
                  <a:pt x="40131" y="90296"/>
                </a:lnTo>
                <a:lnTo>
                  <a:pt x="56641" y="125602"/>
                </a:lnTo>
                <a:lnTo>
                  <a:pt x="45212" y="153034"/>
                </a:lnTo>
                <a:lnTo>
                  <a:pt x="38734" y="177926"/>
                </a:lnTo>
                <a:lnTo>
                  <a:pt x="32257" y="210057"/>
                </a:lnTo>
                <a:lnTo>
                  <a:pt x="0" y="221741"/>
                </a:lnTo>
                <a:lnTo>
                  <a:pt x="126" y="249681"/>
                </a:lnTo>
                <a:lnTo>
                  <a:pt x="507" y="263906"/>
                </a:lnTo>
                <a:lnTo>
                  <a:pt x="4190" y="288797"/>
                </a:lnTo>
                <a:lnTo>
                  <a:pt x="38734" y="291972"/>
                </a:lnTo>
                <a:lnTo>
                  <a:pt x="48387" y="319405"/>
                </a:lnTo>
                <a:lnTo>
                  <a:pt x="62610" y="345820"/>
                </a:lnTo>
                <a:lnTo>
                  <a:pt x="77850" y="368934"/>
                </a:lnTo>
                <a:lnTo>
                  <a:pt x="66801" y="405383"/>
                </a:lnTo>
                <a:lnTo>
                  <a:pt x="80644" y="418083"/>
                </a:lnTo>
                <a:lnTo>
                  <a:pt x="98551" y="431291"/>
                </a:lnTo>
                <a:lnTo>
                  <a:pt x="117475" y="442849"/>
                </a:lnTo>
                <a:lnTo>
                  <a:pt x="143255" y="418591"/>
                </a:lnTo>
                <a:lnTo>
                  <a:pt x="301536" y="418591"/>
                </a:lnTo>
                <a:lnTo>
                  <a:pt x="297560" y="393826"/>
                </a:lnTo>
                <a:lnTo>
                  <a:pt x="319277" y="376427"/>
                </a:lnTo>
                <a:lnTo>
                  <a:pt x="335914" y="356869"/>
                </a:lnTo>
                <a:lnTo>
                  <a:pt x="351027" y="333628"/>
                </a:lnTo>
                <a:lnTo>
                  <a:pt x="383642" y="333628"/>
                </a:lnTo>
                <a:lnTo>
                  <a:pt x="392556" y="310895"/>
                </a:lnTo>
                <a:lnTo>
                  <a:pt x="397637" y="288797"/>
                </a:lnTo>
                <a:lnTo>
                  <a:pt x="400812" y="265049"/>
                </a:lnTo>
                <a:lnTo>
                  <a:pt x="372744" y="249681"/>
                </a:lnTo>
                <a:lnTo>
                  <a:pt x="373633" y="219075"/>
                </a:lnTo>
                <a:lnTo>
                  <a:pt x="370839" y="195325"/>
                </a:lnTo>
                <a:lnTo>
                  <a:pt x="362076" y="164719"/>
                </a:lnTo>
                <a:lnTo>
                  <a:pt x="384175" y="132461"/>
                </a:lnTo>
                <a:lnTo>
                  <a:pt x="375030" y="112394"/>
                </a:lnTo>
                <a:lnTo>
                  <a:pt x="364363" y="93471"/>
                </a:lnTo>
                <a:lnTo>
                  <a:pt x="362221" y="90296"/>
                </a:lnTo>
                <a:lnTo>
                  <a:pt x="320675" y="90296"/>
                </a:lnTo>
                <a:lnTo>
                  <a:pt x="301243" y="72262"/>
                </a:lnTo>
                <a:lnTo>
                  <a:pt x="284424" y="60706"/>
                </a:lnTo>
                <a:lnTo>
                  <a:pt x="117475" y="60706"/>
                </a:lnTo>
                <a:lnTo>
                  <a:pt x="80644" y="44831"/>
                </a:lnTo>
                <a:close/>
              </a:path>
              <a:path w="401320" h="459104">
                <a:moveTo>
                  <a:pt x="301536" y="418591"/>
                </a:moveTo>
                <a:lnTo>
                  <a:pt x="143255" y="418591"/>
                </a:lnTo>
                <a:lnTo>
                  <a:pt x="167258" y="425957"/>
                </a:lnTo>
                <a:lnTo>
                  <a:pt x="190753" y="431291"/>
                </a:lnTo>
                <a:lnTo>
                  <a:pt x="219709" y="429640"/>
                </a:lnTo>
                <a:lnTo>
                  <a:pt x="303310" y="429640"/>
                </a:lnTo>
                <a:lnTo>
                  <a:pt x="301536" y="418591"/>
                </a:lnTo>
                <a:close/>
              </a:path>
              <a:path w="401320" h="459104">
                <a:moveTo>
                  <a:pt x="383642" y="333628"/>
                </a:moveTo>
                <a:lnTo>
                  <a:pt x="351027" y="333628"/>
                </a:lnTo>
                <a:lnTo>
                  <a:pt x="382396" y="336803"/>
                </a:lnTo>
                <a:lnTo>
                  <a:pt x="383642" y="333628"/>
                </a:lnTo>
                <a:close/>
              </a:path>
              <a:path w="401320" h="459104">
                <a:moveTo>
                  <a:pt x="353313" y="77088"/>
                </a:moveTo>
                <a:lnTo>
                  <a:pt x="320675" y="90296"/>
                </a:lnTo>
                <a:lnTo>
                  <a:pt x="362221" y="90296"/>
                </a:lnTo>
                <a:lnTo>
                  <a:pt x="353313" y="77088"/>
                </a:lnTo>
                <a:close/>
              </a:path>
              <a:path w="401320" h="459104">
                <a:moveTo>
                  <a:pt x="219328" y="0"/>
                </a:moveTo>
                <a:lnTo>
                  <a:pt x="197230" y="0"/>
                </a:lnTo>
                <a:lnTo>
                  <a:pt x="184276" y="34797"/>
                </a:lnTo>
                <a:lnTo>
                  <a:pt x="157098" y="42290"/>
                </a:lnTo>
                <a:lnTo>
                  <a:pt x="137287" y="49656"/>
                </a:lnTo>
                <a:lnTo>
                  <a:pt x="117475" y="60706"/>
                </a:lnTo>
                <a:lnTo>
                  <a:pt x="284424" y="60706"/>
                </a:lnTo>
                <a:lnTo>
                  <a:pt x="280542" y="58038"/>
                </a:lnTo>
                <a:lnTo>
                  <a:pt x="262635" y="46481"/>
                </a:lnTo>
                <a:lnTo>
                  <a:pt x="260350" y="11049"/>
                </a:lnTo>
                <a:lnTo>
                  <a:pt x="240918" y="4190"/>
                </a:lnTo>
                <a:lnTo>
                  <a:pt x="21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2132" y="3983735"/>
            <a:ext cx="401320" cy="459105"/>
          </a:xfrm>
          <a:custGeom>
            <a:avLst/>
            <a:gdLst/>
            <a:ahLst/>
            <a:cxnLst/>
            <a:rect l="l" t="t" r="r" b="b"/>
            <a:pathLst>
              <a:path w="401320" h="459104">
                <a:moveTo>
                  <a:pt x="197230" y="0"/>
                </a:moveTo>
                <a:lnTo>
                  <a:pt x="219328" y="0"/>
                </a:lnTo>
                <a:lnTo>
                  <a:pt x="240918" y="4190"/>
                </a:lnTo>
                <a:lnTo>
                  <a:pt x="260350" y="11049"/>
                </a:lnTo>
                <a:lnTo>
                  <a:pt x="262635" y="46481"/>
                </a:lnTo>
                <a:lnTo>
                  <a:pt x="280542" y="58038"/>
                </a:lnTo>
                <a:lnTo>
                  <a:pt x="301243" y="72262"/>
                </a:lnTo>
                <a:lnTo>
                  <a:pt x="320675" y="90296"/>
                </a:lnTo>
                <a:lnTo>
                  <a:pt x="353313" y="77088"/>
                </a:lnTo>
                <a:lnTo>
                  <a:pt x="364363" y="93471"/>
                </a:lnTo>
                <a:lnTo>
                  <a:pt x="375030" y="112394"/>
                </a:lnTo>
                <a:lnTo>
                  <a:pt x="384175" y="132461"/>
                </a:lnTo>
                <a:lnTo>
                  <a:pt x="362076" y="164719"/>
                </a:lnTo>
                <a:lnTo>
                  <a:pt x="370839" y="195325"/>
                </a:lnTo>
                <a:lnTo>
                  <a:pt x="373633" y="219075"/>
                </a:lnTo>
                <a:lnTo>
                  <a:pt x="372744" y="249681"/>
                </a:lnTo>
                <a:lnTo>
                  <a:pt x="400812" y="265049"/>
                </a:lnTo>
                <a:lnTo>
                  <a:pt x="397637" y="288797"/>
                </a:lnTo>
                <a:lnTo>
                  <a:pt x="392556" y="310895"/>
                </a:lnTo>
                <a:lnTo>
                  <a:pt x="382396" y="336803"/>
                </a:lnTo>
                <a:lnTo>
                  <a:pt x="351027" y="333628"/>
                </a:lnTo>
                <a:lnTo>
                  <a:pt x="335914" y="356869"/>
                </a:lnTo>
                <a:lnTo>
                  <a:pt x="319277" y="376427"/>
                </a:lnTo>
                <a:lnTo>
                  <a:pt x="297560" y="393826"/>
                </a:lnTo>
                <a:lnTo>
                  <a:pt x="303656" y="431800"/>
                </a:lnTo>
                <a:lnTo>
                  <a:pt x="284225" y="443356"/>
                </a:lnTo>
                <a:lnTo>
                  <a:pt x="262635" y="451865"/>
                </a:lnTo>
                <a:lnTo>
                  <a:pt x="234950" y="458724"/>
                </a:lnTo>
                <a:lnTo>
                  <a:pt x="219709" y="429640"/>
                </a:lnTo>
                <a:lnTo>
                  <a:pt x="190753" y="431291"/>
                </a:lnTo>
                <a:lnTo>
                  <a:pt x="167258" y="425957"/>
                </a:lnTo>
                <a:lnTo>
                  <a:pt x="143255" y="418591"/>
                </a:lnTo>
                <a:lnTo>
                  <a:pt x="117475" y="442849"/>
                </a:lnTo>
                <a:lnTo>
                  <a:pt x="98551" y="431291"/>
                </a:lnTo>
                <a:lnTo>
                  <a:pt x="80644" y="418083"/>
                </a:lnTo>
                <a:lnTo>
                  <a:pt x="66801" y="405383"/>
                </a:lnTo>
                <a:lnTo>
                  <a:pt x="77850" y="368934"/>
                </a:lnTo>
                <a:lnTo>
                  <a:pt x="62610" y="345820"/>
                </a:lnTo>
                <a:lnTo>
                  <a:pt x="48387" y="319405"/>
                </a:lnTo>
                <a:lnTo>
                  <a:pt x="38734" y="291972"/>
                </a:lnTo>
                <a:lnTo>
                  <a:pt x="4190" y="288797"/>
                </a:lnTo>
                <a:lnTo>
                  <a:pt x="507" y="263906"/>
                </a:lnTo>
                <a:lnTo>
                  <a:pt x="0" y="244982"/>
                </a:lnTo>
                <a:lnTo>
                  <a:pt x="0" y="221741"/>
                </a:lnTo>
                <a:lnTo>
                  <a:pt x="32257" y="210057"/>
                </a:lnTo>
                <a:lnTo>
                  <a:pt x="38734" y="177926"/>
                </a:lnTo>
                <a:lnTo>
                  <a:pt x="45212" y="153034"/>
                </a:lnTo>
                <a:lnTo>
                  <a:pt x="56641" y="125602"/>
                </a:lnTo>
                <a:lnTo>
                  <a:pt x="40131" y="90296"/>
                </a:lnTo>
                <a:lnTo>
                  <a:pt x="50164" y="75437"/>
                </a:lnTo>
                <a:lnTo>
                  <a:pt x="64896" y="59689"/>
                </a:lnTo>
                <a:lnTo>
                  <a:pt x="80644" y="44831"/>
                </a:lnTo>
                <a:lnTo>
                  <a:pt x="117475" y="60706"/>
                </a:lnTo>
                <a:lnTo>
                  <a:pt x="137287" y="49656"/>
                </a:lnTo>
                <a:lnTo>
                  <a:pt x="157098" y="42290"/>
                </a:lnTo>
                <a:lnTo>
                  <a:pt x="184276" y="34797"/>
                </a:lnTo>
                <a:lnTo>
                  <a:pt x="19723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7100" y="4126991"/>
            <a:ext cx="155575" cy="177165"/>
          </a:xfrm>
          <a:custGeom>
            <a:avLst/>
            <a:gdLst/>
            <a:ahLst/>
            <a:cxnLst/>
            <a:rect l="l" t="t" r="r" b="b"/>
            <a:pathLst>
              <a:path w="155575" h="177164">
                <a:moveTo>
                  <a:pt x="77724" y="0"/>
                </a:moveTo>
                <a:lnTo>
                  <a:pt x="47470" y="6953"/>
                </a:lnTo>
                <a:lnTo>
                  <a:pt x="22764" y="25907"/>
                </a:lnTo>
                <a:lnTo>
                  <a:pt x="6107" y="54006"/>
                </a:lnTo>
                <a:lnTo>
                  <a:pt x="0" y="88391"/>
                </a:lnTo>
                <a:lnTo>
                  <a:pt x="6107" y="122777"/>
                </a:lnTo>
                <a:lnTo>
                  <a:pt x="22764" y="150875"/>
                </a:lnTo>
                <a:lnTo>
                  <a:pt x="47470" y="169830"/>
                </a:lnTo>
                <a:lnTo>
                  <a:pt x="77724" y="176783"/>
                </a:lnTo>
                <a:lnTo>
                  <a:pt x="107977" y="169830"/>
                </a:lnTo>
                <a:lnTo>
                  <a:pt x="132683" y="150875"/>
                </a:lnTo>
                <a:lnTo>
                  <a:pt x="149340" y="122777"/>
                </a:lnTo>
                <a:lnTo>
                  <a:pt x="155448" y="88391"/>
                </a:lnTo>
                <a:lnTo>
                  <a:pt x="149340" y="54006"/>
                </a:lnTo>
                <a:lnTo>
                  <a:pt x="132683" y="25907"/>
                </a:lnTo>
                <a:lnTo>
                  <a:pt x="107977" y="6953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7100" y="4126991"/>
            <a:ext cx="155575" cy="177165"/>
          </a:xfrm>
          <a:custGeom>
            <a:avLst/>
            <a:gdLst/>
            <a:ahLst/>
            <a:cxnLst/>
            <a:rect l="l" t="t" r="r" b="b"/>
            <a:pathLst>
              <a:path w="155575" h="177164">
                <a:moveTo>
                  <a:pt x="0" y="88391"/>
                </a:moveTo>
                <a:lnTo>
                  <a:pt x="6107" y="54006"/>
                </a:lnTo>
                <a:lnTo>
                  <a:pt x="22764" y="25907"/>
                </a:lnTo>
                <a:lnTo>
                  <a:pt x="47470" y="6953"/>
                </a:lnTo>
                <a:lnTo>
                  <a:pt x="77724" y="0"/>
                </a:lnTo>
                <a:lnTo>
                  <a:pt x="107977" y="6953"/>
                </a:lnTo>
                <a:lnTo>
                  <a:pt x="132683" y="25907"/>
                </a:lnTo>
                <a:lnTo>
                  <a:pt x="149340" y="54006"/>
                </a:lnTo>
                <a:lnTo>
                  <a:pt x="155448" y="88391"/>
                </a:lnTo>
                <a:lnTo>
                  <a:pt x="149340" y="122777"/>
                </a:lnTo>
                <a:lnTo>
                  <a:pt x="132683" y="150875"/>
                </a:lnTo>
                <a:lnTo>
                  <a:pt x="107977" y="169830"/>
                </a:lnTo>
                <a:lnTo>
                  <a:pt x="77724" y="176783"/>
                </a:lnTo>
                <a:lnTo>
                  <a:pt x="47470" y="169830"/>
                </a:lnTo>
                <a:lnTo>
                  <a:pt x="22764" y="150875"/>
                </a:lnTo>
                <a:lnTo>
                  <a:pt x="6107" y="122777"/>
                </a:lnTo>
                <a:lnTo>
                  <a:pt x="0" y="8839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9420" y="4133088"/>
            <a:ext cx="401320" cy="457200"/>
          </a:xfrm>
          <a:custGeom>
            <a:avLst/>
            <a:gdLst/>
            <a:ahLst/>
            <a:cxnLst/>
            <a:rect l="l" t="t" r="r" b="b"/>
            <a:pathLst>
              <a:path w="401320" h="457200">
                <a:moveTo>
                  <a:pt x="360299" y="368045"/>
                </a:moveTo>
                <a:lnTo>
                  <a:pt x="80518" y="368045"/>
                </a:lnTo>
                <a:lnTo>
                  <a:pt x="99822" y="385444"/>
                </a:lnTo>
                <a:lnTo>
                  <a:pt x="121031" y="399669"/>
                </a:lnTo>
                <a:lnTo>
                  <a:pt x="138937" y="411353"/>
                </a:lnTo>
                <a:lnTo>
                  <a:pt x="141224" y="446659"/>
                </a:lnTo>
                <a:lnTo>
                  <a:pt x="160655" y="453517"/>
                </a:lnTo>
                <a:lnTo>
                  <a:pt x="182244" y="457200"/>
                </a:lnTo>
                <a:lnTo>
                  <a:pt x="203835" y="457200"/>
                </a:lnTo>
                <a:lnTo>
                  <a:pt x="216788" y="422910"/>
                </a:lnTo>
                <a:lnTo>
                  <a:pt x="244348" y="415036"/>
                </a:lnTo>
                <a:lnTo>
                  <a:pt x="263652" y="407669"/>
                </a:lnTo>
                <a:lnTo>
                  <a:pt x="283971" y="397129"/>
                </a:lnTo>
                <a:lnTo>
                  <a:pt x="336385" y="397129"/>
                </a:lnTo>
                <a:lnTo>
                  <a:pt x="350139" y="382269"/>
                </a:lnTo>
                <a:lnTo>
                  <a:pt x="360299" y="368045"/>
                </a:lnTo>
                <a:close/>
              </a:path>
              <a:path w="401320" h="457200">
                <a:moveTo>
                  <a:pt x="336385" y="397129"/>
                </a:moveTo>
                <a:lnTo>
                  <a:pt x="283971" y="397129"/>
                </a:lnTo>
                <a:lnTo>
                  <a:pt x="319785" y="412876"/>
                </a:lnTo>
                <a:lnTo>
                  <a:pt x="335915" y="397637"/>
                </a:lnTo>
                <a:lnTo>
                  <a:pt x="336385" y="397129"/>
                </a:lnTo>
                <a:close/>
              </a:path>
              <a:path w="401320" h="457200">
                <a:moveTo>
                  <a:pt x="18923" y="121793"/>
                </a:moveTo>
                <a:lnTo>
                  <a:pt x="8762" y="147066"/>
                </a:lnTo>
                <a:lnTo>
                  <a:pt x="3682" y="169799"/>
                </a:lnTo>
                <a:lnTo>
                  <a:pt x="0" y="193548"/>
                </a:lnTo>
                <a:lnTo>
                  <a:pt x="28067" y="208280"/>
                </a:lnTo>
                <a:lnTo>
                  <a:pt x="27559" y="238887"/>
                </a:lnTo>
                <a:lnTo>
                  <a:pt x="30353" y="263144"/>
                </a:lnTo>
                <a:lnTo>
                  <a:pt x="39624" y="293750"/>
                </a:lnTo>
                <a:lnTo>
                  <a:pt x="16510" y="325881"/>
                </a:lnTo>
                <a:lnTo>
                  <a:pt x="25781" y="345948"/>
                </a:lnTo>
                <a:lnTo>
                  <a:pt x="37211" y="364870"/>
                </a:lnTo>
                <a:lnTo>
                  <a:pt x="47879" y="380745"/>
                </a:lnTo>
                <a:lnTo>
                  <a:pt x="80518" y="368045"/>
                </a:lnTo>
                <a:lnTo>
                  <a:pt x="360299" y="368045"/>
                </a:lnTo>
                <a:lnTo>
                  <a:pt x="343789" y="332739"/>
                </a:lnTo>
                <a:lnTo>
                  <a:pt x="355219" y="305307"/>
                </a:lnTo>
                <a:lnTo>
                  <a:pt x="361695" y="280543"/>
                </a:lnTo>
                <a:lnTo>
                  <a:pt x="368172" y="248412"/>
                </a:lnTo>
                <a:lnTo>
                  <a:pt x="400812" y="236728"/>
                </a:lnTo>
                <a:lnTo>
                  <a:pt x="400812" y="213613"/>
                </a:lnTo>
                <a:lnTo>
                  <a:pt x="399922" y="194563"/>
                </a:lnTo>
                <a:lnTo>
                  <a:pt x="396240" y="169799"/>
                </a:lnTo>
                <a:lnTo>
                  <a:pt x="361695" y="166116"/>
                </a:lnTo>
                <a:lnTo>
                  <a:pt x="352552" y="139192"/>
                </a:lnTo>
                <a:lnTo>
                  <a:pt x="344769" y="124968"/>
                </a:lnTo>
                <a:lnTo>
                  <a:pt x="50165" y="124968"/>
                </a:lnTo>
                <a:lnTo>
                  <a:pt x="18923" y="121793"/>
                </a:lnTo>
                <a:close/>
              </a:path>
              <a:path w="401320" h="457200">
                <a:moveTo>
                  <a:pt x="166116" y="0"/>
                </a:moveTo>
                <a:lnTo>
                  <a:pt x="138937" y="6857"/>
                </a:lnTo>
                <a:lnTo>
                  <a:pt x="117348" y="14731"/>
                </a:lnTo>
                <a:lnTo>
                  <a:pt x="98043" y="26416"/>
                </a:lnTo>
                <a:lnTo>
                  <a:pt x="103505" y="64388"/>
                </a:lnTo>
                <a:lnTo>
                  <a:pt x="81915" y="81787"/>
                </a:lnTo>
                <a:lnTo>
                  <a:pt x="65405" y="101726"/>
                </a:lnTo>
                <a:lnTo>
                  <a:pt x="50165" y="124968"/>
                </a:lnTo>
                <a:lnTo>
                  <a:pt x="344769" y="124968"/>
                </a:lnTo>
                <a:lnTo>
                  <a:pt x="337819" y="112268"/>
                </a:lnTo>
                <a:lnTo>
                  <a:pt x="322580" y="89154"/>
                </a:lnTo>
                <a:lnTo>
                  <a:pt x="333629" y="52705"/>
                </a:lnTo>
                <a:lnTo>
                  <a:pt x="319785" y="40639"/>
                </a:lnTo>
                <a:lnTo>
                  <a:pt x="318313" y="39497"/>
                </a:lnTo>
                <a:lnTo>
                  <a:pt x="257682" y="39497"/>
                </a:lnTo>
                <a:lnTo>
                  <a:pt x="234187" y="32131"/>
                </a:lnTo>
                <a:lnTo>
                  <a:pt x="218055" y="28956"/>
                </a:lnTo>
                <a:lnTo>
                  <a:pt x="181356" y="28956"/>
                </a:lnTo>
                <a:lnTo>
                  <a:pt x="166116" y="0"/>
                </a:lnTo>
                <a:close/>
              </a:path>
              <a:path w="401320" h="457200">
                <a:moveTo>
                  <a:pt x="283971" y="15875"/>
                </a:moveTo>
                <a:lnTo>
                  <a:pt x="257682" y="39497"/>
                </a:lnTo>
                <a:lnTo>
                  <a:pt x="318313" y="39497"/>
                </a:lnTo>
                <a:lnTo>
                  <a:pt x="302768" y="27431"/>
                </a:lnTo>
                <a:lnTo>
                  <a:pt x="283971" y="15875"/>
                </a:lnTo>
                <a:close/>
              </a:path>
              <a:path w="401320" h="457200">
                <a:moveTo>
                  <a:pt x="210312" y="27431"/>
                </a:moveTo>
                <a:lnTo>
                  <a:pt x="181356" y="28956"/>
                </a:lnTo>
                <a:lnTo>
                  <a:pt x="218055" y="28956"/>
                </a:lnTo>
                <a:lnTo>
                  <a:pt x="210312" y="2743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9420" y="4133088"/>
            <a:ext cx="401320" cy="457200"/>
          </a:xfrm>
          <a:custGeom>
            <a:avLst/>
            <a:gdLst/>
            <a:ahLst/>
            <a:cxnLst/>
            <a:rect l="l" t="t" r="r" b="b"/>
            <a:pathLst>
              <a:path w="401320" h="457200">
                <a:moveTo>
                  <a:pt x="203835" y="457200"/>
                </a:moveTo>
                <a:lnTo>
                  <a:pt x="182244" y="457200"/>
                </a:lnTo>
                <a:lnTo>
                  <a:pt x="160655" y="453517"/>
                </a:lnTo>
                <a:lnTo>
                  <a:pt x="141224" y="446659"/>
                </a:lnTo>
                <a:lnTo>
                  <a:pt x="138937" y="411353"/>
                </a:lnTo>
                <a:lnTo>
                  <a:pt x="121031" y="399669"/>
                </a:lnTo>
                <a:lnTo>
                  <a:pt x="99822" y="385444"/>
                </a:lnTo>
                <a:lnTo>
                  <a:pt x="80518" y="368045"/>
                </a:lnTo>
                <a:lnTo>
                  <a:pt x="47879" y="380745"/>
                </a:lnTo>
                <a:lnTo>
                  <a:pt x="37211" y="364870"/>
                </a:lnTo>
                <a:lnTo>
                  <a:pt x="25781" y="345948"/>
                </a:lnTo>
                <a:lnTo>
                  <a:pt x="16510" y="325881"/>
                </a:lnTo>
                <a:lnTo>
                  <a:pt x="39624" y="293750"/>
                </a:lnTo>
                <a:lnTo>
                  <a:pt x="30353" y="263144"/>
                </a:lnTo>
                <a:lnTo>
                  <a:pt x="27559" y="238887"/>
                </a:lnTo>
                <a:lnTo>
                  <a:pt x="28067" y="208280"/>
                </a:lnTo>
                <a:lnTo>
                  <a:pt x="0" y="193548"/>
                </a:lnTo>
                <a:lnTo>
                  <a:pt x="3682" y="169799"/>
                </a:lnTo>
                <a:lnTo>
                  <a:pt x="8762" y="147066"/>
                </a:lnTo>
                <a:lnTo>
                  <a:pt x="18923" y="121793"/>
                </a:lnTo>
                <a:lnTo>
                  <a:pt x="50165" y="124968"/>
                </a:lnTo>
                <a:lnTo>
                  <a:pt x="65405" y="101726"/>
                </a:lnTo>
                <a:lnTo>
                  <a:pt x="81915" y="81787"/>
                </a:lnTo>
                <a:lnTo>
                  <a:pt x="103505" y="64388"/>
                </a:lnTo>
                <a:lnTo>
                  <a:pt x="98043" y="26416"/>
                </a:lnTo>
                <a:lnTo>
                  <a:pt x="117348" y="14731"/>
                </a:lnTo>
                <a:lnTo>
                  <a:pt x="138937" y="6857"/>
                </a:lnTo>
                <a:lnTo>
                  <a:pt x="166116" y="0"/>
                </a:lnTo>
                <a:lnTo>
                  <a:pt x="181356" y="28956"/>
                </a:lnTo>
                <a:lnTo>
                  <a:pt x="210312" y="27431"/>
                </a:lnTo>
                <a:lnTo>
                  <a:pt x="234187" y="32131"/>
                </a:lnTo>
                <a:lnTo>
                  <a:pt x="257682" y="39497"/>
                </a:lnTo>
                <a:lnTo>
                  <a:pt x="283971" y="15875"/>
                </a:lnTo>
                <a:lnTo>
                  <a:pt x="302768" y="27431"/>
                </a:lnTo>
                <a:lnTo>
                  <a:pt x="319785" y="40639"/>
                </a:lnTo>
                <a:lnTo>
                  <a:pt x="333629" y="52705"/>
                </a:lnTo>
                <a:lnTo>
                  <a:pt x="322580" y="89154"/>
                </a:lnTo>
                <a:lnTo>
                  <a:pt x="337819" y="112268"/>
                </a:lnTo>
                <a:lnTo>
                  <a:pt x="352552" y="139192"/>
                </a:lnTo>
                <a:lnTo>
                  <a:pt x="361695" y="166116"/>
                </a:lnTo>
                <a:lnTo>
                  <a:pt x="396240" y="169799"/>
                </a:lnTo>
                <a:lnTo>
                  <a:pt x="399922" y="194563"/>
                </a:lnTo>
                <a:lnTo>
                  <a:pt x="400812" y="213613"/>
                </a:lnTo>
                <a:lnTo>
                  <a:pt x="400812" y="236728"/>
                </a:lnTo>
                <a:lnTo>
                  <a:pt x="368172" y="248412"/>
                </a:lnTo>
                <a:lnTo>
                  <a:pt x="361695" y="280543"/>
                </a:lnTo>
                <a:lnTo>
                  <a:pt x="355219" y="305307"/>
                </a:lnTo>
                <a:lnTo>
                  <a:pt x="343789" y="332739"/>
                </a:lnTo>
                <a:lnTo>
                  <a:pt x="360299" y="368045"/>
                </a:lnTo>
                <a:lnTo>
                  <a:pt x="350139" y="382269"/>
                </a:lnTo>
                <a:lnTo>
                  <a:pt x="335915" y="397637"/>
                </a:lnTo>
                <a:lnTo>
                  <a:pt x="319785" y="412876"/>
                </a:lnTo>
                <a:lnTo>
                  <a:pt x="283971" y="397129"/>
                </a:lnTo>
                <a:lnTo>
                  <a:pt x="263652" y="407669"/>
                </a:lnTo>
                <a:lnTo>
                  <a:pt x="244348" y="415036"/>
                </a:lnTo>
                <a:lnTo>
                  <a:pt x="216788" y="422910"/>
                </a:lnTo>
                <a:lnTo>
                  <a:pt x="203835" y="457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05911" y="4276344"/>
            <a:ext cx="154305" cy="177165"/>
          </a:xfrm>
          <a:custGeom>
            <a:avLst/>
            <a:gdLst/>
            <a:ahLst/>
            <a:cxnLst/>
            <a:rect l="l" t="t" r="r" b="b"/>
            <a:pathLst>
              <a:path w="154304" h="177164">
                <a:moveTo>
                  <a:pt x="76962" y="0"/>
                </a:moveTo>
                <a:lnTo>
                  <a:pt x="46988" y="6953"/>
                </a:lnTo>
                <a:lnTo>
                  <a:pt x="22526" y="25907"/>
                </a:lnTo>
                <a:lnTo>
                  <a:pt x="6042" y="54006"/>
                </a:lnTo>
                <a:lnTo>
                  <a:pt x="0" y="88391"/>
                </a:lnTo>
                <a:lnTo>
                  <a:pt x="6042" y="122777"/>
                </a:lnTo>
                <a:lnTo>
                  <a:pt x="22526" y="150875"/>
                </a:lnTo>
                <a:lnTo>
                  <a:pt x="46988" y="169830"/>
                </a:lnTo>
                <a:lnTo>
                  <a:pt x="76962" y="176783"/>
                </a:lnTo>
                <a:lnTo>
                  <a:pt x="106935" y="169830"/>
                </a:lnTo>
                <a:lnTo>
                  <a:pt x="131397" y="150875"/>
                </a:lnTo>
                <a:lnTo>
                  <a:pt x="147881" y="122777"/>
                </a:lnTo>
                <a:lnTo>
                  <a:pt x="153924" y="88391"/>
                </a:lnTo>
                <a:lnTo>
                  <a:pt x="147881" y="54006"/>
                </a:lnTo>
                <a:lnTo>
                  <a:pt x="131397" y="25907"/>
                </a:lnTo>
                <a:lnTo>
                  <a:pt x="106935" y="6953"/>
                </a:lnTo>
                <a:lnTo>
                  <a:pt x="7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5911" y="4276344"/>
            <a:ext cx="154305" cy="177165"/>
          </a:xfrm>
          <a:custGeom>
            <a:avLst/>
            <a:gdLst/>
            <a:ahLst/>
            <a:cxnLst/>
            <a:rect l="l" t="t" r="r" b="b"/>
            <a:pathLst>
              <a:path w="154304" h="177164">
                <a:moveTo>
                  <a:pt x="0" y="88391"/>
                </a:moveTo>
                <a:lnTo>
                  <a:pt x="6042" y="54006"/>
                </a:lnTo>
                <a:lnTo>
                  <a:pt x="22526" y="25907"/>
                </a:lnTo>
                <a:lnTo>
                  <a:pt x="46988" y="6953"/>
                </a:lnTo>
                <a:lnTo>
                  <a:pt x="76962" y="0"/>
                </a:lnTo>
                <a:lnTo>
                  <a:pt x="106935" y="6953"/>
                </a:lnTo>
                <a:lnTo>
                  <a:pt x="131397" y="25907"/>
                </a:lnTo>
                <a:lnTo>
                  <a:pt x="147881" y="54006"/>
                </a:lnTo>
                <a:lnTo>
                  <a:pt x="153924" y="88391"/>
                </a:lnTo>
                <a:lnTo>
                  <a:pt x="147881" y="122777"/>
                </a:lnTo>
                <a:lnTo>
                  <a:pt x="131397" y="150875"/>
                </a:lnTo>
                <a:lnTo>
                  <a:pt x="106935" y="169830"/>
                </a:lnTo>
                <a:lnTo>
                  <a:pt x="76962" y="176783"/>
                </a:lnTo>
                <a:lnTo>
                  <a:pt x="46988" y="169830"/>
                </a:lnTo>
                <a:lnTo>
                  <a:pt x="22526" y="150875"/>
                </a:lnTo>
                <a:lnTo>
                  <a:pt x="6042" y="122777"/>
                </a:lnTo>
                <a:lnTo>
                  <a:pt x="0" y="8839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0727" y="6274434"/>
            <a:ext cx="415290" cy="212725"/>
          </a:xfrm>
          <a:custGeom>
            <a:avLst/>
            <a:gdLst/>
            <a:ahLst/>
            <a:cxnLst/>
            <a:rect l="l" t="t" r="r" b="b"/>
            <a:pathLst>
              <a:path w="415289" h="212725">
                <a:moveTo>
                  <a:pt x="0" y="212470"/>
                </a:moveTo>
                <a:lnTo>
                  <a:pt x="415163" y="212470"/>
                </a:lnTo>
                <a:lnTo>
                  <a:pt x="415163" y="0"/>
                </a:lnTo>
                <a:lnTo>
                  <a:pt x="0" y="0"/>
                </a:lnTo>
                <a:lnTo>
                  <a:pt x="0" y="21247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8961" y="6122670"/>
            <a:ext cx="151765" cy="364490"/>
          </a:xfrm>
          <a:custGeom>
            <a:avLst/>
            <a:gdLst/>
            <a:ahLst/>
            <a:cxnLst/>
            <a:rect l="l" t="t" r="r" b="b"/>
            <a:pathLst>
              <a:path w="151764" h="364489">
                <a:moveTo>
                  <a:pt x="0" y="0"/>
                </a:moveTo>
                <a:lnTo>
                  <a:pt x="0" y="212470"/>
                </a:lnTo>
                <a:lnTo>
                  <a:pt x="151764" y="364235"/>
                </a:lnTo>
                <a:lnTo>
                  <a:pt x="151764" y="151764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8961" y="6122670"/>
            <a:ext cx="567055" cy="151765"/>
          </a:xfrm>
          <a:custGeom>
            <a:avLst/>
            <a:gdLst/>
            <a:ahLst/>
            <a:cxnLst/>
            <a:rect l="l" t="t" r="r" b="b"/>
            <a:pathLst>
              <a:path w="567054" h="151764">
                <a:moveTo>
                  <a:pt x="415163" y="0"/>
                </a:moveTo>
                <a:lnTo>
                  <a:pt x="0" y="0"/>
                </a:lnTo>
                <a:lnTo>
                  <a:pt x="151764" y="151764"/>
                </a:lnTo>
                <a:lnTo>
                  <a:pt x="566927" y="151764"/>
                </a:lnTo>
                <a:lnTo>
                  <a:pt x="415163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8961" y="6122670"/>
            <a:ext cx="567055" cy="364490"/>
          </a:xfrm>
          <a:custGeom>
            <a:avLst/>
            <a:gdLst/>
            <a:ahLst/>
            <a:cxnLst/>
            <a:rect l="l" t="t" r="r" b="b"/>
            <a:pathLst>
              <a:path w="567054" h="364489">
                <a:moveTo>
                  <a:pt x="566927" y="151764"/>
                </a:moveTo>
                <a:lnTo>
                  <a:pt x="415163" y="0"/>
                </a:lnTo>
                <a:lnTo>
                  <a:pt x="0" y="0"/>
                </a:lnTo>
                <a:lnTo>
                  <a:pt x="0" y="212470"/>
                </a:lnTo>
                <a:lnTo>
                  <a:pt x="151764" y="364235"/>
                </a:lnTo>
                <a:lnTo>
                  <a:pt x="566927" y="364235"/>
                </a:lnTo>
                <a:lnTo>
                  <a:pt x="566927" y="15176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48961" y="6122670"/>
            <a:ext cx="567055" cy="151765"/>
          </a:xfrm>
          <a:custGeom>
            <a:avLst/>
            <a:gdLst/>
            <a:ahLst/>
            <a:cxnLst/>
            <a:rect l="l" t="t" r="r" b="b"/>
            <a:pathLst>
              <a:path w="567054" h="151764">
                <a:moveTo>
                  <a:pt x="566927" y="151764"/>
                </a:moveTo>
                <a:lnTo>
                  <a:pt x="151764" y="151764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0727" y="6274434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47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51653" y="6364985"/>
            <a:ext cx="323215" cy="41275"/>
          </a:xfrm>
          <a:custGeom>
            <a:avLst/>
            <a:gdLst/>
            <a:ahLst/>
            <a:cxnLst/>
            <a:rect l="l" t="t" r="r" b="b"/>
            <a:pathLst>
              <a:path w="323214" h="41275">
                <a:moveTo>
                  <a:pt x="320040" y="0"/>
                </a:moveTo>
                <a:lnTo>
                  <a:pt x="3048" y="0"/>
                </a:lnTo>
                <a:lnTo>
                  <a:pt x="0" y="3073"/>
                </a:lnTo>
                <a:lnTo>
                  <a:pt x="0" y="38074"/>
                </a:lnTo>
                <a:lnTo>
                  <a:pt x="3048" y="41147"/>
                </a:lnTo>
                <a:lnTo>
                  <a:pt x="320040" y="41147"/>
                </a:lnTo>
                <a:lnTo>
                  <a:pt x="323088" y="38074"/>
                </a:lnTo>
                <a:lnTo>
                  <a:pt x="323088" y="3073"/>
                </a:lnTo>
                <a:lnTo>
                  <a:pt x="3200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51653" y="6364985"/>
            <a:ext cx="323215" cy="41275"/>
          </a:xfrm>
          <a:custGeom>
            <a:avLst/>
            <a:gdLst/>
            <a:ahLst/>
            <a:cxnLst/>
            <a:rect l="l" t="t" r="r" b="b"/>
            <a:pathLst>
              <a:path w="323214" h="41275">
                <a:moveTo>
                  <a:pt x="323088" y="6857"/>
                </a:moveTo>
                <a:lnTo>
                  <a:pt x="323088" y="3073"/>
                </a:lnTo>
                <a:lnTo>
                  <a:pt x="320040" y="0"/>
                </a:lnTo>
                <a:lnTo>
                  <a:pt x="316230" y="0"/>
                </a:lnTo>
                <a:lnTo>
                  <a:pt x="6858" y="0"/>
                </a:lnTo>
                <a:lnTo>
                  <a:pt x="3048" y="0"/>
                </a:lnTo>
                <a:lnTo>
                  <a:pt x="0" y="3073"/>
                </a:lnTo>
                <a:lnTo>
                  <a:pt x="0" y="6857"/>
                </a:lnTo>
                <a:lnTo>
                  <a:pt x="0" y="34289"/>
                </a:lnTo>
                <a:lnTo>
                  <a:pt x="0" y="38074"/>
                </a:lnTo>
                <a:lnTo>
                  <a:pt x="3048" y="41147"/>
                </a:lnTo>
                <a:lnTo>
                  <a:pt x="6858" y="41147"/>
                </a:lnTo>
                <a:lnTo>
                  <a:pt x="316230" y="41147"/>
                </a:lnTo>
                <a:lnTo>
                  <a:pt x="320040" y="41147"/>
                </a:lnTo>
                <a:lnTo>
                  <a:pt x="323088" y="38074"/>
                </a:lnTo>
                <a:lnTo>
                  <a:pt x="323088" y="34289"/>
                </a:lnTo>
                <a:lnTo>
                  <a:pt x="323088" y="6857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9734" y="6162294"/>
            <a:ext cx="364490" cy="41275"/>
          </a:xfrm>
          <a:custGeom>
            <a:avLst/>
            <a:gdLst/>
            <a:ahLst/>
            <a:cxnLst/>
            <a:rect l="l" t="t" r="r" b="b"/>
            <a:pathLst>
              <a:path w="364489" h="41275">
                <a:moveTo>
                  <a:pt x="323088" y="0"/>
                </a:moveTo>
                <a:lnTo>
                  <a:pt x="0" y="0"/>
                </a:lnTo>
                <a:lnTo>
                  <a:pt x="41148" y="41147"/>
                </a:lnTo>
                <a:lnTo>
                  <a:pt x="364236" y="41147"/>
                </a:lnTo>
                <a:lnTo>
                  <a:pt x="32308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9734" y="6162294"/>
            <a:ext cx="364490" cy="41275"/>
          </a:xfrm>
          <a:custGeom>
            <a:avLst/>
            <a:gdLst/>
            <a:ahLst/>
            <a:cxnLst/>
            <a:rect l="l" t="t" r="r" b="b"/>
            <a:pathLst>
              <a:path w="364489" h="41275">
                <a:moveTo>
                  <a:pt x="364236" y="41147"/>
                </a:moveTo>
                <a:lnTo>
                  <a:pt x="323088" y="0"/>
                </a:lnTo>
                <a:lnTo>
                  <a:pt x="0" y="0"/>
                </a:lnTo>
                <a:lnTo>
                  <a:pt x="41148" y="41147"/>
                </a:lnTo>
                <a:lnTo>
                  <a:pt x="364236" y="41147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63084" y="638251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294258" y="0"/>
                </a:moveTo>
                <a:lnTo>
                  <a:pt x="0" y="0"/>
                </a:lnTo>
                <a:lnTo>
                  <a:pt x="69976" y="364236"/>
                </a:lnTo>
                <a:lnTo>
                  <a:pt x="364236" y="364236"/>
                </a:lnTo>
                <a:lnTo>
                  <a:pt x="294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3084" y="6382511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90">
                <a:moveTo>
                  <a:pt x="364236" y="364236"/>
                </a:moveTo>
                <a:lnTo>
                  <a:pt x="294258" y="0"/>
                </a:lnTo>
                <a:lnTo>
                  <a:pt x="0" y="0"/>
                </a:lnTo>
                <a:lnTo>
                  <a:pt x="69976" y="364236"/>
                </a:lnTo>
                <a:lnTo>
                  <a:pt x="364236" y="3642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906136" y="6397040"/>
            <a:ext cx="281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222007" y="5871259"/>
            <a:ext cx="169545" cy="186690"/>
          </a:xfrm>
          <a:custGeom>
            <a:avLst/>
            <a:gdLst/>
            <a:ahLst/>
            <a:cxnLst/>
            <a:rect l="l" t="t" r="r" b="b"/>
            <a:pathLst>
              <a:path w="169545" h="186689">
                <a:moveTo>
                  <a:pt x="34098" y="0"/>
                </a:moveTo>
                <a:lnTo>
                  <a:pt x="19272" y="2561"/>
                </a:lnTo>
                <a:lnTo>
                  <a:pt x="8525" y="13249"/>
                </a:lnTo>
                <a:lnTo>
                  <a:pt x="0" y="45606"/>
                </a:lnTo>
                <a:lnTo>
                  <a:pt x="3337" y="82763"/>
                </a:lnTo>
                <a:lnTo>
                  <a:pt x="12231" y="118448"/>
                </a:lnTo>
                <a:lnTo>
                  <a:pt x="21866" y="146036"/>
                </a:lnTo>
                <a:lnTo>
                  <a:pt x="40399" y="174713"/>
                </a:lnTo>
                <a:lnTo>
                  <a:pt x="56334" y="186490"/>
                </a:lnTo>
                <a:lnTo>
                  <a:pt x="78201" y="186490"/>
                </a:lnTo>
                <a:lnTo>
                  <a:pt x="100437" y="178393"/>
                </a:lnTo>
                <a:lnTo>
                  <a:pt x="111556" y="157783"/>
                </a:lnTo>
                <a:lnTo>
                  <a:pt x="117485" y="131668"/>
                </a:lnTo>
                <a:lnTo>
                  <a:pt x="115260" y="99310"/>
                </a:lnTo>
                <a:lnTo>
                  <a:pt x="167433" y="99310"/>
                </a:lnTo>
                <a:lnTo>
                  <a:pt x="169363" y="88652"/>
                </a:lnTo>
                <a:lnTo>
                  <a:pt x="110444" y="82763"/>
                </a:lnTo>
                <a:lnTo>
                  <a:pt x="95618" y="49287"/>
                </a:lnTo>
                <a:lnTo>
                  <a:pt x="88208" y="43045"/>
                </a:lnTo>
                <a:lnTo>
                  <a:pt x="73382" y="23907"/>
                </a:lnTo>
                <a:lnTo>
                  <a:pt x="52628" y="9568"/>
                </a:lnTo>
                <a:lnTo>
                  <a:pt x="34098" y="0"/>
                </a:lnTo>
                <a:close/>
              </a:path>
              <a:path w="169545" h="186689">
                <a:moveTo>
                  <a:pt x="167433" y="99310"/>
                </a:moveTo>
                <a:lnTo>
                  <a:pt x="115260" y="99310"/>
                </a:lnTo>
                <a:lnTo>
                  <a:pt x="166767" y="102990"/>
                </a:lnTo>
                <a:lnTo>
                  <a:pt x="167433" y="99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84141" y="5823444"/>
            <a:ext cx="194945" cy="299085"/>
          </a:xfrm>
          <a:custGeom>
            <a:avLst/>
            <a:gdLst/>
            <a:ahLst/>
            <a:cxnLst/>
            <a:rect l="l" t="t" r="r" b="b"/>
            <a:pathLst>
              <a:path w="194945" h="299085">
                <a:moveTo>
                  <a:pt x="138238" y="0"/>
                </a:moveTo>
                <a:lnTo>
                  <a:pt x="113777" y="6977"/>
                </a:lnTo>
                <a:lnTo>
                  <a:pt x="123784" y="6977"/>
                </a:lnTo>
                <a:lnTo>
                  <a:pt x="99323" y="17636"/>
                </a:lnTo>
                <a:lnTo>
                  <a:pt x="53739" y="76492"/>
                </a:lnTo>
                <a:lnTo>
                  <a:pt x="32985" y="112176"/>
                </a:lnTo>
                <a:lnTo>
                  <a:pt x="10747" y="155222"/>
                </a:lnTo>
                <a:lnTo>
                  <a:pt x="0" y="183899"/>
                </a:lnTo>
                <a:lnTo>
                  <a:pt x="2223" y="205598"/>
                </a:lnTo>
                <a:lnTo>
                  <a:pt x="21866" y="223617"/>
                </a:lnTo>
                <a:lnTo>
                  <a:pt x="51514" y="243874"/>
                </a:lnTo>
                <a:lnTo>
                  <a:pt x="94135" y="261893"/>
                </a:lnTo>
                <a:lnTo>
                  <a:pt x="145651" y="288009"/>
                </a:lnTo>
                <a:lnTo>
                  <a:pt x="167887" y="299050"/>
                </a:lnTo>
                <a:lnTo>
                  <a:pt x="182713" y="295369"/>
                </a:lnTo>
                <a:lnTo>
                  <a:pt x="194942" y="283210"/>
                </a:lnTo>
                <a:lnTo>
                  <a:pt x="193460" y="266663"/>
                </a:lnTo>
                <a:lnTo>
                  <a:pt x="168999" y="258213"/>
                </a:lnTo>
                <a:lnTo>
                  <a:pt x="136013" y="244963"/>
                </a:lnTo>
                <a:lnTo>
                  <a:pt x="91910" y="234305"/>
                </a:lnTo>
                <a:lnTo>
                  <a:pt x="51514" y="218848"/>
                </a:lnTo>
                <a:lnTo>
                  <a:pt x="28166" y="186490"/>
                </a:lnTo>
                <a:lnTo>
                  <a:pt x="32985" y="158902"/>
                </a:lnTo>
                <a:lnTo>
                  <a:pt x="44101" y="130195"/>
                </a:lnTo>
                <a:lnTo>
                  <a:pt x="61152" y="97838"/>
                </a:lnTo>
                <a:lnTo>
                  <a:pt x="73381" y="72811"/>
                </a:lnTo>
                <a:lnTo>
                  <a:pt x="94135" y="50023"/>
                </a:lnTo>
                <a:lnTo>
                  <a:pt x="137496" y="50023"/>
                </a:lnTo>
                <a:lnTo>
                  <a:pt x="138238" y="46342"/>
                </a:lnTo>
                <a:lnTo>
                  <a:pt x="136013" y="33476"/>
                </a:lnTo>
                <a:lnTo>
                  <a:pt x="128603" y="19108"/>
                </a:lnTo>
                <a:lnTo>
                  <a:pt x="147132" y="14338"/>
                </a:lnTo>
                <a:lnTo>
                  <a:pt x="174222" y="14338"/>
                </a:lnTo>
                <a:lnTo>
                  <a:pt x="172706" y="11777"/>
                </a:lnTo>
                <a:lnTo>
                  <a:pt x="157880" y="1089"/>
                </a:lnTo>
                <a:lnTo>
                  <a:pt x="138238" y="0"/>
                </a:lnTo>
                <a:close/>
              </a:path>
              <a:path w="194945" h="299085">
                <a:moveTo>
                  <a:pt x="137496" y="50023"/>
                </a:moveTo>
                <a:lnTo>
                  <a:pt x="94135" y="50023"/>
                </a:lnTo>
                <a:lnTo>
                  <a:pt x="97842" y="58473"/>
                </a:lnTo>
                <a:lnTo>
                  <a:pt x="117484" y="62153"/>
                </a:lnTo>
                <a:lnTo>
                  <a:pt x="136013" y="57383"/>
                </a:lnTo>
                <a:lnTo>
                  <a:pt x="137496" y="50023"/>
                </a:lnTo>
                <a:close/>
              </a:path>
              <a:path w="194945" h="299085">
                <a:moveTo>
                  <a:pt x="174222" y="14338"/>
                </a:moveTo>
                <a:lnTo>
                  <a:pt x="147132" y="14338"/>
                </a:lnTo>
                <a:lnTo>
                  <a:pt x="157880" y="19108"/>
                </a:lnTo>
                <a:lnTo>
                  <a:pt x="168999" y="32004"/>
                </a:lnTo>
                <a:lnTo>
                  <a:pt x="165293" y="46342"/>
                </a:lnTo>
                <a:lnTo>
                  <a:pt x="179006" y="46342"/>
                </a:lnTo>
                <a:lnTo>
                  <a:pt x="182713" y="28677"/>
                </a:lnTo>
                <a:lnTo>
                  <a:pt x="174222" y="14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67963" y="6071352"/>
            <a:ext cx="102235" cy="280670"/>
          </a:xfrm>
          <a:custGeom>
            <a:avLst/>
            <a:gdLst/>
            <a:ahLst/>
            <a:cxnLst/>
            <a:rect l="l" t="t" r="r" b="b"/>
            <a:pathLst>
              <a:path w="102235" h="280670">
                <a:moveTo>
                  <a:pt x="40399" y="0"/>
                </a:moveTo>
                <a:lnTo>
                  <a:pt x="25945" y="0"/>
                </a:lnTo>
                <a:lnTo>
                  <a:pt x="10006" y="7360"/>
                </a:lnTo>
                <a:lnTo>
                  <a:pt x="6300" y="21699"/>
                </a:lnTo>
                <a:lnTo>
                  <a:pt x="6300" y="32357"/>
                </a:lnTo>
                <a:lnTo>
                  <a:pt x="0" y="58473"/>
                </a:lnTo>
                <a:lnTo>
                  <a:pt x="0" y="118448"/>
                </a:lnTo>
                <a:lnTo>
                  <a:pt x="2596" y="169560"/>
                </a:lnTo>
                <a:lnTo>
                  <a:pt x="7412" y="215167"/>
                </a:lnTo>
                <a:lnTo>
                  <a:pt x="20754" y="265191"/>
                </a:lnTo>
                <a:lnTo>
                  <a:pt x="57816" y="280648"/>
                </a:lnTo>
                <a:lnTo>
                  <a:pt x="81164" y="276968"/>
                </a:lnTo>
                <a:lnTo>
                  <a:pt x="94508" y="265191"/>
                </a:lnTo>
                <a:lnTo>
                  <a:pt x="101918" y="232833"/>
                </a:lnTo>
                <a:lnTo>
                  <a:pt x="101918" y="180248"/>
                </a:lnTo>
                <a:lnTo>
                  <a:pt x="99696" y="139764"/>
                </a:lnTo>
                <a:lnTo>
                  <a:pt x="94508" y="97838"/>
                </a:lnTo>
                <a:lnTo>
                  <a:pt x="76348" y="36037"/>
                </a:lnTo>
                <a:lnTo>
                  <a:pt x="58928" y="10658"/>
                </a:lnTo>
                <a:lnTo>
                  <a:pt x="40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15031" y="6079066"/>
            <a:ext cx="156210" cy="215900"/>
          </a:xfrm>
          <a:custGeom>
            <a:avLst/>
            <a:gdLst/>
            <a:ahLst/>
            <a:cxnLst/>
            <a:rect l="l" t="t" r="r" b="b"/>
            <a:pathLst>
              <a:path w="156210" h="215900">
                <a:moveTo>
                  <a:pt x="8525" y="0"/>
                </a:moveTo>
                <a:lnTo>
                  <a:pt x="0" y="14368"/>
                </a:lnTo>
                <a:lnTo>
                  <a:pt x="8525" y="27587"/>
                </a:lnTo>
                <a:lnTo>
                  <a:pt x="29279" y="27587"/>
                </a:lnTo>
                <a:lnTo>
                  <a:pt x="52628" y="28706"/>
                </a:lnTo>
                <a:lnTo>
                  <a:pt x="88202" y="36067"/>
                </a:lnTo>
                <a:lnTo>
                  <a:pt x="117476" y="56294"/>
                </a:lnTo>
                <a:lnTo>
                  <a:pt x="129723" y="70633"/>
                </a:lnTo>
                <a:lnTo>
                  <a:pt x="133411" y="82763"/>
                </a:lnTo>
                <a:lnTo>
                  <a:pt x="117476" y="107790"/>
                </a:lnTo>
                <a:lnTo>
                  <a:pt x="95609" y="131697"/>
                </a:lnTo>
                <a:lnTo>
                  <a:pt x="56334" y="147155"/>
                </a:lnTo>
                <a:lnTo>
                  <a:pt x="44102" y="153396"/>
                </a:lnTo>
                <a:lnTo>
                  <a:pt x="40396" y="168854"/>
                </a:lnTo>
                <a:lnTo>
                  <a:pt x="40396" y="183192"/>
                </a:lnTo>
                <a:lnTo>
                  <a:pt x="60041" y="190170"/>
                </a:lnTo>
                <a:lnTo>
                  <a:pt x="84513" y="199739"/>
                </a:lnTo>
                <a:lnTo>
                  <a:pt x="100449" y="215550"/>
                </a:lnTo>
                <a:lnTo>
                  <a:pt x="111545" y="211870"/>
                </a:lnTo>
                <a:lnTo>
                  <a:pt x="122316" y="201211"/>
                </a:lnTo>
                <a:lnTo>
                  <a:pt x="95609" y="186873"/>
                </a:lnTo>
                <a:lnTo>
                  <a:pt x="67457" y="179512"/>
                </a:lnTo>
                <a:lnTo>
                  <a:pt x="47809" y="171062"/>
                </a:lnTo>
                <a:lnTo>
                  <a:pt x="48921" y="161493"/>
                </a:lnTo>
                <a:lnTo>
                  <a:pt x="74480" y="156694"/>
                </a:lnTo>
                <a:lnTo>
                  <a:pt x="89323" y="147155"/>
                </a:lnTo>
                <a:lnTo>
                  <a:pt x="117476" y="131697"/>
                </a:lnTo>
                <a:lnTo>
                  <a:pt x="140818" y="110351"/>
                </a:lnTo>
                <a:lnTo>
                  <a:pt x="155662" y="75402"/>
                </a:lnTo>
                <a:lnTo>
                  <a:pt x="148255" y="63655"/>
                </a:lnTo>
                <a:lnTo>
                  <a:pt x="132320" y="43045"/>
                </a:lnTo>
                <a:lnTo>
                  <a:pt x="107856" y="28706"/>
                </a:lnTo>
                <a:lnTo>
                  <a:pt x="73388" y="9568"/>
                </a:lnTo>
                <a:lnTo>
                  <a:pt x="40396" y="3680"/>
                </a:lnTo>
                <a:lnTo>
                  <a:pt x="8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27264" y="6323323"/>
            <a:ext cx="189865" cy="348615"/>
          </a:xfrm>
          <a:custGeom>
            <a:avLst/>
            <a:gdLst/>
            <a:ahLst/>
            <a:cxnLst/>
            <a:rect l="l" t="t" r="r" b="b"/>
            <a:pathLst>
              <a:path w="189864" h="348615">
                <a:moveTo>
                  <a:pt x="183939" y="336555"/>
                </a:moveTo>
                <a:lnTo>
                  <a:pt x="103031" y="336555"/>
                </a:lnTo>
                <a:lnTo>
                  <a:pt x="108225" y="337659"/>
                </a:lnTo>
                <a:lnTo>
                  <a:pt x="143784" y="339866"/>
                </a:lnTo>
                <a:lnTo>
                  <a:pt x="170845" y="348326"/>
                </a:lnTo>
                <a:lnTo>
                  <a:pt x="180495" y="343544"/>
                </a:lnTo>
                <a:lnTo>
                  <a:pt x="183939" y="336555"/>
                </a:lnTo>
                <a:close/>
              </a:path>
              <a:path w="189864" h="348615">
                <a:moveTo>
                  <a:pt x="21863" y="0"/>
                </a:moveTo>
                <a:lnTo>
                  <a:pt x="4816" y="0"/>
                </a:lnTo>
                <a:lnTo>
                  <a:pt x="0" y="24996"/>
                </a:lnTo>
                <a:lnTo>
                  <a:pt x="12228" y="39718"/>
                </a:lnTo>
                <a:lnTo>
                  <a:pt x="51512" y="74292"/>
                </a:lnTo>
                <a:lnTo>
                  <a:pt x="85974" y="118433"/>
                </a:lnTo>
                <a:lnTo>
                  <a:pt x="108225" y="164043"/>
                </a:lnTo>
                <a:lnTo>
                  <a:pt x="111559" y="193839"/>
                </a:lnTo>
                <a:lnTo>
                  <a:pt x="110438" y="215538"/>
                </a:lnTo>
                <a:lnTo>
                  <a:pt x="100818" y="264460"/>
                </a:lnTo>
                <a:lnTo>
                  <a:pt x="88217" y="304188"/>
                </a:lnTo>
                <a:lnTo>
                  <a:pt x="77446" y="326992"/>
                </a:lnTo>
                <a:lnTo>
                  <a:pt x="74849" y="341337"/>
                </a:lnTo>
                <a:lnTo>
                  <a:pt x="85974" y="341337"/>
                </a:lnTo>
                <a:lnTo>
                  <a:pt x="103031" y="336555"/>
                </a:lnTo>
                <a:lnTo>
                  <a:pt x="183939" y="336555"/>
                </a:lnTo>
                <a:lnTo>
                  <a:pt x="189377" y="325521"/>
                </a:lnTo>
                <a:lnTo>
                  <a:pt x="97099" y="325521"/>
                </a:lnTo>
                <a:lnTo>
                  <a:pt x="99313" y="308969"/>
                </a:lnTo>
                <a:lnTo>
                  <a:pt x="114156" y="283589"/>
                </a:lnTo>
                <a:lnTo>
                  <a:pt x="126373" y="244230"/>
                </a:lnTo>
                <a:lnTo>
                  <a:pt x="136377" y="210757"/>
                </a:lnTo>
                <a:lnTo>
                  <a:pt x="128970" y="172505"/>
                </a:lnTo>
                <a:lnTo>
                  <a:pt x="117845" y="131673"/>
                </a:lnTo>
                <a:lnTo>
                  <a:pt x="95624" y="84960"/>
                </a:lnTo>
                <a:lnTo>
                  <a:pt x="63753" y="41926"/>
                </a:lnTo>
                <a:lnTo>
                  <a:pt x="36689" y="10658"/>
                </a:lnTo>
                <a:lnTo>
                  <a:pt x="21863" y="0"/>
                </a:lnTo>
                <a:close/>
              </a:path>
              <a:path w="189864" h="348615">
                <a:moveTo>
                  <a:pt x="140096" y="314855"/>
                </a:moveTo>
                <a:lnTo>
                  <a:pt x="111559" y="318532"/>
                </a:lnTo>
                <a:lnTo>
                  <a:pt x="97099" y="325521"/>
                </a:lnTo>
                <a:lnTo>
                  <a:pt x="189377" y="325521"/>
                </a:lnTo>
                <a:lnTo>
                  <a:pt x="180495" y="315956"/>
                </a:lnTo>
                <a:lnTo>
                  <a:pt x="140096" y="3148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08297" y="6322587"/>
            <a:ext cx="127635" cy="354965"/>
          </a:xfrm>
          <a:custGeom>
            <a:avLst/>
            <a:gdLst/>
            <a:ahLst/>
            <a:cxnLst/>
            <a:rect l="l" t="t" r="r" b="b"/>
            <a:pathLst>
              <a:path w="127635" h="354965">
                <a:moveTo>
                  <a:pt x="98212" y="0"/>
                </a:moveTo>
                <a:lnTo>
                  <a:pt x="88205" y="0"/>
                </a:lnTo>
                <a:lnTo>
                  <a:pt x="72266" y="33476"/>
                </a:lnTo>
                <a:lnTo>
                  <a:pt x="61150" y="82386"/>
                </a:lnTo>
                <a:lnTo>
                  <a:pt x="47809" y="136458"/>
                </a:lnTo>
                <a:lnTo>
                  <a:pt x="35577" y="191263"/>
                </a:lnTo>
                <a:lnTo>
                  <a:pt x="35577" y="211493"/>
                </a:lnTo>
                <a:lnTo>
                  <a:pt x="47809" y="247543"/>
                </a:lnTo>
                <a:lnTo>
                  <a:pt x="64857" y="266669"/>
                </a:lnTo>
                <a:lnTo>
                  <a:pt x="80792" y="290576"/>
                </a:lnTo>
                <a:lnTo>
                  <a:pt x="91911" y="308233"/>
                </a:lnTo>
                <a:lnTo>
                  <a:pt x="87092" y="316692"/>
                </a:lnTo>
                <a:lnTo>
                  <a:pt x="58925" y="320372"/>
                </a:lnTo>
                <a:lnTo>
                  <a:pt x="13341" y="327360"/>
                </a:lnTo>
                <a:lnTo>
                  <a:pt x="0" y="338395"/>
                </a:lnTo>
                <a:lnTo>
                  <a:pt x="11116" y="347958"/>
                </a:lnTo>
                <a:lnTo>
                  <a:pt x="36689" y="354947"/>
                </a:lnTo>
                <a:lnTo>
                  <a:pt x="66338" y="340602"/>
                </a:lnTo>
                <a:lnTo>
                  <a:pt x="88205" y="331038"/>
                </a:lnTo>
                <a:lnTo>
                  <a:pt x="116369" y="327360"/>
                </a:lnTo>
                <a:lnTo>
                  <a:pt x="127489" y="324050"/>
                </a:lnTo>
                <a:lnTo>
                  <a:pt x="123782" y="311910"/>
                </a:lnTo>
                <a:lnTo>
                  <a:pt x="91911" y="281013"/>
                </a:lnTo>
                <a:lnTo>
                  <a:pt x="73379" y="248644"/>
                </a:lnTo>
                <a:lnTo>
                  <a:pt x="57444" y="226941"/>
                </a:lnTo>
                <a:lnTo>
                  <a:pt x="55219" y="205610"/>
                </a:lnTo>
                <a:lnTo>
                  <a:pt x="62632" y="169928"/>
                </a:lnTo>
                <a:lnTo>
                  <a:pt x="79679" y="132778"/>
                </a:lnTo>
                <a:lnTo>
                  <a:pt x="98212" y="69511"/>
                </a:lnTo>
                <a:lnTo>
                  <a:pt x="114147" y="32357"/>
                </a:lnTo>
                <a:lnTo>
                  <a:pt x="112666" y="10658"/>
                </a:lnTo>
                <a:lnTo>
                  <a:pt x="98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9875" y="5752457"/>
            <a:ext cx="63500" cy="73025"/>
          </a:xfrm>
          <a:custGeom>
            <a:avLst/>
            <a:gdLst/>
            <a:ahLst/>
            <a:cxnLst/>
            <a:rect l="l" t="t" r="r" b="b"/>
            <a:pathLst>
              <a:path w="63500" h="73025">
                <a:moveTo>
                  <a:pt x="57054" y="10658"/>
                </a:moveTo>
                <a:lnTo>
                  <a:pt x="40762" y="10658"/>
                </a:lnTo>
                <a:lnTo>
                  <a:pt x="50411" y="22435"/>
                </a:lnTo>
                <a:lnTo>
                  <a:pt x="48169" y="35655"/>
                </a:lnTo>
                <a:lnTo>
                  <a:pt x="39286" y="44134"/>
                </a:lnTo>
                <a:lnTo>
                  <a:pt x="17047" y="46342"/>
                </a:lnTo>
                <a:lnTo>
                  <a:pt x="3706" y="54793"/>
                </a:lnTo>
                <a:lnTo>
                  <a:pt x="0" y="69131"/>
                </a:lnTo>
                <a:lnTo>
                  <a:pt x="9637" y="72811"/>
                </a:lnTo>
                <a:lnTo>
                  <a:pt x="13344" y="61770"/>
                </a:lnTo>
                <a:lnTo>
                  <a:pt x="24472" y="54793"/>
                </a:lnTo>
                <a:lnTo>
                  <a:pt x="43004" y="54793"/>
                </a:lnTo>
                <a:lnTo>
                  <a:pt x="55605" y="46342"/>
                </a:lnTo>
                <a:lnTo>
                  <a:pt x="63012" y="31974"/>
                </a:lnTo>
                <a:lnTo>
                  <a:pt x="63012" y="21316"/>
                </a:lnTo>
                <a:lnTo>
                  <a:pt x="57054" y="10658"/>
                </a:lnTo>
                <a:close/>
              </a:path>
              <a:path w="63500" h="73025">
                <a:moveTo>
                  <a:pt x="24472" y="0"/>
                </a:moveTo>
                <a:lnTo>
                  <a:pt x="7412" y="3297"/>
                </a:lnTo>
                <a:lnTo>
                  <a:pt x="3706" y="10658"/>
                </a:lnTo>
                <a:lnTo>
                  <a:pt x="9637" y="14338"/>
                </a:lnTo>
                <a:lnTo>
                  <a:pt x="25948" y="10658"/>
                </a:lnTo>
                <a:lnTo>
                  <a:pt x="57054" y="10658"/>
                </a:lnTo>
                <a:lnTo>
                  <a:pt x="55605" y="8067"/>
                </a:lnTo>
                <a:lnTo>
                  <a:pt x="40762" y="1089"/>
                </a:lnTo>
                <a:lnTo>
                  <a:pt x="24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44680" y="583739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9637" y="0"/>
                </a:moveTo>
                <a:lnTo>
                  <a:pt x="2965" y="7360"/>
                </a:lnTo>
                <a:lnTo>
                  <a:pt x="0" y="18784"/>
                </a:lnTo>
                <a:lnTo>
                  <a:pt x="9637" y="19873"/>
                </a:lnTo>
                <a:lnTo>
                  <a:pt x="17791" y="14721"/>
                </a:lnTo>
                <a:lnTo>
                  <a:pt x="19641" y="1118"/>
                </a:lnTo>
                <a:lnTo>
                  <a:pt x="9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4134" y="6274434"/>
            <a:ext cx="415290" cy="212725"/>
          </a:xfrm>
          <a:custGeom>
            <a:avLst/>
            <a:gdLst/>
            <a:ahLst/>
            <a:cxnLst/>
            <a:rect l="l" t="t" r="r" b="b"/>
            <a:pathLst>
              <a:path w="415290" h="212725">
                <a:moveTo>
                  <a:pt x="0" y="212470"/>
                </a:moveTo>
                <a:lnTo>
                  <a:pt x="415163" y="212470"/>
                </a:lnTo>
                <a:lnTo>
                  <a:pt x="415163" y="0"/>
                </a:lnTo>
                <a:lnTo>
                  <a:pt x="0" y="0"/>
                </a:lnTo>
                <a:lnTo>
                  <a:pt x="0" y="21247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2369" y="6122670"/>
            <a:ext cx="151765" cy="364490"/>
          </a:xfrm>
          <a:custGeom>
            <a:avLst/>
            <a:gdLst/>
            <a:ahLst/>
            <a:cxnLst/>
            <a:rect l="l" t="t" r="r" b="b"/>
            <a:pathLst>
              <a:path w="151765" h="364489">
                <a:moveTo>
                  <a:pt x="0" y="0"/>
                </a:moveTo>
                <a:lnTo>
                  <a:pt x="0" y="212470"/>
                </a:lnTo>
                <a:lnTo>
                  <a:pt x="151764" y="364235"/>
                </a:lnTo>
                <a:lnTo>
                  <a:pt x="151764" y="151764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2369" y="6122670"/>
            <a:ext cx="567055" cy="151765"/>
          </a:xfrm>
          <a:custGeom>
            <a:avLst/>
            <a:gdLst/>
            <a:ahLst/>
            <a:cxnLst/>
            <a:rect l="l" t="t" r="r" b="b"/>
            <a:pathLst>
              <a:path w="567054" h="151764">
                <a:moveTo>
                  <a:pt x="415162" y="0"/>
                </a:moveTo>
                <a:lnTo>
                  <a:pt x="0" y="0"/>
                </a:lnTo>
                <a:lnTo>
                  <a:pt x="151764" y="151764"/>
                </a:lnTo>
                <a:lnTo>
                  <a:pt x="566927" y="151764"/>
                </a:lnTo>
                <a:lnTo>
                  <a:pt x="415162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32369" y="6122670"/>
            <a:ext cx="567055" cy="364490"/>
          </a:xfrm>
          <a:custGeom>
            <a:avLst/>
            <a:gdLst/>
            <a:ahLst/>
            <a:cxnLst/>
            <a:rect l="l" t="t" r="r" b="b"/>
            <a:pathLst>
              <a:path w="567054" h="364489">
                <a:moveTo>
                  <a:pt x="566927" y="151764"/>
                </a:moveTo>
                <a:lnTo>
                  <a:pt x="415162" y="0"/>
                </a:lnTo>
                <a:lnTo>
                  <a:pt x="0" y="0"/>
                </a:lnTo>
                <a:lnTo>
                  <a:pt x="0" y="212470"/>
                </a:lnTo>
                <a:lnTo>
                  <a:pt x="151764" y="364235"/>
                </a:lnTo>
                <a:lnTo>
                  <a:pt x="566927" y="364235"/>
                </a:lnTo>
                <a:lnTo>
                  <a:pt x="566927" y="15176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32369" y="6122670"/>
            <a:ext cx="567055" cy="151765"/>
          </a:xfrm>
          <a:custGeom>
            <a:avLst/>
            <a:gdLst/>
            <a:ahLst/>
            <a:cxnLst/>
            <a:rect l="l" t="t" r="r" b="b"/>
            <a:pathLst>
              <a:path w="567054" h="151764">
                <a:moveTo>
                  <a:pt x="566927" y="151764"/>
                </a:moveTo>
                <a:lnTo>
                  <a:pt x="151764" y="151764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84134" y="6274434"/>
            <a:ext cx="0" cy="212725"/>
          </a:xfrm>
          <a:custGeom>
            <a:avLst/>
            <a:gdLst/>
            <a:ahLst/>
            <a:cxnLst/>
            <a:rect l="l" t="t" r="r" b="b"/>
            <a:pathLst>
              <a:path h="212725">
                <a:moveTo>
                  <a:pt x="0" y="0"/>
                </a:moveTo>
                <a:lnTo>
                  <a:pt x="0" y="21247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33538" y="6364985"/>
            <a:ext cx="325120" cy="41275"/>
          </a:xfrm>
          <a:custGeom>
            <a:avLst/>
            <a:gdLst/>
            <a:ahLst/>
            <a:cxnLst/>
            <a:rect l="l" t="t" r="r" b="b"/>
            <a:pathLst>
              <a:path w="325120" h="41275">
                <a:moveTo>
                  <a:pt x="321563" y="0"/>
                </a:moveTo>
                <a:lnTo>
                  <a:pt x="3047" y="0"/>
                </a:lnTo>
                <a:lnTo>
                  <a:pt x="0" y="3073"/>
                </a:lnTo>
                <a:lnTo>
                  <a:pt x="0" y="38074"/>
                </a:lnTo>
                <a:lnTo>
                  <a:pt x="3047" y="41147"/>
                </a:lnTo>
                <a:lnTo>
                  <a:pt x="321563" y="41147"/>
                </a:lnTo>
                <a:lnTo>
                  <a:pt x="324611" y="38074"/>
                </a:lnTo>
                <a:lnTo>
                  <a:pt x="324611" y="3073"/>
                </a:lnTo>
                <a:lnTo>
                  <a:pt x="32156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33538" y="6364985"/>
            <a:ext cx="325120" cy="41275"/>
          </a:xfrm>
          <a:custGeom>
            <a:avLst/>
            <a:gdLst/>
            <a:ahLst/>
            <a:cxnLst/>
            <a:rect l="l" t="t" r="r" b="b"/>
            <a:pathLst>
              <a:path w="325120" h="41275">
                <a:moveTo>
                  <a:pt x="324611" y="6857"/>
                </a:moveTo>
                <a:lnTo>
                  <a:pt x="324611" y="3073"/>
                </a:lnTo>
                <a:lnTo>
                  <a:pt x="321563" y="0"/>
                </a:lnTo>
                <a:lnTo>
                  <a:pt x="317753" y="0"/>
                </a:lnTo>
                <a:lnTo>
                  <a:pt x="6857" y="0"/>
                </a:lnTo>
                <a:lnTo>
                  <a:pt x="3047" y="0"/>
                </a:lnTo>
                <a:lnTo>
                  <a:pt x="0" y="3073"/>
                </a:lnTo>
                <a:lnTo>
                  <a:pt x="0" y="6857"/>
                </a:lnTo>
                <a:lnTo>
                  <a:pt x="0" y="34289"/>
                </a:lnTo>
                <a:lnTo>
                  <a:pt x="0" y="38074"/>
                </a:lnTo>
                <a:lnTo>
                  <a:pt x="3047" y="41147"/>
                </a:lnTo>
                <a:lnTo>
                  <a:pt x="6857" y="41147"/>
                </a:lnTo>
                <a:lnTo>
                  <a:pt x="317753" y="41147"/>
                </a:lnTo>
                <a:lnTo>
                  <a:pt x="321563" y="41147"/>
                </a:lnTo>
                <a:lnTo>
                  <a:pt x="324611" y="38074"/>
                </a:lnTo>
                <a:lnTo>
                  <a:pt x="324611" y="34289"/>
                </a:lnTo>
                <a:lnTo>
                  <a:pt x="324611" y="6857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3142" y="6162294"/>
            <a:ext cx="364490" cy="41275"/>
          </a:xfrm>
          <a:custGeom>
            <a:avLst/>
            <a:gdLst/>
            <a:ahLst/>
            <a:cxnLst/>
            <a:rect l="l" t="t" r="r" b="b"/>
            <a:pathLst>
              <a:path w="364490" h="41275">
                <a:moveTo>
                  <a:pt x="323087" y="0"/>
                </a:moveTo>
                <a:lnTo>
                  <a:pt x="0" y="0"/>
                </a:lnTo>
                <a:lnTo>
                  <a:pt x="41148" y="41147"/>
                </a:lnTo>
                <a:lnTo>
                  <a:pt x="364235" y="41147"/>
                </a:lnTo>
                <a:lnTo>
                  <a:pt x="32308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13142" y="6162294"/>
            <a:ext cx="364490" cy="41275"/>
          </a:xfrm>
          <a:custGeom>
            <a:avLst/>
            <a:gdLst/>
            <a:ahLst/>
            <a:cxnLst/>
            <a:rect l="l" t="t" r="r" b="b"/>
            <a:pathLst>
              <a:path w="364490" h="41275">
                <a:moveTo>
                  <a:pt x="364235" y="41147"/>
                </a:moveTo>
                <a:lnTo>
                  <a:pt x="323087" y="0"/>
                </a:lnTo>
                <a:lnTo>
                  <a:pt x="0" y="0"/>
                </a:lnTo>
                <a:lnTo>
                  <a:pt x="41148" y="41147"/>
                </a:lnTo>
                <a:lnTo>
                  <a:pt x="364235" y="41147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45730" y="6383273"/>
            <a:ext cx="365760" cy="364490"/>
          </a:xfrm>
          <a:custGeom>
            <a:avLst/>
            <a:gdLst/>
            <a:ahLst/>
            <a:cxnLst/>
            <a:rect l="l" t="t" r="r" b="b"/>
            <a:pathLst>
              <a:path w="365759" h="364490">
                <a:moveTo>
                  <a:pt x="295783" y="0"/>
                </a:moveTo>
                <a:lnTo>
                  <a:pt x="0" y="0"/>
                </a:lnTo>
                <a:lnTo>
                  <a:pt x="69976" y="364235"/>
                </a:lnTo>
                <a:lnTo>
                  <a:pt x="365760" y="364235"/>
                </a:lnTo>
                <a:lnTo>
                  <a:pt x="29578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45730" y="6383273"/>
            <a:ext cx="365760" cy="364490"/>
          </a:xfrm>
          <a:custGeom>
            <a:avLst/>
            <a:gdLst/>
            <a:ahLst/>
            <a:cxnLst/>
            <a:rect l="l" t="t" r="r" b="b"/>
            <a:pathLst>
              <a:path w="365759" h="364490">
                <a:moveTo>
                  <a:pt x="365760" y="364235"/>
                </a:moveTo>
                <a:lnTo>
                  <a:pt x="295783" y="0"/>
                </a:lnTo>
                <a:lnTo>
                  <a:pt x="0" y="0"/>
                </a:lnTo>
                <a:lnTo>
                  <a:pt x="69976" y="364235"/>
                </a:lnTo>
                <a:lnTo>
                  <a:pt x="365760" y="364235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99069" y="6419850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5">
                <a:moveTo>
                  <a:pt x="205358" y="0"/>
                </a:moveTo>
                <a:lnTo>
                  <a:pt x="0" y="0"/>
                </a:lnTo>
                <a:lnTo>
                  <a:pt x="15239" y="23672"/>
                </a:lnTo>
                <a:lnTo>
                  <a:pt x="2539" y="51587"/>
                </a:lnTo>
                <a:lnTo>
                  <a:pt x="52450" y="58356"/>
                </a:lnTo>
                <a:lnTo>
                  <a:pt x="19430" y="76111"/>
                </a:lnTo>
                <a:lnTo>
                  <a:pt x="19430" y="109931"/>
                </a:lnTo>
                <a:lnTo>
                  <a:pt x="54990" y="132765"/>
                </a:lnTo>
                <a:lnTo>
                  <a:pt x="27050" y="168287"/>
                </a:lnTo>
                <a:lnTo>
                  <a:pt x="45593" y="196189"/>
                </a:lnTo>
                <a:lnTo>
                  <a:pt x="30479" y="226631"/>
                </a:lnTo>
                <a:lnTo>
                  <a:pt x="72644" y="246087"/>
                </a:lnTo>
                <a:lnTo>
                  <a:pt x="37210" y="284988"/>
                </a:lnTo>
                <a:lnTo>
                  <a:pt x="278891" y="284137"/>
                </a:lnTo>
                <a:lnTo>
                  <a:pt x="268731" y="259613"/>
                </a:lnTo>
                <a:lnTo>
                  <a:pt x="278002" y="243547"/>
                </a:lnTo>
                <a:lnTo>
                  <a:pt x="235838" y="238480"/>
                </a:lnTo>
                <a:lnTo>
                  <a:pt x="261111" y="213106"/>
                </a:lnTo>
                <a:lnTo>
                  <a:pt x="209550" y="196189"/>
                </a:lnTo>
                <a:lnTo>
                  <a:pt x="252729" y="168287"/>
                </a:lnTo>
                <a:lnTo>
                  <a:pt x="233299" y="147142"/>
                </a:lnTo>
                <a:lnTo>
                  <a:pt x="242570" y="129387"/>
                </a:lnTo>
                <a:lnTo>
                  <a:pt x="207009" y="119240"/>
                </a:lnTo>
                <a:lnTo>
                  <a:pt x="237489" y="93865"/>
                </a:lnTo>
                <a:lnTo>
                  <a:pt x="192658" y="73571"/>
                </a:lnTo>
                <a:lnTo>
                  <a:pt x="220599" y="30441"/>
                </a:lnTo>
                <a:lnTo>
                  <a:pt x="205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99069" y="6419850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5">
                <a:moveTo>
                  <a:pt x="0" y="0"/>
                </a:moveTo>
                <a:lnTo>
                  <a:pt x="205358" y="0"/>
                </a:lnTo>
                <a:lnTo>
                  <a:pt x="220599" y="30441"/>
                </a:lnTo>
                <a:lnTo>
                  <a:pt x="192658" y="73571"/>
                </a:lnTo>
                <a:lnTo>
                  <a:pt x="237489" y="93865"/>
                </a:lnTo>
                <a:lnTo>
                  <a:pt x="207009" y="119240"/>
                </a:lnTo>
                <a:lnTo>
                  <a:pt x="242570" y="129387"/>
                </a:lnTo>
                <a:lnTo>
                  <a:pt x="233299" y="147142"/>
                </a:lnTo>
                <a:lnTo>
                  <a:pt x="252729" y="168287"/>
                </a:lnTo>
                <a:lnTo>
                  <a:pt x="209550" y="196189"/>
                </a:lnTo>
                <a:lnTo>
                  <a:pt x="261111" y="213106"/>
                </a:lnTo>
                <a:lnTo>
                  <a:pt x="235838" y="238480"/>
                </a:lnTo>
                <a:lnTo>
                  <a:pt x="278002" y="243547"/>
                </a:lnTo>
                <a:lnTo>
                  <a:pt x="268731" y="259613"/>
                </a:lnTo>
                <a:lnTo>
                  <a:pt x="278891" y="284137"/>
                </a:lnTo>
                <a:lnTo>
                  <a:pt x="37210" y="284988"/>
                </a:lnTo>
                <a:lnTo>
                  <a:pt x="72644" y="246087"/>
                </a:lnTo>
                <a:lnTo>
                  <a:pt x="30479" y="226631"/>
                </a:lnTo>
                <a:lnTo>
                  <a:pt x="45593" y="196189"/>
                </a:lnTo>
                <a:lnTo>
                  <a:pt x="27050" y="168287"/>
                </a:lnTo>
                <a:lnTo>
                  <a:pt x="54990" y="132765"/>
                </a:lnTo>
                <a:lnTo>
                  <a:pt x="19430" y="109931"/>
                </a:lnTo>
                <a:lnTo>
                  <a:pt x="19430" y="76111"/>
                </a:lnTo>
                <a:lnTo>
                  <a:pt x="52450" y="58356"/>
                </a:lnTo>
                <a:lnTo>
                  <a:pt x="2539" y="51587"/>
                </a:lnTo>
                <a:lnTo>
                  <a:pt x="15239" y="236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56135" y="5751621"/>
            <a:ext cx="1179195" cy="447040"/>
          </a:xfrm>
          <a:custGeom>
            <a:avLst/>
            <a:gdLst/>
            <a:ahLst/>
            <a:cxnLst/>
            <a:rect l="l" t="t" r="r" b="b"/>
            <a:pathLst>
              <a:path w="1179195" h="447039">
                <a:moveTo>
                  <a:pt x="70346" y="446994"/>
                </a:moveTo>
                <a:lnTo>
                  <a:pt x="201537" y="311333"/>
                </a:lnTo>
                <a:lnTo>
                  <a:pt x="144668" y="294282"/>
                </a:lnTo>
                <a:lnTo>
                  <a:pt x="97044" y="275540"/>
                </a:lnTo>
                <a:lnTo>
                  <a:pt x="58733" y="255407"/>
                </a:lnTo>
                <a:lnTo>
                  <a:pt x="10327" y="212160"/>
                </a:lnTo>
                <a:lnTo>
                  <a:pt x="0" y="166928"/>
                </a:lnTo>
                <a:lnTo>
                  <a:pt x="9287" y="144315"/>
                </a:lnTo>
                <a:lnTo>
                  <a:pt x="57110" y="100584"/>
                </a:lnTo>
                <a:lnTo>
                  <a:pt x="95782" y="80064"/>
                </a:lnTo>
                <a:lnTo>
                  <a:pt x="144387" y="60838"/>
                </a:lnTo>
                <a:lnTo>
                  <a:pt x="183787" y="48483"/>
                </a:lnTo>
                <a:lnTo>
                  <a:pt x="226135" y="37510"/>
                </a:lnTo>
                <a:lnTo>
                  <a:pt x="271083" y="27926"/>
                </a:lnTo>
                <a:lnTo>
                  <a:pt x="318281" y="19739"/>
                </a:lnTo>
                <a:lnTo>
                  <a:pt x="367378" y="12955"/>
                </a:lnTo>
                <a:lnTo>
                  <a:pt x="418026" y="7582"/>
                </a:lnTo>
                <a:lnTo>
                  <a:pt x="469875" y="3627"/>
                </a:lnTo>
                <a:lnTo>
                  <a:pt x="522576" y="1097"/>
                </a:lnTo>
                <a:lnTo>
                  <a:pt x="575778" y="0"/>
                </a:lnTo>
                <a:lnTo>
                  <a:pt x="629132" y="342"/>
                </a:lnTo>
                <a:lnTo>
                  <a:pt x="682289" y="2131"/>
                </a:lnTo>
                <a:lnTo>
                  <a:pt x="734899" y="5374"/>
                </a:lnTo>
                <a:lnTo>
                  <a:pt x="786612" y="10079"/>
                </a:lnTo>
                <a:lnTo>
                  <a:pt x="837079" y="16252"/>
                </a:lnTo>
                <a:lnTo>
                  <a:pt x="885950" y="23901"/>
                </a:lnTo>
                <a:lnTo>
                  <a:pt x="932876" y="33033"/>
                </a:lnTo>
                <a:lnTo>
                  <a:pt x="977507" y="43655"/>
                </a:lnTo>
                <a:lnTo>
                  <a:pt x="1034376" y="60709"/>
                </a:lnTo>
                <a:lnTo>
                  <a:pt x="1082000" y="79453"/>
                </a:lnTo>
                <a:lnTo>
                  <a:pt x="1120311" y="99588"/>
                </a:lnTo>
                <a:lnTo>
                  <a:pt x="1168717" y="142838"/>
                </a:lnTo>
                <a:lnTo>
                  <a:pt x="1179045" y="188071"/>
                </a:lnTo>
                <a:lnTo>
                  <a:pt x="1169757" y="210685"/>
                </a:lnTo>
                <a:lnTo>
                  <a:pt x="1121934" y="254417"/>
                </a:lnTo>
                <a:lnTo>
                  <a:pt x="1083262" y="274937"/>
                </a:lnTo>
                <a:lnTo>
                  <a:pt x="1034657" y="294163"/>
                </a:lnTo>
                <a:lnTo>
                  <a:pt x="996548" y="306139"/>
                </a:lnTo>
                <a:lnTo>
                  <a:pt x="955415" y="316871"/>
                </a:lnTo>
                <a:lnTo>
                  <a:pt x="911583" y="326332"/>
                </a:lnTo>
                <a:lnTo>
                  <a:pt x="865378" y="334496"/>
                </a:lnTo>
                <a:lnTo>
                  <a:pt x="817125" y="341337"/>
                </a:lnTo>
                <a:lnTo>
                  <a:pt x="767151" y="346828"/>
                </a:lnTo>
                <a:lnTo>
                  <a:pt x="715781" y="350944"/>
                </a:lnTo>
                <a:lnTo>
                  <a:pt x="663341" y="353659"/>
                </a:lnTo>
                <a:lnTo>
                  <a:pt x="610156" y="354945"/>
                </a:lnTo>
                <a:lnTo>
                  <a:pt x="556551" y="354778"/>
                </a:lnTo>
                <a:lnTo>
                  <a:pt x="502854" y="353131"/>
                </a:lnTo>
                <a:lnTo>
                  <a:pt x="449389" y="349978"/>
                </a:lnTo>
                <a:lnTo>
                  <a:pt x="396482" y="345293"/>
                </a:lnTo>
                <a:lnTo>
                  <a:pt x="70346" y="44699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373370" y="5761837"/>
            <a:ext cx="5448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Calibri"/>
                <a:cs typeface="Calibri"/>
              </a:rPr>
              <a:t>beep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412485" y="6125717"/>
            <a:ext cx="1880870" cy="361315"/>
          </a:xfrm>
          <a:custGeom>
            <a:avLst/>
            <a:gdLst/>
            <a:ahLst/>
            <a:cxnLst/>
            <a:rect l="l" t="t" r="r" b="b"/>
            <a:pathLst>
              <a:path w="1880870" h="361314">
                <a:moveTo>
                  <a:pt x="355473" y="139547"/>
                </a:moveTo>
                <a:lnTo>
                  <a:pt x="0" y="274993"/>
                </a:lnTo>
                <a:lnTo>
                  <a:pt x="350774" y="361187"/>
                </a:lnTo>
                <a:lnTo>
                  <a:pt x="228473" y="277050"/>
                </a:lnTo>
                <a:lnTo>
                  <a:pt x="1247393" y="252425"/>
                </a:lnTo>
                <a:lnTo>
                  <a:pt x="1219349" y="244208"/>
                </a:lnTo>
                <a:lnTo>
                  <a:pt x="231648" y="244208"/>
                </a:lnTo>
                <a:lnTo>
                  <a:pt x="355473" y="139547"/>
                </a:lnTo>
                <a:close/>
              </a:path>
              <a:path w="1880870" h="361314">
                <a:moveTo>
                  <a:pt x="1869566" y="0"/>
                </a:moveTo>
                <a:lnTo>
                  <a:pt x="680847" y="114922"/>
                </a:lnTo>
                <a:lnTo>
                  <a:pt x="988694" y="213423"/>
                </a:lnTo>
                <a:lnTo>
                  <a:pt x="231648" y="244208"/>
                </a:lnTo>
                <a:lnTo>
                  <a:pt x="1219349" y="244208"/>
                </a:lnTo>
                <a:lnTo>
                  <a:pt x="841121" y="133388"/>
                </a:lnTo>
                <a:lnTo>
                  <a:pt x="1880615" y="100558"/>
                </a:lnTo>
                <a:lnTo>
                  <a:pt x="1793366" y="55410"/>
                </a:lnTo>
                <a:lnTo>
                  <a:pt x="186956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2485" y="6125717"/>
            <a:ext cx="1880870" cy="361315"/>
          </a:xfrm>
          <a:custGeom>
            <a:avLst/>
            <a:gdLst/>
            <a:ahLst/>
            <a:cxnLst/>
            <a:rect l="l" t="t" r="r" b="b"/>
            <a:pathLst>
              <a:path w="1880870" h="361314">
                <a:moveTo>
                  <a:pt x="1869566" y="0"/>
                </a:moveTo>
                <a:lnTo>
                  <a:pt x="680847" y="114922"/>
                </a:lnTo>
                <a:lnTo>
                  <a:pt x="988694" y="213423"/>
                </a:lnTo>
                <a:lnTo>
                  <a:pt x="231648" y="244208"/>
                </a:lnTo>
                <a:lnTo>
                  <a:pt x="355473" y="139547"/>
                </a:lnTo>
                <a:lnTo>
                  <a:pt x="0" y="274993"/>
                </a:lnTo>
                <a:lnTo>
                  <a:pt x="350774" y="361187"/>
                </a:lnTo>
                <a:lnTo>
                  <a:pt x="228473" y="277050"/>
                </a:lnTo>
                <a:lnTo>
                  <a:pt x="1247393" y="252425"/>
                </a:lnTo>
                <a:lnTo>
                  <a:pt x="841121" y="133388"/>
                </a:lnTo>
                <a:lnTo>
                  <a:pt x="1880615" y="100558"/>
                </a:lnTo>
                <a:lnTo>
                  <a:pt x="1793366" y="55410"/>
                </a:lnTo>
                <a:lnTo>
                  <a:pt x="1869566" y="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42132" y="5934455"/>
            <a:ext cx="401320" cy="495300"/>
          </a:xfrm>
          <a:custGeom>
            <a:avLst/>
            <a:gdLst/>
            <a:ahLst/>
            <a:cxnLst/>
            <a:rect l="l" t="t" r="r" b="b"/>
            <a:pathLst>
              <a:path w="401320" h="495300">
                <a:moveTo>
                  <a:pt x="303319" y="463956"/>
                </a:moveTo>
                <a:lnTo>
                  <a:pt x="219709" y="463956"/>
                </a:lnTo>
                <a:lnTo>
                  <a:pt x="234950" y="495300"/>
                </a:lnTo>
                <a:lnTo>
                  <a:pt x="262635" y="487895"/>
                </a:lnTo>
                <a:lnTo>
                  <a:pt x="284225" y="478764"/>
                </a:lnTo>
                <a:lnTo>
                  <a:pt x="303656" y="466229"/>
                </a:lnTo>
                <a:lnTo>
                  <a:pt x="303319" y="463956"/>
                </a:lnTo>
                <a:close/>
              </a:path>
              <a:path w="401320" h="495300">
                <a:moveTo>
                  <a:pt x="80644" y="48450"/>
                </a:moveTo>
                <a:lnTo>
                  <a:pt x="64896" y="64401"/>
                </a:lnTo>
                <a:lnTo>
                  <a:pt x="50164" y="81508"/>
                </a:lnTo>
                <a:lnTo>
                  <a:pt x="40131" y="97459"/>
                </a:lnTo>
                <a:lnTo>
                  <a:pt x="56641" y="135648"/>
                </a:lnTo>
                <a:lnTo>
                  <a:pt x="45212" y="165290"/>
                </a:lnTo>
                <a:lnTo>
                  <a:pt x="38734" y="192074"/>
                </a:lnTo>
                <a:lnTo>
                  <a:pt x="32257" y="226847"/>
                </a:lnTo>
                <a:lnTo>
                  <a:pt x="0" y="239382"/>
                </a:lnTo>
                <a:lnTo>
                  <a:pt x="126" y="269595"/>
                </a:lnTo>
                <a:lnTo>
                  <a:pt x="507" y="284988"/>
                </a:lnTo>
                <a:lnTo>
                  <a:pt x="4190" y="311772"/>
                </a:lnTo>
                <a:lnTo>
                  <a:pt x="38734" y="315188"/>
                </a:lnTo>
                <a:lnTo>
                  <a:pt x="48387" y="344830"/>
                </a:lnTo>
                <a:lnTo>
                  <a:pt x="62610" y="373329"/>
                </a:lnTo>
                <a:lnTo>
                  <a:pt x="77850" y="398411"/>
                </a:lnTo>
                <a:lnTo>
                  <a:pt x="66801" y="437730"/>
                </a:lnTo>
                <a:lnTo>
                  <a:pt x="80644" y="451408"/>
                </a:lnTo>
                <a:lnTo>
                  <a:pt x="98551" y="465658"/>
                </a:lnTo>
                <a:lnTo>
                  <a:pt x="117475" y="478205"/>
                </a:lnTo>
                <a:lnTo>
                  <a:pt x="143255" y="451980"/>
                </a:lnTo>
                <a:lnTo>
                  <a:pt x="301540" y="451980"/>
                </a:lnTo>
                <a:lnTo>
                  <a:pt x="297560" y="425196"/>
                </a:lnTo>
                <a:lnTo>
                  <a:pt x="319277" y="406387"/>
                </a:lnTo>
                <a:lnTo>
                  <a:pt x="335914" y="385292"/>
                </a:lnTo>
                <a:lnTo>
                  <a:pt x="351027" y="360222"/>
                </a:lnTo>
                <a:lnTo>
                  <a:pt x="383639" y="360222"/>
                </a:lnTo>
                <a:lnTo>
                  <a:pt x="392556" y="335711"/>
                </a:lnTo>
                <a:lnTo>
                  <a:pt x="397637" y="311772"/>
                </a:lnTo>
                <a:lnTo>
                  <a:pt x="400812" y="286118"/>
                </a:lnTo>
                <a:lnTo>
                  <a:pt x="372744" y="269595"/>
                </a:lnTo>
                <a:lnTo>
                  <a:pt x="373633" y="236537"/>
                </a:lnTo>
                <a:lnTo>
                  <a:pt x="370839" y="210883"/>
                </a:lnTo>
                <a:lnTo>
                  <a:pt x="362076" y="177825"/>
                </a:lnTo>
                <a:lnTo>
                  <a:pt x="384175" y="143065"/>
                </a:lnTo>
                <a:lnTo>
                  <a:pt x="375030" y="121399"/>
                </a:lnTo>
                <a:lnTo>
                  <a:pt x="364363" y="100888"/>
                </a:lnTo>
                <a:lnTo>
                  <a:pt x="362219" y="97459"/>
                </a:lnTo>
                <a:lnTo>
                  <a:pt x="320675" y="97459"/>
                </a:lnTo>
                <a:lnTo>
                  <a:pt x="301243" y="78079"/>
                </a:lnTo>
                <a:lnTo>
                  <a:pt x="284372" y="65544"/>
                </a:lnTo>
                <a:lnTo>
                  <a:pt x="117475" y="65544"/>
                </a:lnTo>
                <a:lnTo>
                  <a:pt x="80644" y="48450"/>
                </a:lnTo>
                <a:close/>
              </a:path>
              <a:path w="401320" h="495300">
                <a:moveTo>
                  <a:pt x="301540" y="451980"/>
                </a:moveTo>
                <a:lnTo>
                  <a:pt x="143255" y="451980"/>
                </a:lnTo>
                <a:lnTo>
                  <a:pt x="167258" y="459955"/>
                </a:lnTo>
                <a:lnTo>
                  <a:pt x="190753" y="465658"/>
                </a:lnTo>
                <a:lnTo>
                  <a:pt x="219709" y="463956"/>
                </a:lnTo>
                <a:lnTo>
                  <a:pt x="303319" y="463956"/>
                </a:lnTo>
                <a:lnTo>
                  <a:pt x="301540" y="451980"/>
                </a:lnTo>
                <a:close/>
              </a:path>
              <a:path w="401320" h="495300">
                <a:moveTo>
                  <a:pt x="383639" y="360222"/>
                </a:moveTo>
                <a:lnTo>
                  <a:pt x="351027" y="360222"/>
                </a:lnTo>
                <a:lnTo>
                  <a:pt x="382396" y="363639"/>
                </a:lnTo>
                <a:lnTo>
                  <a:pt x="383639" y="360222"/>
                </a:lnTo>
                <a:close/>
              </a:path>
              <a:path w="401320" h="495300">
                <a:moveTo>
                  <a:pt x="353313" y="83210"/>
                </a:moveTo>
                <a:lnTo>
                  <a:pt x="320675" y="97459"/>
                </a:lnTo>
                <a:lnTo>
                  <a:pt x="362219" y="97459"/>
                </a:lnTo>
                <a:lnTo>
                  <a:pt x="353313" y="83210"/>
                </a:lnTo>
                <a:close/>
              </a:path>
              <a:path w="401320" h="495300">
                <a:moveTo>
                  <a:pt x="219328" y="0"/>
                </a:moveTo>
                <a:lnTo>
                  <a:pt x="197230" y="0"/>
                </a:lnTo>
                <a:lnTo>
                  <a:pt x="184276" y="37617"/>
                </a:lnTo>
                <a:lnTo>
                  <a:pt x="157098" y="45593"/>
                </a:lnTo>
                <a:lnTo>
                  <a:pt x="137287" y="53581"/>
                </a:lnTo>
                <a:lnTo>
                  <a:pt x="117475" y="65544"/>
                </a:lnTo>
                <a:lnTo>
                  <a:pt x="284372" y="65544"/>
                </a:lnTo>
                <a:lnTo>
                  <a:pt x="280542" y="62699"/>
                </a:lnTo>
                <a:lnTo>
                  <a:pt x="262635" y="50152"/>
                </a:lnTo>
                <a:lnTo>
                  <a:pt x="260350" y="11963"/>
                </a:lnTo>
                <a:lnTo>
                  <a:pt x="240918" y="4559"/>
                </a:lnTo>
                <a:lnTo>
                  <a:pt x="219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42132" y="5934455"/>
            <a:ext cx="401320" cy="495300"/>
          </a:xfrm>
          <a:custGeom>
            <a:avLst/>
            <a:gdLst/>
            <a:ahLst/>
            <a:cxnLst/>
            <a:rect l="l" t="t" r="r" b="b"/>
            <a:pathLst>
              <a:path w="401320" h="495300">
                <a:moveTo>
                  <a:pt x="197230" y="0"/>
                </a:moveTo>
                <a:lnTo>
                  <a:pt x="219328" y="0"/>
                </a:lnTo>
                <a:lnTo>
                  <a:pt x="240918" y="4559"/>
                </a:lnTo>
                <a:lnTo>
                  <a:pt x="260350" y="11963"/>
                </a:lnTo>
                <a:lnTo>
                  <a:pt x="262635" y="50152"/>
                </a:lnTo>
                <a:lnTo>
                  <a:pt x="280542" y="62699"/>
                </a:lnTo>
                <a:lnTo>
                  <a:pt x="301243" y="78079"/>
                </a:lnTo>
                <a:lnTo>
                  <a:pt x="320675" y="97459"/>
                </a:lnTo>
                <a:lnTo>
                  <a:pt x="353313" y="83210"/>
                </a:lnTo>
                <a:lnTo>
                  <a:pt x="364363" y="100888"/>
                </a:lnTo>
                <a:lnTo>
                  <a:pt x="375030" y="121399"/>
                </a:lnTo>
                <a:lnTo>
                  <a:pt x="384175" y="143065"/>
                </a:lnTo>
                <a:lnTo>
                  <a:pt x="362076" y="177825"/>
                </a:lnTo>
                <a:lnTo>
                  <a:pt x="370839" y="210883"/>
                </a:lnTo>
                <a:lnTo>
                  <a:pt x="373633" y="236537"/>
                </a:lnTo>
                <a:lnTo>
                  <a:pt x="372744" y="269595"/>
                </a:lnTo>
                <a:lnTo>
                  <a:pt x="400812" y="286118"/>
                </a:lnTo>
                <a:lnTo>
                  <a:pt x="397637" y="311772"/>
                </a:lnTo>
                <a:lnTo>
                  <a:pt x="392556" y="335711"/>
                </a:lnTo>
                <a:lnTo>
                  <a:pt x="382396" y="363639"/>
                </a:lnTo>
                <a:lnTo>
                  <a:pt x="351027" y="360222"/>
                </a:lnTo>
                <a:lnTo>
                  <a:pt x="335914" y="385292"/>
                </a:lnTo>
                <a:lnTo>
                  <a:pt x="319277" y="406387"/>
                </a:lnTo>
                <a:lnTo>
                  <a:pt x="297560" y="425196"/>
                </a:lnTo>
                <a:lnTo>
                  <a:pt x="303656" y="466229"/>
                </a:lnTo>
                <a:lnTo>
                  <a:pt x="284225" y="478764"/>
                </a:lnTo>
                <a:lnTo>
                  <a:pt x="262635" y="487895"/>
                </a:lnTo>
                <a:lnTo>
                  <a:pt x="234950" y="495300"/>
                </a:lnTo>
                <a:lnTo>
                  <a:pt x="219709" y="463956"/>
                </a:lnTo>
                <a:lnTo>
                  <a:pt x="190753" y="465658"/>
                </a:lnTo>
                <a:lnTo>
                  <a:pt x="167258" y="459955"/>
                </a:lnTo>
                <a:lnTo>
                  <a:pt x="143255" y="451980"/>
                </a:lnTo>
                <a:lnTo>
                  <a:pt x="117475" y="478205"/>
                </a:lnTo>
                <a:lnTo>
                  <a:pt x="98551" y="465658"/>
                </a:lnTo>
                <a:lnTo>
                  <a:pt x="80644" y="451408"/>
                </a:lnTo>
                <a:lnTo>
                  <a:pt x="66801" y="437730"/>
                </a:lnTo>
                <a:lnTo>
                  <a:pt x="77850" y="398411"/>
                </a:lnTo>
                <a:lnTo>
                  <a:pt x="62610" y="373329"/>
                </a:lnTo>
                <a:lnTo>
                  <a:pt x="48387" y="344830"/>
                </a:lnTo>
                <a:lnTo>
                  <a:pt x="38734" y="315188"/>
                </a:lnTo>
                <a:lnTo>
                  <a:pt x="4190" y="311772"/>
                </a:lnTo>
                <a:lnTo>
                  <a:pt x="507" y="284988"/>
                </a:lnTo>
                <a:lnTo>
                  <a:pt x="0" y="264464"/>
                </a:lnTo>
                <a:lnTo>
                  <a:pt x="0" y="239382"/>
                </a:lnTo>
                <a:lnTo>
                  <a:pt x="32257" y="226847"/>
                </a:lnTo>
                <a:lnTo>
                  <a:pt x="38734" y="192074"/>
                </a:lnTo>
                <a:lnTo>
                  <a:pt x="45212" y="165290"/>
                </a:lnTo>
                <a:lnTo>
                  <a:pt x="56641" y="135648"/>
                </a:lnTo>
                <a:lnTo>
                  <a:pt x="40131" y="97459"/>
                </a:lnTo>
                <a:lnTo>
                  <a:pt x="50164" y="81508"/>
                </a:lnTo>
                <a:lnTo>
                  <a:pt x="64896" y="64401"/>
                </a:lnTo>
                <a:lnTo>
                  <a:pt x="80644" y="48450"/>
                </a:lnTo>
                <a:lnTo>
                  <a:pt x="117475" y="65544"/>
                </a:lnTo>
                <a:lnTo>
                  <a:pt x="137287" y="53581"/>
                </a:lnTo>
                <a:lnTo>
                  <a:pt x="157098" y="45593"/>
                </a:lnTo>
                <a:lnTo>
                  <a:pt x="184276" y="37617"/>
                </a:lnTo>
                <a:lnTo>
                  <a:pt x="19723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67100" y="6088379"/>
            <a:ext cx="154305" cy="192405"/>
          </a:xfrm>
          <a:custGeom>
            <a:avLst/>
            <a:gdLst/>
            <a:ahLst/>
            <a:cxnLst/>
            <a:rect l="l" t="t" r="r" b="b"/>
            <a:pathLst>
              <a:path w="154304" h="192404">
                <a:moveTo>
                  <a:pt x="76962" y="0"/>
                </a:moveTo>
                <a:lnTo>
                  <a:pt x="46988" y="7545"/>
                </a:lnTo>
                <a:lnTo>
                  <a:pt x="22526" y="28122"/>
                </a:lnTo>
                <a:lnTo>
                  <a:pt x="6042" y="58641"/>
                </a:lnTo>
                <a:lnTo>
                  <a:pt x="0" y="96012"/>
                </a:lnTo>
                <a:lnTo>
                  <a:pt x="6042" y="133382"/>
                </a:lnTo>
                <a:lnTo>
                  <a:pt x="22526" y="163901"/>
                </a:lnTo>
                <a:lnTo>
                  <a:pt x="46988" y="184478"/>
                </a:lnTo>
                <a:lnTo>
                  <a:pt x="76962" y="192024"/>
                </a:lnTo>
                <a:lnTo>
                  <a:pt x="106935" y="184478"/>
                </a:lnTo>
                <a:lnTo>
                  <a:pt x="131397" y="163901"/>
                </a:lnTo>
                <a:lnTo>
                  <a:pt x="147881" y="133382"/>
                </a:lnTo>
                <a:lnTo>
                  <a:pt x="153924" y="96012"/>
                </a:lnTo>
                <a:lnTo>
                  <a:pt x="147881" y="58641"/>
                </a:lnTo>
                <a:lnTo>
                  <a:pt x="131397" y="28122"/>
                </a:lnTo>
                <a:lnTo>
                  <a:pt x="106935" y="7545"/>
                </a:lnTo>
                <a:lnTo>
                  <a:pt x="76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67100" y="6088379"/>
            <a:ext cx="154305" cy="192405"/>
          </a:xfrm>
          <a:custGeom>
            <a:avLst/>
            <a:gdLst/>
            <a:ahLst/>
            <a:cxnLst/>
            <a:rect l="l" t="t" r="r" b="b"/>
            <a:pathLst>
              <a:path w="154304" h="192404">
                <a:moveTo>
                  <a:pt x="0" y="96012"/>
                </a:moveTo>
                <a:lnTo>
                  <a:pt x="6042" y="58641"/>
                </a:lnTo>
                <a:lnTo>
                  <a:pt x="22526" y="28122"/>
                </a:lnTo>
                <a:lnTo>
                  <a:pt x="46988" y="7545"/>
                </a:lnTo>
                <a:lnTo>
                  <a:pt x="76962" y="0"/>
                </a:lnTo>
                <a:lnTo>
                  <a:pt x="106935" y="7545"/>
                </a:lnTo>
                <a:lnTo>
                  <a:pt x="131397" y="28122"/>
                </a:lnTo>
                <a:lnTo>
                  <a:pt x="147881" y="58641"/>
                </a:lnTo>
                <a:lnTo>
                  <a:pt x="153924" y="96012"/>
                </a:lnTo>
                <a:lnTo>
                  <a:pt x="147881" y="133382"/>
                </a:lnTo>
                <a:lnTo>
                  <a:pt x="131397" y="163901"/>
                </a:lnTo>
                <a:lnTo>
                  <a:pt x="106935" y="184478"/>
                </a:lnTo>
                <a:lnTo>
                  <a:pt x="76962" y="192024"/>
                </a:lnTo>
                <a:lnTo>
                  <a:pt x="46988" y="184478"/>
                </a:lnTo>
                <a:lnTo>
                  <a:pt x="22526" y="163901"/>
                </a:lnTo>
                <a:lnTo>
                  <a:pt x="6042" y="133382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77895" y="6096000"/>
            <a:ext cx="401320" cy="494030"/>
          </a:xfrm>
          <a:custGeom>
            <a:avLst/>
            <a:gdLst/>
            <a:ahLst/>
            <a:cxnLst/>
            <a:rect l="l" t="t" r="r" b="b"/>
            <a:pathLst>
              <a:path w="401320" h="494029">
                <a:moveTo>
                  <a:pt x="360299" y="397522"/>
                </a:moveTo>
                <a:lnTo>
                  <a:pt x="80518" y="397522"/>
                </a:lnTo>
                <a:lnTo>
                  <a:pt x="99822" y="416318"/>
                </a:lnTo>
                <a:lnTo>
                  <a:pt x="121031" y="431698"/>
                </a:lnTo>
                <a:lnTo>
                  <a:pt x="138937" y="444233"/>
                </a:lnTo>
                <a:lnTo>
                  <a:pt x="141224" y="482384"/>
                </a:lnTo>
                <a:lnTo>
                  <a:pt x="160655" y="489788"/>
                </a:lnTo>
                <a:lnTo>
                  <a:pt x="182245" y="493775"/>
                </a:lnTo>
                <a:lnTo>
                  <a:pt x="203835" y="493775"/>
                </a:lnTo>
                <a:lnTo>
                  <a:pt x="216789" y="456755"/>
                </a:lnTo>
                <a:lnTo>
                  <a:pt x="244348" y="448208"/>
                </a:lnTo>
                <a:lnTo>
                  <a:pt x="263652" y="440245"/>
                </a:lnTo>
                <a:lnTo>
                  <a:pt x="283971" y="428853"/>
                </a:lnTo>
                <a:lnTo>
                  <a:pt x="336406" y="428853"/>
                </a:lnTo>
                <a:lnTo>
                  <a:pt x="350139" y="412902"/>
                </a:lnTo>
                <a:lnTo>
                  <a:pt x="360299" y="397522"/>
                </a:lnTo>
                <a:close/>
              </a:path>
              <a:path w="401320" h="494029">
                <a:moveTo>
                  <a:pt x="336406" y="428853"/>
                </a:moveTo>
                <a:lnTo>
                  <a:pt x="283971" y="428853"/>
                </a:lnTo>
                <a:lnTo>
                  <a:pt x="319786" y="445935"/>
                </a:lnTo>
                <a:lnTo>
                  <a:pt x="335915" y="429425"/>
                </a:lnTo>
                <a:lnTo>
                  <a:pt x="336406" y="428853"/>
                </a:lnTo>
                <a:close/>
              </a:path>
              <a:path w="401320" h="494029">
                <a:moveTo>
                  <a:pt x="18923" y="131559"/>
                </a:moveTo>
                <a:lnTo>
                  <a:pt x="8762" y="158902"/>
                </a:lnTo>
                <a:lnTo>
                  <a:pt x="3683" y="183387"/>
                </a:lnTo>
                <a:lnTo>
                  <a:pt x="0" y="209016"/>
                </a:lnTo>
                <a:lnTo>
                  <a:pt x="28067" y="224955"/>
                </a:lnTo>
                <a:lnTo>
                  <a:pt x="27559" y="257987"/>
                </a:lnTo>
                <a:lnTo>
                  <a:pt x="30353" y="284187"/>
                </a:lnTo>
                <a:lnTo>
                  <a:pt x="39624" y="317220"/>
                </a:lnTo>
                <a:lnTo>
                  <a:pt x="16510" y="351967"/>
                </a:lnTo>
                <a:lnTo>
                  <a:pt x="25781" y="373608"/>
                </a:lnTo>
                <a:lnTo>
                  <a:pt x="37211" y="394106"/>
                </a:lnTo>
                <a:lnTo>
                  <a:pt x="47879" y="411200"/>
                </a:lnTo>
                <a:lnTo>
                  <a:pt x="80518" y="397522"/>
                </a:lnTo>
                <a:lnTo>
                  <a:pt x="360299" y="397522"/>
                </a:lnTo>
                <a:lnTo>
                  <a:pt x="343789" y="359371"/>
                </a:lnTo>
                <a:lnTo>
                  <a:pt x="355219" y="329755"/>
                </a:lnTo>
                <a:lnTo>
                  <a:pt x="361695" y="302983"/>
                </a:lnTo>
                <a:lnTo>
                  <a:pt x="368173" y="268249"/>
                </a:lnTo>
                <a:lnTo>
                  <a:pt x="400812" y="255714"/>
                </a:lnTo>
                <a:lnTo>
                  <a:pt x="400812" y="230657"/>
                </a:lnTo>
                <a:lnTo>
                  <a:pt x="399923" y="210159"/>
                </a:lnTo>
                <a:lnTo>
                  <a:pt x="396240" y="183387"/>
                </a:lnTo>
                <a:lnTo>
                  <a:pt x="361695" y="179400"/>
                </a:lnTo>
                <a:lnTo>
                  <a:pt x="352552" y="150355"/>
                </a:lnTo>
                <a:lnTo>
                  <a:pt x="344751" y="134975"/>
                </a:lnTo>
                <a:lnTo>
                  <a:pt x="50165" y="134975"/>
                </a:lnTo>
                <a:lnTo>
                  <a:pt x="18923" y="131559"/>
                </a:lnTo>
                <a:close/>
              </a:path>
              <a:path w="401320" h="494029">
                <a:moveTo>
                  <a:pt x="166116" y="0"/>
                </a:moveTo>
                <a:lnTo>
                  <a:pt x="138937" y="7404"/>
                </a:lnTo>
                <a:lnTo>
                  <a:pt x="117348" y="15951"/>
                </a:lnTo>
                <a:lnTo>
                  <a:pt x="98043" y="28473"/>
                </a:lnTo>
                <a:lnTo>
                  <a:pt x="103505" y="69481"/>
                </a:lnTo>
                <a:lnTo>
                  <a:pt x="81915" y="88277"/>
                </a:lnTo>
                <a:lnTo>
                  <a:pt x="65405" y="109918"/>
                </a:lnTo>
                <a:lnTo>
                  <a:pt x="50165" y="134975"/>
                </a:lnTo>
                <a:lnTo>
                  <a:pt x="344751" y="134975"/>
                </a:lnTo>
                <a:lnTo>
                  <a:pt x="337819" y="121310"/>
                </a:lnTo>
                <a:lnTo>
                  <a:pt x="322580" y="96253"/>
                </a:lnTo>
                <a:lnTo>
                  <a:pt x="333629" y="56946"/>
                </a:lnTo>
                <a:lnTo>
                  <a:pt x="319786" y="43853"/>
                </a:lnTo>
                <a:lnTo>
                  <a:pt x="318419" y="42710"/>
                </a:lnTo>
                <a:lnTo>
                  <a:pt x="257683" y="42710"/>
                </a:lnTo>
                <a:lnTo>
                  <a:pt x="234187" y="34734"/>
                </a:lnTo>
                <a:lnTo>
                  <a:pt x="218250" y="31318"/>
                </a:lnTo>
                <a:lnTo>
                  <a:pt x="181356" y="31318"/>
                </a:lnTo>
                <a:lnTo>
                  <a:pt x="166116" y="0"/>
                </a:lnTo>
                <a:close/>
              </a:path>
              <a:path w="401320" h="494029">
                <a:moveTo>
                  <a:pt x="283971" y="17081"/>
                </a:moveTo>
                <a:lnTo>
                  <a:pt x="257683" y="42710"/>
                </a:lnTo>
                <a:lnTo>
                  <a:pt x="318419" y="42710"/>
                </a:lnTo>
                <a:lnTo>
                  <a:pt x="302768" y="29616"/>
                </a:lnTo>
                <a:lnTo>
                  <a:pt x="283971" y="17081"/>
                </a:lnTo>
                <a:close/>
              </a:path>
              <a:path w="401320" h="494029">
                <a:moveTo>
                  <a:pt x="210312" y="29616"/>
                </a:moveTo>
                <a:lnTo>
                  <a:pt x="181356" y="31318"/>
                </a:lnTo>
                <a:lnTo>
                  <a:pt x="218250" y="31318"/>
                </a:lnTo>
                <a:lnTo>
                  <a:pt x="210312" y="2961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77895" y="6096000"/>
            <a:ext cx="401320" cy="494030"/>
          </a:xfrm>
          <a:custGeom>
            <a:avLst/>
            <a:gdLst/>
            <a:ahLst/>
            <a:cxnLst/>
            <a:rect l="l" t="t" r="r" b="b"/>
            <a:pathLst>
              <a:path w="401320" h="494029">
                <a:moveTo>
                  <a:pt x="203835" y="493775"/>
                </a:moveTo>
                <a:lnTo>
                  <a:pt x="182245" y="493775"/>
                </a:lnTo>
                <a:lnTo>
                  <a:pt x="160655" y="489788"/>
                </a:lnTo>
                <a:lnTo>
                  <a:pt x="141224" y="482384"/>
                </a:lnTo>
                <a:lnTo>
                  <a:pt x="138937" y="444233"/>
                </a:lnTo>
                <a:lnTo>
                  <a:pt x="121031" y="431698"/>
                </a:lnTo>
                <a:lnTo>
                  <a:pt x="99822" y="416318"/>
                </a:lnTo>
                <a:lnTo>
                  <a:pt x="80518" y="397522"/>
                </a:lnTo>
                <a:lnTo>
                  <a:pt x="47879" y="411200"/>
                </a:lnTo>
                <a:lnTo>
                  <a:pt x="37211" y="394106"/>
                </a:lnTo>
                <a:lnTo>
                  <a:pt x="25781" y="373608"/>
                </a:lnTo>
                <a:lnTo>
                  <a:pt x="16510" y="351967"/>
                </a:lnTo>
                <a:lnTo>
                  <a:pt x="39624" y="317220"/>
                </a:lnTo>
                <a:lnTo>
                  <a:pt x="30353" y="284187"/>
                </a:lnTo>
                <a:lnTo>
                  <a:pt x="27559" y="257987"/>
                </a:lnTo>
                <a:lnTo>
                  <a:pt x="28067" y="224955"/>
                </a:lnTo>
                <a:lnTo>
                  <a:pt x="0" y="209016"/>
                </a:lnTo>
                <a:lnTo>
                  <a:pt x="3683" y="183387"/>
                </a:lnTo>
                <a:lnTo>
                  <a:pt x="8762" y="158902"/>
                </a:lnTo>
                <a:lnTo>
                  <a:pt x="18923" y="131559"/>
                </a:lnTo>
                <a:lnTo>
                  <a:pt x="50165" y="134975"/>
                </a:lnTo>
                <a:lnTo>
                  <a:pt x="65405" y="109918"/>
                </a:lnTo>
                <a:lnTo>
                  <a:pt x="81915" y="88277"/>
                </a:lnTo>
                <a:lnTo>
                  <a:pt x="103505" y="69481"/>
                </a:lnTo>
                <a:lnTo>
                  <a:pt x="98043" y="28473"/>
                </a:lnTo>
                <a:lnTo>
                  <a:pt x="117348" y="15951"/>
                </a:lnTo>
                <a:lnTo>
                  <a:pt x="138937" y="7404"/>
                </a:lnTo>
                <a:lnTo>
                  <a:pt x="166116" y="0"/>
                </a:lnTo>
                <a:lnTo>
                  <a:pt x="181356" y="31318"/>
                </a:lnTo>
                <a:lnTo>
                  <a:pt x="210312" y="29616"/>
                </a:lnTo>
                <a:lnTo>
                  <a:pt x="234187" y="34734"/>
                </a:lnTo>
                <a:lnTo>
                  <a:pt x="257683" y="42710"/>
                </a:lnTo>
                <a:lnTo>
                  <a:pt x="283971" y="17081"/>
                </a:lnTo>
                <a:lnTo>
                  <a:pt x="302768" y="29616"/>
                </a:lnTo>
                <a:lnTo>
                  <a:pt x="319786" y="43853"/>
                </a:lnTo>
                <a:lnTo>
                  <a:pt x="333629" y="56946"/>
                </a:lnTo>
                <a:lnTo>
                  <a:pt x="322580" y="96253"/>
                </a:lnTo>
                <a:lnTo>
                  <a:pt x="337819" y="121310"/>
                </a:lnTo>
                <a:lnTo>
                  <a:pt x="352552" y="150355"/>
                </a:lnTo>
                <a:lnTo>
                  <a:pt x="361695" y="179400"/>
                </a:lnTo>
                <a:lnTo>
                  <a:pt x="396240" y="183387"/>
                </a:lnTo>
                <a:lnTo>
                  <a:pt x="399923" y="210159"/>
                </a:lnTo>
                <a:lnTo>
                  <a:pt x="400812" y="230657"/>
                </a:lnTo>
                <a:lnTo>
                  <a:pt x="400812" y="255714"/>
                </a:lnTo>
                <a:lnTo>
                  <a:pt x="368173" y="268249"/>
                </a:lnTo>
                <a:lnTo>
                  <a:pt x="361695" y="302983"/>
                </a:lnTo>
                <a:lnTo>
                  <a:pt x="355219" y="329755"/>
                </a:lnTo>
                <a:lnTo>
                  <a:pt x="343789" y="359371"/>
                </a:lnTo>
                <a:lnTo>
                  <a:pt x="360299" y="397522"/>
                </a:lnTo>
                <a:lnTo>
                  <a:pt x="350139" y="412902"/>
                </a:lnTo>
                <a:lnTo>
                  <a:pt x="335915" y="429425"/>
                </a:lnTo>
                <a:lnTo>
                  <a:pt x="319786" y="445935"/>
                </a:lnTo>
                <a:lnTo>
                  <a:pt x="283971" y="428853"/>
                </a:lnTo>
                <a:lnTo>
                  <a:pt x="263652" y="440245"/>
                </a:lnTo>
                <a:lnTo>
                  <a:pt x="244348" y="448208"/>
                </a:lnTo>
                <a:lnTo>
                  <a:pt x="216789" y="456755"/>
                </a:lnTo>
                <a:lnTo>
                  <a:pt x="203835" y="4937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04388" y="6249923"/>
            <a:ext cx="155575" cy="192405"/>
          </a:xfrm>
          <a:custGeom>
            <a:avLst/>
            <a:gdLst/>
            <a:ahLst/>
            <a:cxnLst/>
            <a:rect l="l" t="t" r="r" b="b"/>
            <a:pathLst>
              <a:path w="155575" h="192404">
                <a:moveTo>
                  <a:pt x="77724" y="0"/>
                </a:moveTo>
                <a:lnTo>
                  <a:pt x="47470" y="7545"/>
                </a:lnTo>
                <a:lnTo>
                  <a:pt x="22764" y="28122"/>
                </a:lnTo>
                <a:lnTo>
                  <a:pt x="6107" y="58641"/>
                </a:lnTo>
                <a:lnTo>
                  <a:pt x="0" y="96011"/>
                </a:lnTo>
                <a:lnTo>
                  <a:pt x="6107" y="133382"/>
                </a:lnTo>
                <a:lnTo>
                  <a:pt x="22764" y="163901"/>
                </a:lnTo>
                <a:lnTo>
                  <a:pt x="47470" y="184478"/>
                </a:lnTo>
                <a:lnTo>
                  <a:pt x="77724" y="192023"/>
                </a:lnTo>
                <a:lnTo>
                  <a:pt x="107977" y="184478"/>
                </a:lnTo>
                <a:lnTo>
                  <a:pt x="132683" y="163901"/>
                </a:lnTo>
                <a:lnTo>
                  <a:pt x="149340" y="133382"/>
                </a:lnTo>
                <a:lnTo>
                  <a:pt x="155448" y="96011"/>
                </a:lnTo>
                <a:lnTo>
                  <a:pt x="149340" y="58641"/>
                </a:lnTo>
                <a:lnTo>
                  <a:pt x="132683" y="28122"/>
                </a:lnTo>
                <a:lnTo>
                  <a:pt x="107977" y="7545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04388" y="6249923"/>
            <a:ext cx="155575" cy="192405"/>
          </a:xfrm>
          <a:custGeom>
            <a:avLst/>
            <a:gdLst/>
            <a:ahLst/>
            <a:cxnLst/>
            <a:rect l="l" t="t" r="r" b="b"/>
            <a:pathLst>
              <a:path w="155575" h="192404">
                <a:moveTo>
                  <a:pt x="0" y="96011"/>
                </a:moveTo>
                <a:lnTo>
                  <a:pt x="6107" y="58641"/>
                </a:lnTo>
                <a:lnTo>
                  <a:pt x="22764" y="28122"/>
                </a:lnTo>
                <a:lnTo>
                  <a:pt x="47470" y="7545"/>
                </a:lnTo>
                <a:lnTo>
                  <a:pt x="77724" y="0"/>
                </a:lnTo>
                <a:lnTo>
                  <a:pt x="107977" y="7545"/>
                </a:lnTo>
                <a:lnTo>
                  <a:pt x="132683" y="28122"/>
                </a:lnTo>
                <a:lnTo>
                  <a:pt x="149340" y="58641"/>
                </a:lnTo>
                <a:lnTo>
                  <a:pt x="155448" y="96011"/>
                </a:lnTo>
                <a:lnTo>
                  <a:pt x="149340" y="133382"/>
                </a:lnTo>
                <a:lnTo>
                  <a:pt x="132683" y="163901"/>
                </a:lnTo>
                <a:lnTo>
                  <a:pt x="107977" y="184478"/>
                </a:lnTo>
                <a:lnTo>
                  <a:pt x="77724" y="192023"/>
                </a:lnTo>
                <a:lnTo>
                  <a:pt x="47470" y="184478"/>
                </a:lnTo>
                <a:lnTo>
                  <a:pt x="22764" y="163901"/>
                </a:lnTo>
                <a:lnTo>
                  <a:pt x="6107" y="133382"/>
                </a:lnTo>
                <a:lnTo>
                  <a:pt x="0" y="9601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13553" y="5258561"/>
            <a:ext cx="414655" cy="213360"/>
          </a:xfrm>
          <a:custGeom>
            <a:avLst/>
            <a:gdLst/>
            <a:ahLst/>
            <a:cxnLst/>
            <a:rect l="l" t="t" r="r" b="b"/>
            <a:pathLst>
              <a:path w="414654" h="213360">
                <a:moveTo>
                  <a:pt x="0" y="213359"/>
                </a:moveTo>
                <a:lnTo>
                  <a:pt x="414527" y="213359"/>
                </a:lnTo>
                <a:lnTo>
                  <a:pt x="41452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61153" y="5106161"/>
            <a:ext cx="152400" cy="365760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0" y="0"/>
                </a:moveTo>
                <a:lnTo>
                  <a:pt x="0" y="213359"/>
                </a:lnTo>
                <a:lnTo>
                  <a:pt x="152400" y="365759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61153" y="51061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414528" y="0"/>
                </a:moveTo>
                <a:lnTo>
                  <a:pt x="0" y="0"/>
                </a:lnTo>
                <a:lnTo>
                  <a:pt x="152400" y="152400"/>
                </a:lnTo>
                <a:lnTo>
                  <a:pt x="566928" y="152400"/>
                </a:lnTo>
                <a:lnTo>
                  <a:pt x="414528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1153" y="5106161"/>
            <a:ext cx="567055" cy="365760"/>
          </a:xfrm>
          <a:custGeom>
            <a:avLst/>
            <a:gdLst/>
            <a:ahLst/>
            <a:cxnLst/>
            <a:rect l="l" t="t" r="r" b="b"/>
            <a:pathLst>
              <a:path w="567054" h="365760">
                <a:moveTo>
                  <a:pt x="566928" y="152400"/>
                </a:moveTo>
                <a:lnTo>
                  <a:pt x="414528" y="0"/>
                </a:lnTo>
                <a:lnTo>
                  <a:pt x="0" y="0"/>
                </a:lnTo>
                <a:lnTo>
                  <a:pt x="0" y="213359"/>
                </a:lnTo>
                <a:lnTo>
                  <a:pt x="152400" y="365759"/>
                </a:lnTo>
                <a:lnTo>
                  <a:pt x="566928" y="365759"/>
                </a:lnTo>
                <a:lnTo>
                  <a:pt x="566928" y="152400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61153" y="51061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566928" y="152400"/>
                </a:moveTo>
                <a:lnTo>
                  <a:pt x="152400" y="152400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13553" y="5258561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63846" y="5350002"/>
            <a:ext cx="325120" cy="40005"/>
          </a:xfrm>
          <a:custGeom>
            <a:avLst/>
            <a:gdLst/>
            <a:ahLst/>
            <a:cxnLst/>
            <a:rect l="l" t="t" r="r" b="b"/>
            <a:pathLst>
              <a:path w="325120" h="40004">
                <a:moveTo>
                  <a:pt x="321690" y="0"/>
                </a:moveTo>
                <a:lnTo>
                  <a:pt x="2920" y="0"/>
                </a:lnTo>
                <a:lnTo>
                  <a:pt x="0" y="2921"/>
                </a:lnTo>
                <a:lnTo>
                  <a:pt x="0" y="36703"/>
                </a:lnTo>
                <a:lnTo>
                  <a:pt x="2920" y="39624"/>
                </a:lnTo>
                <a:lnTo>
                  <a:pt x="321690" y="39624"/>
                </a:lnTo>
                <a:lnTo>
                  <a:pt x="324612" y="36703"/>
                </a:lnTo>
                <a:lnTo>
                  <a:pt x="324612" y="2921"/>
                </a:lnTo>
                <a:lnTo>
                  <a:pt x="32169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63846" y="5350002"/>
            <a:ext cx="325120" cy="40005"/>
          </a:xfrm>
          <a:custGeom>
            <a:avLst/>
            <a:gdLst/>
            <a:ahLst/>
            <a:cxnLst/>
            <a:rect l="l" t="t" r="r" b="b"/>
            <a:pathLst>
              <a:path w="325120" h="40004">
                <a:moveTo>
                  <a:pt x="324612" y="6604"/>
                </a:moveTo>
                <a:lnTo>
                  <a:pt x="324612" y="2921"/>
                </a:lnTo>
                <a:lnTo>
                  <a:pt x="321690" y="0"/>
                </a:lnTo>
                <a:lnTo>
                  <a:pt x="318007" y="0"/>
                </a:lnTo>
                <a:lnTo>
                  <a:pt x="6603" y="0"/>
                </a:lnTo>
                <a:lnTo>
                  <a:pt x="2920" y="0"/>
                </a:lnTo>
                <a:lnTo>
                  <a:pt x="0" y="2921"/>
                </a:lnTo>
                <a:lnTo>
                  <a:pt x="0" y="6604"/>
                </a:lnTo>
                <a:lnTo>
                  <a:pt x="0" y="33020"/>
                </a:lnTo>
                <a:lnTo>
                  <a:pt x="0" y="36703"/>
                </a:lnTo>
                <a:lnTo>
                  <a:pt x="2920" y="39624"/>
                </a:lnTo>
                <a:lnTo>
                  <a:pt x="6603" y="39624"/>
                </a:lnTo>
                <a:lnTo>
                  <a:pt x="318007" y="39624"/>
                </a:lnTo>
                <a:lnTo>
                  <a:pt x="321690" y="39624"/>
                </a:lnTo>
                <a:lnTo>
                  <a:pt x="324612" y="36703"/>
                </a:lnTo>
                <a:lnTo>
                  <a:pt x="324612" y="33020"/>
                </a:lnTo>
                <a:lnTo>
                  <a:pt x="324612" y="660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41926" y="5147309"/>
            <a:ext cx="365760" cy="40005"/>
          </a:xfrm>
          <a:custGeom>
            <a:avLst/>
            <a:gdLst/>
            <a:ahLst/>
            <a:cxnLst/>
            <a:rect l="l" t="t" r="r" b="b"/>
            <a:pathLst>
              <a:path w="365760" h="40004">
                <a:moveTo>
                  <a:pt x="326136" y="0"/>
                </a:moveTo>
                <a:lnTo>
                  <a:pt x="0" y="0"/>
                </a:lnTo>
                <a:lnTo>
                  <a:pt x="39624" y="39623"/>
                </a:lnTo>
                <a:lnTo>
                  <a:pt x="365760" y="39623"/>
                </a:lnTo>
                <a:lnTo>
                  <a:pt x="3261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41926" y="5147309"/>
            <a:ext cx="365760" cy="40005"/>
          </a:xfrm>
          <a:custGeom>
            <a:avLst/>
            <a:gdLst/>
            <a:ahLst/>
            <a:cxnLst/>
            <a:rect l="l" t="t" r="r" b="b"/>
            <a:pathLst>
              <a:path w="365760" h="40004">
                <a:moveTo>
                  <a:pt x="365760" y="39623"/>
                </a:moveTo>
                <a:lnTo>
                  <a:pt x="326136" y="0"/>
                </a:lnTo>
                <a:lnTo>
                  <a:pt x="0" y="0"/>
                </a:lnTo>
                <a:lnTo>
                  <a:pt x="39624" y="39623"/>
                </a:lnTo>
                <a:lnTo>
                  <a:pt x="365760" y="3962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96961" y="5258561"/>
            <a:ext cx="414655" cy="213360"/>
          </a:xfrm>
          <a:custGeom>
            <a:avLst/>
            <a:gdLst/>
            <a:ahLst/>
            <a:cxnLst/>
            <a:rect l="l" t="t" r="r" b="b"/>
            <a:pathLst>
              <a:path w="414654" h="213360">
                <a:moveTo>
                  <a:pt x="0" y="213359"/>
                </a:moveTo>
                <a:lnTo>
                  <a:pt x="414527" y="213359"/>
                </a:lnTo>
                <a:lnTo>
                  <a:pt x="41452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4561" y="5106161"/>
            <a:ext cx="152400" cy="365760"/>
          </a:xfrm>
          <a:custGeom>
            <a:avLst/>
            <a:gdLst/>
            <a:ahLst/>
            <a:cxnLst/>
            <a:rect l="l" t="t" r="r" b="b"/>
            <a:pathLst>
              <a:path w="152400" h="365760">
                <a:moveTo>
                  <a:pt x="0" y="0"/>
                </a:moveTo>
                <a:lnTo>
                  <a:pt x="0" y="213359"/>
                </a:lnTo>
                <a:lnTo>
                  <a:pt x="152400" y="365759"/>
                </a:lnTo>
                <a:lnTo>
                  <a:pt x="1524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44561" y="51061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414528" y="0"/>
                </a:moveTo>
                <a:lnTo>
                  <a:pt x="0" y="0"/>
                </a:lnTo>
                <a:lnTo>
                  <a:pt x="152400" y="152400"/>
                </a:lnTo>
                <a:lnTo>
                  <a:pt x="566928" y="152400"/>
                </a:lnTo>
                <a:lnTo>
                  <a:pt x="414528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4561" y="5106161"/>
            <a:ext cx="567055" cy="365760"/>
          </a:xfrm>
          <a:custGeom>
            <a:avLst/>
            <a:gdLst/>
            <a:ahLst/>
            <a:cxnLst/>
            <a:rect l="l" t="t" r="r" b="b"/>
            <a:pathLst>
              <a:path w="567054" h="365760">
                <a:moveTo>
                  <a:pt x="566928" y="152400"/>
                </a:moveTo>
                <a:lnTo>
                  <a:pt x="414528" y="0"/>
                </a:lnTo>
                <a:lnTo>
                  <a:pt x="0" y="0"/>
                </a:lnTo>
                <a:lnTo>
                  <a:pt x="0" y="213359"/>
                </a:lnTo>
                <a:lnTo>
                  <a:pt x="152400" y="365759"/>
                </a:lnTo>
                <a:lnTo>
                  <a:pt x="566928" y="365759"/>
                </a:lnTo>
                <a:lnTo>
                  <a:pt x="566928" y="1524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4561" y="5106161"/>
            <a:ext cx="567055" cy="152400"/>
          </a:xfrm>
          <a:custGeom>
            <a:avLst/>
            <a:gdLst/>
            <a:ahLst/>
            <a:cxnLst/>
            <a:rect l="l" t="t" r="r" b="b"/>
            <a:pathLst>
              <a:path w="567054" h="152400">
                <a:moveTo>
                  <a:pt x="566928" y="152400"/>
                </a:moveTo>
                <a:lnTo>
                  <a:pt x="152400" y="152400"/>
                </a:lnTo>
                <a:lnTo>
                  <a:pt x="0" y="0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96961" y="5258561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47254" y="5350002"/>
            <a:ext cx="323215" cy="40005"/>
          </a:xfrm>
          <a:custGeom>
            <a:avLst/>
            <a:gdLst/>
            <a:ahLst/>
            <a:cxnLst/>
            <a:rect l="l" t="t" r="r" b="b"/>
            <a:pathLst>
              <a:path w="323215" h="40004">
                <a:moveTo>
                  <a:pt x="320167" y="0"/>
                </a:moveTo>
                <a:lnTo>
                  <a:pt x="2921" y="0"/>
                </a:lnTo>
                <a:lnTo>
                  <a:pt x="0" y="2921"/>
                </a:lnTo>
                <a:lnTo>
                  <a:pt x="0" y="36703"/>
                </a:lnTo>
                <a:lnTo>
                  <a:pt x="2921" y="39624"/>
                </a:lnTo>
                <a:lnTo>
                  <a:pt x="320167" y="39624"/>
                </a:lnTo>
                <a:lnTo>
                  <a:pt x="323088" y="36703"/>
                </a:lnTo>
                <a:lnTo>
                  <a:pt x="323088" y="2921"/>
                </a:lnTo>
                <a:lnTo>
                  <a:pt x="32016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47254" y="5350002"/>
            <a:ext cx="323215" cy="40005"/>
          </a:xfrm>
          <a:custGeom>
            <a:avLst/>
            <a:gdLst/>
            <a:ahLst/>
            <a:cxnLst/>
            <a:rect l="l" t="t" r="r" b="b"/>
            <a:pathLst>
              <a:path w="323215" h="40004">
                <a:moveTo>
                  <a:pt x="323088" y="6604"/>
                </a:moveTo>
                <a:lnTo>
                  <a:pt x="323088" y="2921"/>
                </a:lnTo>
                <a:lnTo>
                  <a:pt x="320167" y="0"/>
                </a:lnTo>
                <a:lnTo>
                  <a:pt x="316484" y="0"/>
                </a:lnTo>
                <a:lnTo>
                  <a:pt x="6603" y="0"/>
                </a:lnTo>
                <a:lnTo>
                  <a:pt x="2921" y="0"/>
                </a:lnTo>
                <a:lnTo>
                  <a:pt x="0" y="2921"/>
                </a:lnTo>
                <a:lnTo>
                  <a:pt x="0" y="6604"/>
                </a:lnTo>
                <a:lnTo>
                  <a:pt x="0" y="33020"/>
                </a:lnTo>
                <a:lnTo>
                  <a:pt x="0" y="36703"/>
                </a:lnTo>
                <a:lnTo>
                  <a:pt x="2921" y="39624"/>
                </a:lnTo>
                <a:lnTo>
                  <a:pt x="6603" y="39624"/>
                </a:lnTo>
                <a:lnTo>
                  <a:pt x="316484" y="39624"/>
                </a:lnTo>
                <a:lnTo>
                  <a:pt x="320167" y="39624"/>
                </a:lnTo>
                <a:lnTo>
                  <a:pt x="323088" y="36703"/>
                </a:lnTo>
                <a:lnTo>
                  <a:pt x="323088" y="33020"/>
                </a:lnTo>
                <a:lnTo>
                  <a:pt x="323088" y="660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25333" y="51473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90" h="40004">
                <a:moveTo>
                  <a:pt x="324612" y="0"/>
                </a:moveTo>
                <a:lnTo>
                  <a:pt x="0" y="0"/>
                </a:lnTo>
                <a:lnTo>
                  <a:pt x="39624" y="39623"/>
                </a:lnTo>
                <a:lnTo>
                  <a:pt x="364236" y="39623"/>
                </a:lnTo>
                <a:lnTo>
                  <a:pt x="32461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25333" y="5147309"/>
            <a:ext cx="364490" cy="40005"/>
          </a:xfrm>
          <a:custGeom>
            <a:avLst/>
            <a:gdLst/>
            <a:ahLst/>
            <a:cxnLst/>
            <a:rect l="l" t="t" r="r" b="b"/>
            <a:pathLst>
              <a:path w="364490" h="40004">
                <a:moveTo>
                  <a:pt x="364236" y="39623"/>
                </a:moveTo>
                <a:lnTo>
                  <a:pt x="324612" y="0"/>
                </a:lnTo>
                <a:lnTo>
                  <a:pt x="0" y="0"/>
                </a:lnTo>
                <a:lnTo>
                  <a:pt x="39624" y="39623"/>
                </a:lnTo>
                <a:lnTo>
                  <a:pt x="364236" y="3962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27726" y="5125973"/>
            <a:ext cx="1931035" cy="353695"/>
          </a:xfrm>
          <a:custGeom>
            <a:avLst/>
            <a:gdLst/>
            <a:ahLst/>
            <a:cxnLst/>
            <a:rect l="l" t="t" r="r" b="b"/>
            <a:pathLst>
              <a:path w="1931034" h="353695">
                <a:moveTo>
                  <a:pt x="0" y="0"/>
                </a:moveTo>
                <a:lnTo>
                  <a:pt x="65150" y="71374"/>
                </a:lnTo>
                <a:lnTo>
                  <a:pt x="9525" y="137922"/>
                </a:lnTo>
                <a:lnTo>
                  <a:pt x="1076578" y="149097"/>
                </a:lnTo>
                <a:lnTo>
                  <a:pt x="625601" y="245744"/>
                </a:lnTo>
                <a:lnTo>
                  <a:pt x="1600580" y="271144"/>
                </a:lnTo>
                <a:lnTo>
                  <a:pt x="1486280" y="353567"/>
                </a:lnTo>
                <a:lnTo>
                  <a:pt x="1930907" y="261619"/>
                </a:lnTo>
                <a:lnTo>
                  <a:pt x="1818462" y="228345"/>
                </a:lnTo>
                <a:lnTo>
                  <a:pt x="1606930" y="228345"/>
                </a:lnTo>
                <a:lnTo>
                  <a:pt x="1019428" y="206120"/>
                </a:lnTo>
                <a:lnTo>
                  <a:pt x="1432305" y="122047"/>
                </a:lnTo>
                <a:lnTo>
                  <a:pt x="0" y="0"/>
                </a:lnTo>
                <a:close/>
              </a:path>
              <a:path w="1931034" h="353695">
                <a:moveTo>
                  <a:pt x="1502155" y="134747"/>
                </a:moveTo>
                <a:lnTo>
                  <a:pt x="1606930" y="228345"/>
                </a:lnTo>
                <a:lnTo>
                  <a:pt x="1818462" y="228345"/>
                </a:lnTo>
                <a:lnTo>
                  <a:pt x="1502155" y="13474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27726" y="5125973"/>
            <a:ext cx="1931035" cy="353695"/>
          </a:xfrm>
          <a:custGeom>
            <a:avLst/>
            <a:gdLst/>
            <a:ahLst/>
            <a:cxnLst/>
            <a:rect l="l" t="t" r="r" b="b"/>
            <a:pathLst>
              <a:path w="1931034" h="353695">
                <a:moveTo>
                  <a:pt x="0" y="0"/>
                </a:moveTo>
                <a:lnTo>
                  <a:pt x="1432305" y="122047"/>
                </a:lnTo>
                <a:lnTo>
                  <a:pt x="1019428" y="206120"/>
                </a:lnTo>
                <a:lnTo>
                  <a:pt x="1606930" y="228345"/>
                </a:lnTo>
                <a:lnTo>
                  <a:pt x="1502155" y="134747"/>
                </a:lnTo>
                <a:lnTo>
                  <a:pt x="1930907" y="261619"/>
                </a:lnTo>
                <a:lnTo>
                  <a:pt x="1486280" y="353567"/>
                </a:lnTo>
                <a:lnTo>
                  <a:pt x="1600580" y="271144"/>
                </a:lnTo>
                <a:lnTo>
                  <a:pt x="625601" y="245744"/>
                </a:lnTo>
                <a:lnTo>
                  <a:pt x="1076578" y="149097"/>
                </a:lnTo>
                <a:lnTo>
                  <a:pt x="9525" y="137922"/>
                </a:lnTo>
                <a:lnTo>
                  <a:pt x="65150" y="7137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65741" y="5125256"/>
            <a:ext cx="194310" cy="320675"/>
          </a:xfrm>
          <a:custGeom>
            <a:avLst/>
            <a:gdLst/>
            <a:ahLst/>
            <a:cxnLst/>
            <a:rect l="l" t="t" r="r" b="b"/>
            <a:pathLst>
              <a:path w="194310" h="320675">
                <a:moveTo>
                  <a:pt x="170097" y="0"/>
                </a:moveTo>
                <a:lnTo>
                  <a:pt x="150471" y="8074"/>
                </a:lnTo>
                <a:lnTo>
                  <a:pt x="122762" y="27692"/>
                </a:lnTo>
                <a:lnTo>
                  <a:pt x="102750" y="47709"/>
                </a:lnTo>
                <a:lnTo>
                  <a:pt x="96207" y="59222"/>
                </a:lnTo>
                <a:lnTo>
                  <a:pt x="72348" y="75402"/>
                </a:lnTo>
                <a:lnTo>
                  <a:pt x="35405" y="91152"/>
                </a:lnTo>
                <a:lnTo>
                  <a:pt x="5004" y="100393"/>
                </a:lnTo>
                <a:lnTo>
                  <a:pt x="0" y="114608"/>
                </a:lnTo>
                <a:lnTo>
                  <a:pt x="7696" y="138463"/>
                </a:lnTo>
                <a:lnTo>
                  <a:pt x="25013" y="159616"/>
                </a:lnTo>
                <a:lnTo>
                  <a:pt x="43488" y="175366"/>
                </a:lnTo>
                <a:lnTo>
                  <a:pt x="104290" y="215001"/>
                </a:lnTo>
                <a:lnTo>
                  <a:pt x="118529" y="230751"/>
                </a:lnTo>
                <a:lnTo>
                  <a:pt x="115834" y="238825"/>
                </a:lnTo>
                <a:lnTo>
                  <a:pt x="86973" y="246531"/>
                </a:lnTo>
                <a:lnTo>
                  <a:pt x="60419" y="262281"/>
                </a:lnTo>
                <a:lnTo>
                  <a:pt x="47335" y="280763"/>
                </a:lnTo>
                <a:lnTo>
                  <a:pt x="44643" y="306123"/>
                </a:lnTo>
                <a:lnTo>
                  <a:pt x="59264" y="320368"/>
                </a:lnTo>
                <a:lnTo>
                  <a:pt x="68502" y="316500"/>
                </a:lnTo>
                <a:lnTo>
                  <a:pt x="68502" y="300750"/>
                </a:lnTo>
                <a:lnTo>
                  <a:pt x="76581" y="270356"/>
                </a:lnTo>
                <a:lnTo>
                  <a:pt x="98903" y="258444"/>
                </a:lnTo>
                <a:lnTo>
                  <a:pt x="134308" y="258444"/>
                </a:lnTo>
                <a:lnTo>
                  <a:pt x="158168" y="254606"/>
                </a:lnTo>
                <a:lnTo>
                  <a:pt x="159705" y="242663"/>
                </a:lnTo>
                <a:lnTo>
                  <a:pt x="127766" y="218839"/>
                </a:lnTo>
                <a:lnTo>
                  <a:pt x="96208" y="193848"/>
                </a:lnTo>
                <a:lnTo>
                  <a:pt x="75044" y="179234"/>
                </a:lnTo>
                <a:lnTo>
                  <a:pt x="28863" y="134625"/>
                </a:lnTo>
                <a:lnTo>
                  <a:pt x="21166" y="122682"/>
                </a:lnTo>
                <a:lnTo>
                  <a:pt x="28863" y="110770"/>
                </a:lnTo>
                <a:lnTo>
                  <a:pt x="51185" y="103064"/>
                </a:lnTo>
                <a:lnTo>
                  <a:pt x="104290" y="72700"/>
                </a:lnTo>
                <a:lnTo>
                  <a:pt x="159705" y="47709"/>
                </a:lnTo>
                <a:lnTo>
                  <a:pt x="182026" y="35767"/>
                </a:lnTo>
                <a:lnTo>
                  <a:pt x="193956" y="20017"/>
                </a:lnTo>
                <a:lnTo>
                  <a:pt x="193956" y="1565"/>
                </a:lnTo>
                <a:lnTo>
                  <a:pt x="170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38531" y="5111041"/>
            <a:ext cx="135255" cy="307340"/>
          </a:xfrm>
          <a:custGeom>
            <a:avLst/>
            <a:gdLst/>
            <a:ahLst/>
            <a:cxnLst/>
            <a:rect l="l" t="t" r="r" b="b"/>
            <a:pathLst>
              <a:path w="135254" h="307339">
                <a:moveTo>
                  <a:pt x="75430" y="0"/>
                </a:moveTo>
                <a:lnTo>
                  <a:pt x="55417" y="0"/>
                </a:lnTo>
                <a:lnTo>
                  <a:pt x="40793" y="3837"/>
                </a:lnTo>
                <a:lnTo>
                  <a:pt x="28863" y="23455"/>
                </a:lnTo>
                <a:lnTo>
                  <a:pt x="23476" y="57687"/>
                </a:lnTo>
                <a:lnTo>
                  <a:pt x="15779" y="98827"/>
                </a:lnTo>
                <a:lnTo>
                  <a:pt x="3849" y="156515"/>
                </a:lnTo>
                <a:lnTo>
                  <a:pt x="0" y="211900"/>
                </a:lnTo>
                <a:lnTo>
                  <a:pt x="5004" y="256878"/>
                </a:lnTo>
                <a:lnTo>
                  <a:pt x="9237" y="280364"/>
                </a:lnTo>
                <a:lnTo>
                  <a:pt x="25016" y="294978"/>
                </a:lnTo>
                <a:lnTo>
                  <a:pt x="45025" y="306890"/>
                </a:lnTo>
                <a:lnTo>
                  <a:pt x="71194" y="302654"/>
                </a:lnTo>
                <a:lnTo>
                  <a:pt x="99289" y="284202"/>
                </a:lnTo>
                <a:lnTo>
                  <a:pt x="120468" y="247667"/>
                </a:lnTo>
                <a:lnTo>
                  <a:pt x="135077" y="185743"/>
                </a:lnTo>
                <a:lnTo>
                  <a:pt x="135077" y="128822"/>
                </a:lnTo>
                <a:lnTo>
                  <a:pt x="128155" y="86915"/>
                </a:lnTo>
                <a:lnTo>
                  <a:pt x="116210" y="46144"/>
                </a:lnTo>
                <a:lnTo>
                  <a:pt x="100437" y="14214"/>
                </a:lnTo>
                <a:lnTo>
                  <a:pt x="75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75860" y="5377929"/>
            <a:ext cx="79375" cy="400685"/>
          </a:xfrm>
          <a:custGeom>
            <a:avLst/>
            <a:gdLst/>
            <a:ahLst/>
            <a:cxnLst/>
            <a:rect l="l" t="t" r="r" b="b"/>
            <a:pathLst>
              <a:path w="79375" h="400685">
                <a:moveTo>
                  <a:pt x="41947" y="0"/>
                </a:moveTo>
                <a:lnTo>
                  <a:pt x="27322" y="15780"/>
                </a:lnTo>
                <a:lnTo>
                  <a:pt x="27322" y="44609"/>
                </a:lnTo>
                <a:lnTo>
                  <a:pt x="38100" y="70766"/>
                </a:lnTo>
                <a:lnTo>
                  <a:pt x="45794" y="90753"/>
                </a:lnTo>
                <a:lnTo>
                  <a:pt x="49644" y="134220"/>
                </a:lnTo>
                <a:lnTo>
                  <a:pt x="47335" y="182676"/>
                </a:lnTo>
                <a:lnTo>
                  <a:pt x="45794" y="218440"/>
                </a:lnTo>
                <a:lnTo>
                  <a:pt x="47335" y="272281"/>
                </a:lnTo>
                <a:lnTo>
                  <a:pt x="53877" y="317277"/>
                </a:lnTo>
                <a:lnTo>
                  <a:pt x="61574" y="339581"/>
                </a:lnTo>
                <a:lnTo>
                  <a:pt x="55031" y="347656"/>
                </a:lnTo>
                <a:lnTo>
                  <a:pt x="35405" y="356501"/>
                </a:lnTo>
                <a:lnTo>
                  <a:pt x="7696" y="368425"/>
                </a:lnTo>
                <a:lnTo>
                  <a:pt x="0" y="383037"/>
                </a:lnTo>
                <a:lnTo>
                  <a:pt x="3849" y="400343"/>
                </a:lnTo>
                <a:lnTo>
                  <a:pt x="26168" y="394959"/>
                </a:lnTo>
                <a:lnTo>
                  <a:pt x="35405" y="379192"/>
                </a:lnTo>
                <a:lnTo>
                  <a:pt x="55031" y="360731"/>
                </a:lnTo>
                <a:lnTo>
                  <a:pt x="73491" y="356501"/>
                </a:lnTo>
                <a:lnTo>
                  <a:pt x="77350" y="343425"/>
                </a:lnTo>
                <a:lnTo>
                  <a:pt x="66967" y="315738"/>
                </a:lnTo>
                <a:lnTo>
                  <a:pt x="66967" y="248822"/>
                </a:lnTo>
                <a:lnTo>
                  <a:pt x="74655" y="193443"/>
                </a:lnTo>
                <a:lnTo>
                  <a:pt x="78881" y="141910"/>
                </a:lnTo>
                <a:lnTo>
                  <a:pt x="77350" y="82678"/>
                </a:lnTo>
                <a:lnTo>
                  <a:pt x="70795" y="35398"/>
                </a:lnTo>
                <a:lnTo>
                  <a:pt x="58881" y="7706"/>
                </a:lnTo>
                <a:lnTo>
                  <a:pt x="41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65413" y="5378696"/>
            <a:ext cx="123189" cy="399415"/>
          </a:xfrm>
          <a:custGeom>
            <a:avLst/>
            <a:gdLst/>
            <a:ahLst/>
            <a:cxnLst/>
            <a:rect l="l" t="t" r="r" b="b"/>
            <a:pathLst>
              <a:path w="123189" h="399414">
                <a:moveTo>
                  <a:pt x="104290" y="0"/>
                </a:moveTo>
                <a:lnTo>
                  <a:pt x="88511" y="11942"/>
                </a:lnTo>
                <a:lnTo>
                  <a:pt x="75426" y="36933"/>
                </a:lnTo>
                <a:lnTo>
                  <a:pt x="67347" y="51148"/>
                </a:lnTo>
                <a:lnTo>
                  <a:pt x="48875" y="96156"/>
                </a:lnTo>
                <a:lnTo>
                  <a:pt x="36943" y="130376"/>
                </a:lnTo>
                <a:lnTo>
                  <a:pt x="31941" y="163447"/>
                </a:lnTo>
                <a:lnTo>
                  <a:pt x="33096" y="197676"/>
                </a:lnTo>
                <a:lnTo>
                  <a:pt x="39638" y="234211"/>
                </a:lnTo>
                <a:lnTo>
                  <a:pt x="52722" y="284589"/>
                </a:lnTo>
                <a:lnTo>
                  <a:pt x="72734" y="335737"/>
                </a:lnTo>
                <a:lnTo>
                  <a:pt x="76581" y="349197"/>
                </a:lnTo>
                <a:lnTo>
                  <a:pt x="72734" y="356888"/>
                </a:lnTo>
                <a:lnTo>
                  <a:pt x="48875" y="356888"/>
                </a:lnTo>
                <a:lnTo>
                  <a:pt x="23859" y="360734"/>
                </a:lnTo>
                <a:lnTo>
                  <a:pt x="4232" y="368809"/>
                </a:lnTo>
                <a:lnTo>
                  <a:pt x="0" y="380730"/>
                </a:lnTo>
                <a:lnTo>
                  <a:pt x="20012" y="399191"/>
                </a:lnTo>
                <a:lnTo>
                  <a:pt x="31941" y="391115"/>
                </a:lnTo>
                <a:lnTo>
                  <a:pt x="55417" y="376503"/>
                </a:lnTo>
                <a:lnTo>
                  <a:pt x="88511" y="371501"/>
                </a:lnTo>
                <a:lnTo>
                  <a:pt x="103135" y="364965"/>
                </a:lnTo>
                <a:lnTo>
                  <a:pt x="104290" y="351506"/>
                </a:lnTo>
                <a:lnTo>
                  <a:pt x="87356" y="328047"/>
                </a:lnTo>
                <a:lnTo>
                  <a:pt x="75426" y="273822"/>
                </a:lnTo>
                <a:lnTo>
                  <a:pt x="60805" y="217288"/>
                </a:lnTo>
                <a:lnTo>
                  <a:pt x="59650" y="174985"/>
                </a:lnTo>
                <a:lnTo>
                  <a:pt x="68884" y="131530"/>
                </a:lnTo>
                <a:lnTo>
                  <a:pt x="84664" y="90753"/>
                </a:lnTo>
                <a:lnTo>
                  <a:pt x="108137" y="48446"/>
                </a:lnTo>
                <a:lnTo>
                  <a:pt x="120069" y="31530"/>
                </a:lnTo>
                <a:lnTo>
                  <a:pt x="122762" y="7706"/>
                </a:lnTo>
                <a:lnTo>
                  <a:pt x="10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88889" y="4881057"/>
            <a:ext cx="158750" cy="208915"/>
          </a:xfrm>
          <a:custGeom>
            <a:avLst/>
            <a:gdLst/>
            <a:ahLst/>
            <a:cxnLst/>
            <a:rect l="l" t="t" r="r" b="b"/>
            <a:pathLst>
              <a:path w="158750" h="208914">
                <a:moveTo>
                  <a:pt x="151721" y="164989"/>
                </a:moveTo>
                <a:lnTo>
                  <a:pt x="53877" y="164989"/>
                </a:lnTo>
                <a:lnTo>
                  <a:pt x="57724" y="174230"/>
                </a:lnTo>
                <a:lnTo>
                  <a:pt x="69653" y="200357"/>
                </a:lnTo>
                <a:lnTo>
                  <a:pt x="97362" y="208431"/>
                </a:lnTo>
                <a:lnTo>
                  <a:pt x="121221" y="205760"/>
                </a:lnTo>
                <a:lnTo>
                  <a:pt x="140847" y="188844"/>
                </a:lnTo>
                <a:lnTo>
                  <a:pt x="151721" y="164989"/>
                </a:lnTo>
                <a:close/>
              </a:path>
              <a:path w="158750" h="208914">
                <a:moveTo>
                  <a:pt x="81583" y="0"/>
                </a:moveTo>
                <a:lnTo>
                  <a:pt x="53877" y="2701"/>
                </a:lnTo>
                <a:lnTo>
                  <a:pt x="39252" y="26556"/>
                </a:lnTo>
                <a:lnTo>
                  <a:pt x="31555" y="51547"/>
                </a:lnTo>
                <a:lnTo>
                  <a:pt x="31555" y="91152"/>
                </a:lnTo>
                <a:lnTo>
                  <a:pt x="38097" y="129222"/>
                </a:lnTo>
                <a:lnTo>
                  <a:pt x="45794" y="150375"/>
                </a:lnTo>
                <a:lnTo>
                  <a:pt x="2309" y="181905"/>
                </a:lnTo>
                <a:lnTo>
                  <a:pt x="0" y="193817"/>
                </a:lnTo>
                <a:lnTo>
                  <a:pt x="6542" y="200357"/>
                </a:lnTo>
                <a:lnTo>
                  <a:pt x="53877" y="164989"/>
                </a:lnTo>
                <a:lnTo>
                  <a:pt x="151721" y="164989"/>
                </a:lnTo>
                <a:lnTo>
                  <a:pt x="156633" y="154212"/>
                </a:lnTo>
                <a:lnTo>
                  <a:pt x="158164" y="113441"/>
                </a:lnTo>
                <a:lnTo>
                  <a:pt x="152774" y="77705"/>
                </a:lnTo>
                <a:lnTo>
                  <a:pt x="130458" y="38069"/>
                </a:lnTo>
                <a:lnTo>
                  <a:pt x="114293" y="19618"/>
                </a:lnTo>
                <a:lnTo>
                  <a:pt x="97362" y="8074"/>
                </a:lnTo>
                <a:lnTo>
                  <a:pt x="81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46613" y="4836848"/>
            <a:ext cx="314960" cy="349250"/>
          </a:xfrm>
          <a:custGeom>
            <a:avLst/>
            <a:gdLst/>
            <a:ahLst/>
            <a:cxnLst/>
            <a:rect l="l" t="t" r="r" b="b"/>
            <a:pathLst>
              <a:path w="314960" h="349250">
                <a:moveTo>
                  <a:pt x="141249" y="72301"/>
                </a:moveTo>
                <a:lnTo>
                  <a:pt x="113151" y="72301"/>
                </a:lnTo>
                <a:lnTo>
                  <a:pt x="165861" y="104200"/>
                </a:lnTo>
                <a:lnTo>
                  <a:pt x="209353" y="123818"/>
                </a:lnTo>
                <a:lnTo>
                  <a:pt x="256673" y="147673"/>
                </a:lnTo>
                <a:lnTo>
                  <a:pt x="275141" y="163423"/>
                </a:lnTo>
                <a:lnTo>
                  <a:pt x="287086" y="179203"/>
                </a:lnTo>
                <a:lnTo>
                  <a:pt x="276305" y="190747"/>
                </a:lnTo>
                <a:lnTo>
                  <a:pt x="251282" y="206896"/>
                </a:lnTo>
                <a:lnTo>
                  <a:pt x="225126" y="224979"/>
                </a:lnTo>
                <a:lnTo>
                  <a:pt x="209353" y="241128"/>
                </a:lnTo>
                <a:lnTo>
                  <a:pt x="193579" y="256878"/>
                </a:lnTo>
                <a:lnTo>
                  <a:pt x="160471" y="276496"/>
                </a:lnTo>
                <a:lnTo>
                  <a:pt x="130456" y="288408"/>
                </a:lnTo>
                <a:lnTo>
                  <a:pt x="109292" y="300351"/>
                </a:lnTo>
                <a:lnTo>
                  <a:pt x="89280" y="316101"/>
                </a:lnTo>
                <a:lnTo>
                  <a:pt x="86973" y="343793"/>
                </a:lnTo>
                <a:lnTo>
                  <a:pt x="106597" y="348798"/>
                </a:lnTo>
                <a:lnTo>
                  <a:pt x="156612" y="319969"/>
                </a:lnTo>
                <a:lnTo>
                  <a:pt x="193579" y="285737"/>
                </a:lnTo>
                <a:lnTo>
                  <a:pt x="237071" y="242264"/>
                </a:lnTo>
                <a:lnTo>
                  <a:pt x="272477" y="214571"/>
                </a:lnTo>
                <a:lnTo>
                  <a:pt x="302859" y="193418"/>
                </a:lnTo>
                <a:lnTo>
                  <a:pt x="314804" y="183041"/>
                </a:lnTo>
                <a:lnTo>
                  <a:pt x="310547" y="169962"/>
                </a:lnTo>
                <a:lnTo>
                  <a:pt x="296336" y="151511"/>
                </a:lnTo>
                <a:lnTo>
                  <a:pt x="243595" y="122682"/>
                </a:lnTo>
                <a:lnTo>
                  <a:pt x="193579" y="96126"/>
                </a:lnTo>
                <a:lnTo>
                  <a:pt x="141249" y="72301"/>
                </a:lnTo>
                <a:close/>
              </a:path>
              <a:path w="314960" h="349250">
                <a:moveTo>
                  <a:pt x="72481" y="17284"/>
                </a:moveTo>
                <a:lnTo>
                  <a:pt x="39252" y="17284"/>
                </a:lnTo>
                <a:lnTo>
                  <a:pt x="59264" y="33065"/>
                </a:lnTo>
                <a:lnTo>
                  <a:pt x="59264" y="47280"/>
                </a:lnTo>
                <a:lnTo>
                  <a:pt x="51182" y="64595"/>
                </a:lnTo>
                <a:lnTo>
                  <a:pt x="57724" y="76507"/>
                </a:lnTo>
                <a:lnTo>
                  <a:pt x="97377" y="86915"/>
                </a:lnTo>
                <a:lnTo>
                  <a:pt x="113151" y="72301"/>
                </a:lnTo>
                <a:lnTo>
                  <a:pt x="141249" y="72301"/>
                </a:lnTo>
                <a:lnTo>
                  <a:pt x="132753" y="68433"/>
                </a:lnTo>
                <a:lnTo>
                  <a:pt x="110456" y="52683"/>
                </a:lnTo>
                <a:lnTo>
                  <a:pt x="86973" y="31530"/>
                </a:lnTo>
                <a:lnTo>
                  <a:pt x="72481" y="17284"/>
                </a:lnTo>
                <a:close/>
              </a:path>
              <a:path w="314960" h="349250">
                <a:moveTo>
                  <a:pt x="41947" y="0"/>
                </a:moveTo>
                <a:lnTo>
                  <a:pt x="0" y="29227"/>
                </a:lnTo>
                <a:lnTo>
                  <a:pt x="2695" y="56521"/>
                </a:lnTo>
                <a:lnTo>
                  <a:pt x="10392" y="67297"/>
                </a:lnTo>
                <a:lnTo>
                  <a:pt x="31555" y="63060"/>
                </a:lnTo>
                <a:lnTo>
                  <a:pt x="27708" y="51516"/>
                </a:lnTo>
                <a:lnTo>
                  <a:pt x="19626" y="47280"/>
                </a:lnTo>
                <a:lnTo>
                  <a:pt x="15779" y="33065"/>
                </a:lnTo>
                <a:lnTo>
                  <a:pt x="39252" y="17284"/>
                </a:lnTo>
                <a:lnTo>
                  <a:pt x="72481" y="17284"/>
                </a:lnTo>
                <a:lnTo>
                  <a:pt x="63111" y="8074"/>
                </a:lnTo>
                <a:lnTo>
                  <a:pt x="41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7895" y="4989576"/>
            <a:ext cx="370840" cy="411480"/>
          </a:xfrm>
          <a:custGeom>
            <a:avLst/>
            <a:gdLst/>
            <a:ahLst/>
            <a:cxnLst/>
            <a:rect l="l" t="t" r="r" b="b"/>
            <a:pathLst>
              <a:path w="370839" h="411479">
                <a:moveTo>
                  <a:pt x="280231" y="385445"/>
                </a:moveTo>
                <a:lnTo>
                  <a:pt x="203073" y="385445"/>
                </a:lnTo>
                <a:lnTo>
                  <a:pt x="217043" y="411480"/>
                </a:lnTo>
                <a:lnTo>
                  <a:pt x="242570" y="405384"/>
                </a:lnTo>
                <a:lnTo>
                  <a:pt x="262636" y="397764"/>
                </a:lnTo>
                <a:lnTo>
                  <a:pt x="280543" y="387350"/>
                </a:lnTo>
                <a:lnTo>
                  <a:pt x="280231" y="385445"/>
                </a:lnTo>
                <a:close/>
              </a:path>
              <a:path w="370839" h="411479">
                <a:moveTo>
                  <a:pt x="74549" y="40259"/>
                </a:moveTo>
                <a:lnTo>
                  <a:pt x="60071" y="53467"/>
                </a:lnTo>
                <a:lnTo>
                  <a:pt x="46355" y="67691"/>
                </a:lnTo>
                <a:lnTo>
                  <a:pt x="37084" y="81025"/>
                </a:lnTo>
                <a:lnTo>
                  <a:pt x="52324" y="112649"/>
                </a:lnTo>
                <a:lnTo>
                  <a:pt x="41656" y="137287"/>
                </a:lnTo>
                <a:lnTo>
                  <a:pt x="35814" y="159512"/>
                </a:lnTo>
                <a:lnTo>
                  <a:pt x="29845" y="188468"/>
                </a:lnTo>
                <a:lnTo>
                  <a:pt x="0" y="198881"/>
                </a:lnTo>
                <a:lnTo>
                  <a:pt x="96" y="224028"/>
                </a:lnTo>
                <a:lnTo>
                  <a:pt x="381" y="236728"/>
                </a:lnTo>
                <a:lnTo>
                  <a:pt x="3810" y="258953"/>
                </a:lnTo>
                <a:lnTo>
                  <a:pt x="35814" y="261874"/>
                </a:lnTo>
                <a:lnTo>
                  <a:pt x="44704" y="286512"/>
                </a:lnTo>
                <a:lnTo>
                  <a:pt x="57912" y="310134"/>
                </a:lnTo>
                <a:lnTo>
                  <a:pt x="71881" y="330962"/>
                </a:lnTo>
                <a:lnTo>
                  <a:pt x="61722" y="363601"/>
                </a:lnTo>
                <a:lnTo>
                  <a:pt x="74549" y="375031"/>
                </a:lnTo>
                <a:lnTo>
                  <a:pt x="91059" y="386842"/>
                </a:lnTo>
                <a:lnTo>
                  <a:pt x="108585" y="397256"/>
                </a:lnTo>
                <a:lnTo>
                  <a:pt x="132334" y="375539"/>
                </a:lnTo>
                <a:lnTo>
                  <a:pt x="278611" y="375539"/>
                </a:lnTo>
                <a:lnTo>
                  <a:pt x="274955" y="353187"/>
                </a:lnTo>
                <a:lnTo>
                  <a:pt x="295020" y="337566"/>
                </a:lnTo>
                <a:lnTo>
                  <a:pt x="310261" y="320040"/>
                </a:lnTo>
                <a:lnTo>
                  <a:pt x="324357" y="299212"/>
                </a:lnTo>
                <a:lnTo>
                  <a:pt x="354495" y="299212"/>
                </a:lnTo>
                <a:lnTo>
                  <a:pt x="362712" y="278892"/>
                </a:lnTo>
                <a:lnTo>
                  <a:pt x="367411" y="258953"/>
                </a:lnTo>
                <a:lnTo>
                  <a:pt x="370331" y="237744"/>
                </a:lnTo>
                <a:lnTo>
                  <a:pt x="344424" y="224028"/>
                </a:lnTo>
                <a:lnTo>
                  <a:pt x="345186" y="196469"/>
                </a:lnTo>
                <a:lnTo>
                  <a:pt x="342645" y="175260"/>
                </a:lnTo>
                <a:lnTo>
                  <a:pt x="334518" y="147700"/>
                </a:lnTo>
                <a:lnTo>
                  <a:pt x="354965" y="118872"/>
                </a:lnTo>
                <a:lnTo>
                  <a:pt x="346456" y="100837"/>
                </a:lnTo>
                <a:lnTo>
                  <a:pt x="336677" y="83819"/>
                </a:lnTo>
                <a:lnTo>
                  <a:pt x="334750" y="81025"/>
                </a:lnTo>
                <a:lnTo>
                  <a:pt x="296291" y="81025"/>
                </a:lnTo>
                <a:lnTo>
                  <a:pt x="278383" y="64897"/>
                </a:lnTo>
                <a:lnTo>
                  <a:pt x="262814" y="54482"/>
                </a:lnTo>
                <a:lnTo>
                  <a:pt x="108585" y="54482"/>
                </a:lnTo>
                <a:lnTo>
                  <a:pt x="74549" y="40259"/>
                </a:lnTo>
                <a:close/>
              </a:path>
              <a:path w="370839" h="411479">
                <a:moveTo>
                  <a:pt x="278611" y="375539"/>
                </a:moveTo>
                <a:lnTo>
                  <a:pt x="132334" y="375539"/>
                </a:lnTo>
                <a:lnTo>
                  <a:pt x="154559" y="382143"/>
                </a:lnTo>
                <a:lnTo>
                  <a:pt x="176276" y="386842"/>
                </a:lnTo>
                <a:lnTo>
                  <a:pt x="203073" y="385445"/>
                </a:lnTo>
                <a:lnTo>
                  <a:pt x="280231" y="385445"/>
                </a:lnTo>
                <a:lnTo>
                  <a:pt x="278611" y="375539"/>
                </a:lnTo>
                <a:close/>
              </a:path>
              <a:path w="370839" h="411479">
                <a:moveTo>
                  <a:pt x="354495" y="299212"/>
                </a:moveTo>
                <a:lnTo>
                  <a:pt x="324357" y="299212"/>
                </a:lnTo>
                <a:lnTo>
                  <a:pt x="353314" y="302133"/>
                </a:lnTo>
                <a:lnTo>
                  <a:pt x="354495" y="299212"/>
                </a:lnTo>
                <a:close/>
              </a:path>
              <a:path w="370839" h="411479">
                <a:moveTo>
                  <a:pt x="326517" y="69087"/>
                </a:moveTo>
                <a:lnTo>
                  <a:pt x="296291" y="81025"/>
                </a:lnTo>
                <a:lnTo>
                  <a:pt x="334750" y="81025"/>
                </a:lnTo>
                <a:lnTo>
                  <a:pt x="326517" y="69087"/>
                </a:lnTo>
                <a:close/>
              </a:path>
              <a:path w="370839" h="411479">
                <a:moveTo>
                  <a:pt x="202565" y="0"/>
                </a:moveTo>
                <a:lnTo>
                  <a:pt x="182245" y="0"/>
                </a:lnTo>
                <a:lnTo>
                  <a:pt x="170306" y="31242"/>
                </a:lnTo>
                <a:lnTo>
                  <a:pt x="145161" y="37846"/>
                </a:lnTo>
                <a:lnTo>
                  <a:pt x="126873" y="44450"/>
                </a:lnTo>
                <a:lnTo>
                  <a:pt x="108585" y="54482"/>
                </a:lnTo>
                <a:lnTo>
                  <a:pt x="262814" y="54482"/>
                </a:lnTo>
                <a:lnTo>
                  <a:pt x="259206" y="52069"/>
                </a:lnTo>
                <a:lnTo>
                  <a:pt x="242570" y="41656"/>
                </a:lnTo>
                <a:lnTo>
                  <a:pt x="240537" y="9906"/>
                </a:lnTo>
                <a:lnTo>
                  <a:pt x="222631" y="3810"/>
                </a:lnTo>
                <a:lnTo>
                  <a:pt x="2025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77895" y="4989576"/>
            <a:ext cx="370840" cy="411480"/>
          </a:xfrm>
          <a:custGeom>
            <a:avLst/>
            <a:gdLst/>
            <a:ahLst/>
            <a:cxnLst/>
            <a:rect l="l" t="t" r="r" b="b"/>
            <a:pathLst>
              <a:path w="370839" h="411479">
                <a:moveTo>
                  <a:pt x="182245" y="0"/>
                </a:moveTo>
                <a:lnTo>
                  <a:pt x="202565" y="0"/>
                </a:lnTo>
                <a:lnTo>
                  <a:pt x="222631" y="3810"/>
                </a:lnTo>
                <a:lnTo>
                  <a:pt x="240537" y="9906"/>
                </a:lnTo>
                <a:lnTo>
                  <a:pt x="242570" y="41656"/>
                </a:lnTo>
                <a:lnTo>
                  <a:pt x="259206" y="52069"/>
                </a:lnTo>
                <a:lnTo>
                  <a:pt x="278383" y="64897"/>
                </a:lnTo>
                <a:lnTo>
                  <a:pt x="296291" y="81025"/>
                </a:lnTo>
                <a:lnTo>
                  <a:pt x="326517" y="69087"/>
                </a:lnTo>
                <a:lnTo>
                  <a:pt x="336677" y="83819"/>
                </a:lnTo>
                <a:lnTo>
                  <a:pt x="346456" y="100837"/>
                </a:lnTo>
                <a:lnTo>
                  <a:pt x="354965" y="118872"/>
                </a:lnTo>
                <a:lnTo>
                  <a:pt x="334518" y="147700"/>
                </a:lnTo>
                <a:lnTo>
                  <a:pt x="342645" y="175260"/>
                </a:lnTo>
                <a:lnTo>
                  <a:pt x="345186" y="196469"/>
                </a:lnTo>
                <a:lnTo>
                  <a:pt x="344424" y="224028"/>
                </a:lnTo>
                <a:lnTo>
                  <a:pt x="370331" y="237744"/>
                </a:lnTo>
                <a:lnTo>
                  <a:pt x="367411" y="258953"/>
                </a:lnTo>
                <a:lnTo>
                  <a:pt x="362712" y="278892"/>
                </a:lnTo>
                <a:lnTo>
                  <a:pt x="353314" y="302133"/>
                </a:lnTo>
                <a:lnTo>
                  <a:pt x="324357" y="299212"/>
                </a:lnTo>
                <a:lnTo>
                  <a:pt x="310261" y="320040"/>
                </a:lnTo>
                <a:lnTo>
                  <a:pt x="295020" y="337566"/>
                </a:lnTo>
                <a:lnTo>
                  <a:pt x="274955" y="353187"/>
                </a:lnTo>
                <a:lnTo>
                  <a:pt x="280543" y="387350"/>
                </a:lnTo>
                <a:lnTo>
                  <a:pt x="262636" y="397764"/>
                </a:lnTo>
                <a:lnTo>
                  <a:pt x="242570" y="405384"/>
                </a:lnTo>
                <a:lnTo>
                  <a:pt x="217043" y="411480"/>
                </a:lnTo>
                <a:lnTo>
                  <a:pt x="203073" y="385445"/>
                </a:lnTo>
                <a:lnTo>
                  <a:pt x="176276" y="386842"/>
                </a:lnTo>
                <a:lnTo>
                  <a:pt x="154559" y="382143"/>
                </a:lnTo>
                <a:lnTo>
                  <a:pt x="132334" y="375539"/>
                </a:lnTo>
                <a:lnTo>
                  <a:pt x="108585" y="397256"/>
                </a:lnTo>
                <a:lnTo>
                  <a:pt x="91059" y="386842"/>
                </a:lnTo>
                <a:lnTo>
                  <a:pt x="74549" y="375031"/>
                </a:lnTo>
                <a:lnTo>
                  <a:pt x="61722" y="363601"/>
                </a:lnTo>
                <a:lnTo>
                  <a:pt x="71881" y="330962"/>
                </a:lnTo>
                <a:lnTo>
                  <a:pt x="57912" y="310134"/>
                </a:lnTo>
                <a:lnTo>
                  <a:pt x="44704" y="286512"/>
                </a:lnTo>
                <a:lnTo>
                  <a:pt x="35814" y="261874"/>
                </a:lnTo>
                <a:lnTo>
                  <a:pt x="3810" y="258953"/>
                </a:lnTo>
                <a:lnTo>
                  <a:pt x="381" y="236728"/>
                </a:lnTo>
                <a:lnTo>
                  <a:pt x="0" y="219710"/>
                </a:lnTo>
                <a:lnTo>
                  <a:pt x="0" y="198881"/>
                </a:lnTo>
                <a:lnTo>
                  <a:pt x="29845" y="188468"/>
                </a:lnTo>
                <a:lnTo>
                  <a:pt x="35814" y="159512"/>
                </a:lnTo>
                <a:lnTo>
                  <a:pt x="41656" y="137287"/>
                </a:lnTo>
                <a:lnTo>
                  <a:pt x="52324" y="112649"/>
                </a:lnTo>
                <a:lnTo>
                  <a:pt x="37084" y="81025"/>
                </a:lnTo>
                <a:lnTo>
                  <a:pt x="46355" y="67691"/>
                </a:lnTo>
                <a:lnTo>
                  <a:pt x="60071" y="53467"/>
                </a:lnTo>
                <a:lnTo>
                  <a:pt x="74549" y="40259"/>
                </a:lnTo>
                <a:lnTo>
                  <a:pt x="108585" y="54482"/>
                </a:lnTo>
                <a:lnTo>
                  <a:pt x="126873" y="44450"/>
                </a:lnTo>
                <a:lnTo>
                  <a:pt x="145161" y="37846"/>
                </a:lnTo>
                <a:lnTo>
                  <a:pt x="170306" y="31242"/>
                </a:lnTo>
                <a:lnTo>
                  <a:pt x="18224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93720" y="5117591"/>
            <a:ext cx="143510" cy="158750"/>
          </a:xfrm>
          <a:custGeom>
            <a:avLst/>
            <a:gdLst/>
            <a:ahLst/>
            <a:cxnLst/>
            <a:rect l="l" t="t" r="r" b="b"/>
            <a:pathLst>
              <a:path w="143510" h="158750">
                <a:moveTo>
                  <a:pt x="71628" y="0"/>
                </a:moveTo>
                <a:lnTo>
                  <a:pt x="43773" y="6221"/>
                </a:lnTo>
                <a:lnTo>
                  <a:pt x="21002" y="23193"/>
                </a:lnTo>
                <a:lnTo>
                  <a:pt x="5637" y="48381"/>
                </a:lnTo>
                <a:lnTo>
                  <a:pt x="0" y="79247"/>
                </a:lnTo>
                <a:lnTo>
                  <a:pt x="5637" y="110114"/>
                </a:lnTo>
                <a:lnTo>
                  <a:pt x="21002" y="135302"/>
                </a:lnTo>
                <a:lnTo>
                  <a:pt x="43773" y="152274"/>
                </a:lnTo>
                <a:lnTo>
                  <a:pt x="71628" y="158495"/>
                </a:lnTo>
                <a:lnTo>
                  <a:pt x="99482" y="152274"/>
                </a:lnTo>
                <a:lnTo>
                  <a:pt x="122253" y="135302"/>
                </a:lnTo>
                <a:lnTo>
                  <a:pt x="137618" y="110114"/>
                </a:lnTo>
                <a:lnTo>
                  <a:pt x="143256" y="79247"/>
                </a:lnTo>
                <a:lnTo>
                  <a:pt x="137618" y="48381"/>
                </a:lnTo>
                <a:lnTo>
                  <a:pt x="122253" y="23193"/>
                </a:lnTo>
                <a:lnTo>
                  <a:pt x="99482" y="6221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93720" y="5117591"/>
            <a:ext cx="143510" cy="158750"/>
          </a:xfrm>
          <a:custGeom>
            <a:avLst/>
            <a:gdLst/>
            <a:ahLst/>
            <a:cxnLst/>
            <a:rect l="l" t="t" r="r" b="b"/>
            <a:pathLst>
              <a:path w="143510" h="158750">
                <a:moveTo>
                  <a:pt x="0" y="79247"/>
                </a:moveTo>
                <a:lnTo>
                  <a:pt x="5637" y="48381"/>
                </a:lnTo>
                <a:lnTo>
                  <a:pt x="21002" y="23193"/>
                </a:lnTo>
                <a:lnTo>
                  <a:pt x="43773" y="6221"/>
                </a:lnTo>
                <a:lnTo>
                  <a:pt x="71628" y="0"/>
                </a:lnTo>
                <a:lnTo>
                  <a:pt x="99482" y="6221"/>
                </a:lnTo>
                <a:lnTo>
                  <a:pt x="122253" y="23193"/>
                </a:lnTo>
                <a:lnTo>
                  <a:pt x="137618" y="48381"/>
                </a:lnTo>
                <a:lnTo>
                  <a:pt x="143256" y="79247"/>
                </a:lnTo>
                <a:lnTo>
                  <a:pt x="137618" y="110114"/>
                </a:lnTo>
                <a:lnTo>
                  <a:pt x="122253" y="135302"/>
                </a:lnTo>
                <a:lnTo>
                  <a:pt x="99482" y="152274"/>
                </a:lnTo>
                <a:lnTo>
                  <a:pt x="71628" y="158495"/>
                </a:lnTo>
                <a:lnTo>
                  <a:pt x="43773" y="152274"/>
                </a:lnTo>
                <a:lnTo>
                  <a:pt x="21002" y="135302"/>
                </a:lnTo>
                <a:lnTo>
                  <a:pt x="5637" y="110114"/>
                </a:lnTo>
                <a:lnTo>
                  <a:pt x="0" y="7924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42616" y="5123688"/>
            <a:ext cx="370840" cy="410209"/>
          </a:xfrm>
          <a:custGeom>
            <a:avLst/>
            <a:gdLst/>
            <a:ahLst/>
            <a:cxnLst/>
            <a:rect l="l" t="t" r="r" b="b"/>
            <a:pathLst>
              <a:path w="370839" h="410210">
                <a:moveTo>
                  <a:pt x="332866" y="330073"/>
                </a:moveTo>
                <a:lnTo>
                  <a:pt x="74421" y="330073"/>
                </a:lnTo>
                <a:lnTo>
                  <a:pt x="92201" y="345694"/>
                </a:lnTo>
                <a:lnTo>
                  <a:pt x="111759" y="358394"/>
                </a:lnTo>
                <a:lnTo>
                  <a:pt x="128396" y="368808"/>
                </a:lnTo>
                <a:lnTo>
                  <a:pt x="130556" y="400558"/>
                </a:lnTo>
                <a:lnTo>
                  <a:pt x="148335" y="406653"/>
                </a:lnTo>
                <a:lnTo>
                  <a:pt x="168401" y="409956"/>
                </a:lnTo>
                <a:lnTo>
                  <a:pt x="188340" y="409956"/>
                </a:lnTo>
                <a:lnTo>
                  <a:pt x="200278" y="379222"/>
                </a:lnTo>
                <a:lnTo>
                  <a:pt x="225806" y="372109"/>
                </a:lnTo>
                <a:lnTo>
                  <a:pt x="243585" y="365506"/>
                </a:lnTo>
                <a:lnTo>
                  <a:pt x="262381" y="356108"/>
                </a:lnTo>
                <a:lnTo>
                  <a:pt x="310754" y="356108"/>
                </a:lnTo>
                <a:lnTo>
                  <a:pt x="323595" y="342773"/>
                </a:lnTo>
                <a:lnTo>
                  <a:pt x="332866" y="330073"/>
                </a:lnTo>
                <a:close/>
              </a:path>
              <a:path w="370839" h="410210">
                <a:moveTo>
                  <a:pt x="310754" y="356108"/>
                </a:moveTo>
                <a:lnTo>
                  <a:pt x="262381" y="356108"/>
                </a:lnTo>
                <a:lnTo>
                  <a:pt x="295528" y="370205"/>
                </a:lnTo>
                <a:lnTo>
                  <a:pt x="310388" y="356489"/>
                </a:lnTo>
                <a:lnTo>
                  <a:pt x="310754" y="356108"/>
                </a:lnTo>
                <a:close/>
              </a:path>
              <a:path w="370839" h="410210">
                <a:moveTo>
                  <a:pt x="17398" y="109220"/>
                </a:moveTo>
                <a:lnTo>
                  <a:pt x="8127" y="131953"/>
                </a:lnTo>
                <a:lnTo>
                  <a:pt x="3428" y="152273"/>
                </a:lnTo>
                <a:lnTo>
                  <a:pt x="0" y="173481"/>
                </a:lnTo>
                <a:lnTo>
                  <a:pt x="25907" y="186817"/>
                </a:lnTo>
                <a:lnTo>
                  <a:pt x="25526" y="214249"/>
                </a:lnTo>
                <a:lnTo>
                  <a:pt x="28066" y="235965"/>
                </a:lnTo>
                <a:lnTo>
                  <a:pt x="36575" y="263398"/>
                </a:lnTo>
                <a:lnTo>
                  <a:pt x="15366" y="292227"/>
                </a:lnTo>
                <a:lnTo>
                  <a:pt x="23748" y="310134"/>
                </a:lnTo>
                <a:lnTo>
                  <a:pt x="34416" y="327152"/>
                </a:lnTo>
                <a:lnTo>
                  <a:pt x="44195" y="341375"/>
                </a:lnTo>
                <a:lnTo>
                  <a:pt x="74421" y="330073"/>
                </a:lnTo>
                <a:lnTo>
                  <a:pt x="332866" y="330073"/>
                </a:lnTo>
                <a:lnTo>
                  <a:pt x="317626" y="298323"/>
                </a:lnTo>
                <a:lnTo>
                  <a:pt x="328294" y="273812"/>
                </a:lnTo>
                <a:lnTo>
                  <a:pt x="334136" y="251587"/>
                </a:lnTo>
                <a:lnTo>
                  <a:pt x="340106" y="222758"/>
                </a:lnTo>
                <a:lnTo>
                  <a:pt x="370331" y="212344"/>
                </a:lnTo>
                <a:lnTo>
                  <a:pt x="370331" y="191515"/>
                </a:lnTo>
                <a:lnTo>
                  <a:pt x="369442" y="174498"/>
                </a:lnTo>
                <a:lnTo>
                  <a:pt x="366140" y="152273"/>
                </a:lnTo>
                <a:lnTo>
                  <a:pt x="334136" y="148971"/>
                </a:lnTo>
                <a:lnTo>
                  <a:pt x="325627" y="124840"/>
                </a:lnTo>
                <a:lnTo>
                  <a:pt x="318404" y="112014"/>
                </a:lnTo>
                <a:lnTo>
                  <a:pt x="46354" y="112014"/>
                </a:lnTo>
                <a:lnTo>
                  <a:pt x="17398" y="109220"/>
                </a:lnTo>
                <a:close/>
              </a:path>
              <a:path w="370839" h="410210">
                <a:moveTo>
                  <a:pt x="153542" y="0"/>
                </a:moveTo>
                <a:lnTo>
                  <a:pt x="128396" y="6095"/>
                </a:lnTo>
                <a:lnTo>
                  <a:pt x="108457" y="13207"/>
                </a:lnTo>
                <a:lnTo>
                  <a:pt x="90550" y="23622"/>
                </a:lnTo>
                <a:lnTo>
                  <a:pt x="95631" y="57657"/>
                </a:lnTo>
                <a:lnTo>
                  <a:pt x="75691" y="73279"/>
                </a:lnTo>
                <a:lnTo>
                  <a:pt x="60325" y="91312"/>
                </a:lnTo>
                <a:lnTo>
                  <a:pt x="46354" y="112014"/>
                </a:lnTo>
                <a:lnTo>
                  <a:pt x="318404" y="112014"/>
                </a:lnTo>
                <a:lnTo>
                  <a:pt x="312038" y="100711"/>
                </a:lnTo>
                <a:lnTo>
                  <a:pt x="298069" y="79882"/>
                </a:lnTo>
                <a:lnTo>
                  <a:pt x="308228" y="47243"/>
                </a:lnTo>
                <a:lnTo>
                  <a:pt x="295528" y="36449"/>
                </a:lnTo>
                <a:lnTo>
                  <a:pt x="294174" y="35432"/>
                </a:lnTo>
                <a:lnTo>
                  <a:pt x="238125" y="35432"/>
                </a:lnTo>
                <a:lnTo>
                  <a:pt x="216407" y="28829"/>
                </a:lnTo>
                <a:lnTo>
                  <a:pt x="201676" y="26035"/>
                </a:lnTo>
                <a:lnTo>
                  <a:pt x="167512" y="26035"/>
                </a:lnTo>
                <a:lnTo>
                  <a:pt x="153542" y="0"/>
                </a:lnTo>
                <a:close/>
              </a:path>
              <a:path w="370839" h="410210">
                <a:moveTo>
                  <a:pt x="262381" y="14224"/>
                </a:moveTo>
                <a:lnTo>
                  <a:pt x="238125" y="35432"/>
                </a:lnTo>
                <a:lnTo>
                  <a:pt x="294174" y="35432"/>
                </a:lnTo>
                <a:lnTo>
                  <a:pt x="279781" y="24637"/>
                </a:lnTo>
                <a:lnTo>
                  <a:pt x="262381" y="14224"/>
                </a:lnTo>
                <a:close/>
              </a:path>
              <a:path w="370839" h="410210">
                <a:moveTo>
                  <a:pt x="194309" y="24637"/>
                </a:moveTo>
                <a:lnTo>
                  <a:pt x="167512" y="26035"/>
                </a:lnTo>
                <a:lnTo>
                  <a:pt x="201676" y="26035"/>
                </a:lnTo>
                <a:lnTo>
                  <a:pt x="194309" y="246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42616" y="5123688"/>
            <a:ext cx="370840" cy="410209"/>
          </a:xfrm>
          <a:custGeom>
            <a:avLst/>
            <a:gdLst/>
            <a:ahLst/>
            <a:cxnLst/>
            <a:rect l="l" t="t" r="r" b="b"/>
            <a:pathLst>
              <a:path w="370839" h="410210">
                <a:moveTo>
                  <a:pt x="188340" y="409956"/>
                </a:moveTo>
                <a:lnTo>
                  <a:pt x="168401" y="409956"/>
                </a:lnTo>
                <a:lnTo>
                  <a:pt x="148335" y="406653"/>
                </a:lnTo>
                <a:lnTo>
                  <a:pt x="130556" y="400558"/>
                </a:lnTo>
                <a:lnTo>
                  <a:pt x="128396" y="368808"/>
                </a:lnTo>
                <a:lnTo>
                  <a:pt x="111759" y="358394"/>
                </a:lnTo>
                <a:lnTo>
                  <a:pt x="92201" y="345694"/>
                </a:lnTo>
                <a:lnTo>
                  <a:pt x="74421" y="330073"/>
                </a:lnTo>
                <a:lnTo>
                  <a:pt x="44195" y="341375"/>
                </a:lnTo>
                <a:lnTo>
                  <a:pt x="34416" y="327152"/>
                </a:lnTo>
                <a:lnTo>
                  <a:pt x="23748" y="310134"/>
                </a:lnTo>
                <a:lnTo>
                  <a:pt x="15366" y="292227"/>
                </a:lnTo>
                <a:lnTo>
                  <a:pt x="36575" y="263398"/>
                </a:lnTo>
                <a:lnTo>
                  <a:pt x="28066" y="235965"/>
                </a:lnTo>
                <a:lnTo>
                  <a:pt x="25526" y="214249"/>
                </a:lnTo>
                <a:lnTo>
                  <a:pt x="25907" y="186817"/>
                </a:lnTo>
                <a:lnTo>
                  <a:pt x="0" y="173481"/>
                </a:lnTo>
                <a:lnTo>
                  <a:pt x="3428" y="152273"/>
                </a:lnTo>
                <a:lnTo>
                  <a:pt x="8127" y="131953"/>
                </a:lnTo>
                <a:lnTo>
                  <a:pt x="17398" y="109220"/>
                </a:lnTo>
                <a:lnTo>
                  <a:pt x="46354" y="112014"/>
                </a:lnTo>
                <a:lnTo>
                  <a:pt x="60325" y="91312"/>
                </a:lnTo>
                <a:lnTo>
                  <a:pt x="75691" y="73279"/>
                </a:lnTo>
                <a:lnTo>
                  <a:pt x="95631" y="57657"/>
                </a:lnTo>
                <a:lnTo>
                  <a:pt x="90550" y="23622"/>
                </a:lnTo>
                <a:lnTo>
                  <a:pt x="108457" y="13207"/>
                </a:lnTo>
                <a:lnTo>
                  <a:pt x="128396" y="6095"/>
                </a:lnTo>
                <a:lnTo>
                  <a:pt x="153542" y="0"/>
                </a:lnTo>
                <a:lnTo>
                  <a:pt x="167512" y="26035"/>
                </a:lnTo>
                <a:lnTo>
                  <a:pt x="194309" y="24637"/>
                </a:lnTo>
                <a:lnTo>
                  <a:pt x="216407" y="28829"/>
                </a:lnTo>
                <a:lnTo>
                  <a:pt x="238125" y="35432"/>
                </a:lnTo>
                <a:lnTo>
                  <a:pt x="262381" y="14224"/>
                </a:lnTo>
                <a:lnTo>
                  <a:pt x="279781" y="24637"/>
                </a:lnTo>
                <a:lnTo>
                  <a:pt x="295528" y="36449"/>
                </a:lnTo>
                <a:lnTo>
                  <a:pt x="308228" y="47243"/>
                </a:lnTo>
                <a:lnTo>
                  <a:pt x="298069" y="79882"/>
                </a:lnTo>
                <a:lnTo>
                  <a:pt x="312038" y="100711"/>
                </a:lnTo>
                <a:lnTo>
                  <a:pt x="325627" y="124840"/>
                </a:lnTo>
                <a:lnTo>
                  <a:pt x="334136" y="148971"/>
                </a:lnTo>
                <a:lnTo>
                  <a:pt x="366140" y="152273"/>
                </a:lnTo>
                <a:lnTo>
                  <a:pt x="369442" y="174498"/>
                </a:lnTo>
                <a:lnTo>
                  <a:pt x="370331" y="191515"/>
                </a:lnTo>
                <a:lnTo>
                  <a:pt x="370331" y="212344"/>
                </a:lnTo>
                <a:lnTo>
                  <a:pt x="340106" y="222758"/>
                </a:lnTo>
                <a:lnTo>
                  <a:pt x="334136" y="251587"/>
                </a:lnTo>
                <a:lnTo>
                  <a:pt x="328294" y="273812"/>
                </a:lnTo>
                <a:lnTo>
                  <a:pt x="317626" y="298323"/>
                </a:lnTo>
                <a:lnTo>
                  <a:pt x="332866" y="330073"/>
                </a:lnTo>
                <a:lnTo>
                  <a:pt x="323595" y="342773"/>
                </a:lnTo>
                <a:lnTo>
                  <a:pt x="310388" y="356489"/>
                </a:lnTo>
                <a:lnTo>
                  <a:pt x="295528" y="370205"/>
                </a:lnTo>
                <a:lnTo>
                  <a:pt x="262381" y="356108"/>
                </a:lnTo>
                <a:lnTo>
                  <a:pt x="243585" y="365506"/>
                </a:lnTo>
                <a:lnTo>
                  <a:pt x="225806" y="372109"/>
                </a:lnTo>
                <a:lnTo>
                  <a:pt x="200278" y="379222"/>
                </a:lnTo>
                <a:lnTo>
                  <a:pt x="188340" y="4099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59964" y="5251703"/>
            <a:ext cx="143510" cy="158750"/>
          </a:xfrm>
          <a:custGeom>
            <a:avLst/>
            <a:gdLst/>
            <a:ahLst/>
            <a:cxnLst/>
            <a:rect l="l" t="t" r="r" b="b"/>
            <a:pathLst>
              <a:path w="143510" h="158750">
                <a:moveTo>
                  <a:pt x="71628" y="0"/>
                </a:moveTo>
                <a:lnTo>
                  <a:pt x="43773" y="6221"/>
                </a:lnTo>
                <a:lnTo>
                  <a:pt x="21002" y="23193"/>
                </a:lnTo>
                <a:lnTo>
                  <a:pt x="5637" y="48381"/>
                </a:lnTo>
                <a:lnTo>
                  <a:pt x="0" y="79248"/>
                </a:lnTo>
                <a:lnTo>
                  <a:pt x="5637" y="110114"/>
                </a:lnTo>
                <a:lnTo>
                  <a:pt x="21002" y="135302"/>
                </a:lnTo>
                <a:lnTo>
                  <a:pt x="43773" y="152274"/>
                </a:lnTo>
                <a:lnTo>
                  <a:pt x="71628" y="158496"/>
                </a:lnTo>
                <a:lnTo>
                  <a:pt x="99482" y="152274"/>
                </a:lnTo>
                <a:lnTo>
                  <a:pt x="122253" y="135302"/>
                </a:lnTo>
                <a:lnTo>
                  <a:pt x="137618" y="110114"/>
                </a:lnTo>
                <a:lnTo>
                  <a:pt x="143256" y="79248"/>
                </a:lnTo>
                <a:lnTo>
                  <a:pt x="137618" y="48381"/>
                </a:lnTo>
                <a:lnTo>
                  <a:pt x="122253" y="23193"/>
                </a:lnTo>
                <a:lnTo>
                  <a:pt x="99482" y="6221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59964" y="5251703"/>
            <a:ext cx="143510" cy="158750"/>
          </a:xfrm>
          <a:custGeom>
            <a:avLst/>
            <a:gdLst/>
            <a:ahLst/>
            <a:cxnLst/>
            <a:rect l="l" t="t" r="r" b="b"/>
            <a:pathLst>
              <a:path w="143510" h="158750">
                <a:moveTo>
                  <a:pt x="0" y="79248"/>
                </a:moveTo>
                <a:lnTo>
                  <a:pt x="5637" y="48381"/>
                </a:lnTo>
                <a:lnTo>
                  <a:pt x="21002" y="23193"/>
                </a:lnTo>
                <a:lnTo>
                  <a:pt x="43773" y="6221"/>
                </a:lnTo>
                <a:lnTo>
                  <a:pt x="71628" y="0"/>
                </a:lnTo>
                <a:lnTo>
                  <a:pt x="99482" y="6221"/>
                </a:lnTo>
                <a:lnTo>
                  <a:pt x="122253" y="23193"/>
                </a:lnTo>
                <a:lnTo>
                  <a:pt x="137618" y="48381"/>
                </a:lnTo>
                <a:lnTo>
                  <a:pt x="143256" y="79248"/>
                </a:lnTo>
                <a:lnTo>
                  <a:pt x="137618" y="110114"/>
                </a:lnTo>
                <a:lnTo>
                  <a:pt x="122253" y="135302"/>
                </a:lnTo>
                <a:lnTo>
                  <a:pt x="99482" y="152274"/>
                </a:lnTo>
                <a:lnTo>
                  <a:pt x="71628" y="158496"/>
                </a:lnTo>
                <a:lnTo>
                  <a:pt x="43773" y="152274"/>
                </a:lnTo>
                <a:lnTo>
                  <a:pt x="21002" y="135302"/>
                </a:lnTo>
                <a:lnTo>
                  <a:pt x="5637" y="110114"/>
                </a:lnTo>
                <a:lnTo>
                  <a:pt x="0" y="792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76845" y="3634433"/>
            <a:ext cx="201930" cy="197485"/>
          </a:xfrm>
          <a:custGeom>
            <a:avLst/>
            <a:gdLst/>
            <a:ahLst/>
            <a:cxnLst/>
            <a:rect l="l" t="t" r="r" b="b"/>
            <a:pathLst>
              <a:path w="201929" h="197485">
                <a:moveTo>
                  <a:pt x="81768" y="0"/>
                </a:moveTo>
                <a:lnTo>
                  <a:pt x="52213" y="0"/>
                </a:lnTo>
                <a:lnTo>
                  <a:pt x="19702" y="12675"/>
                </a:lnTo>
                <a:lnTo>
                  <a:pt x="4925" y="34605"/>
                </a:lnTo>
                <a:lnTo>
                  <a:pt x="0" y="64311"/>
                </a:lnTo>
                <a:lnTo>
                  <a:pt x="4925" y="103776"/>
                </a:lnTo>
                <a:lnTo>
                  <a:pt x="24628" y="148141"/>
                </a:lnTo>
                <a:lnTo>
                  <a:pt x="59604" y="177847"/>
                </a:lnTo>
                <a:lnTo>
                  <a:pt x="86693" y="192466"/>
                </a:lnTo>
                <a:lnTo>
                  <a:pt x="114278" y="197365"/>
                </a:lnTo>
                <a:lnTo>
                  <a:pt x="136446" y="190056"/>
                </a:lnTo>
                <a:lnTo>
                  <a:pt x="148762" y="177847"/>
                </a:lnTo>
                <a:lnTo>
                  <a:pt x="156640" y="148141"/>
                </a:lnTo>
                <a:lnTo>
                  <a:pt x="154180" y="113535"/>
                </a:lnTo>
                <a:lnTo>
                  <a:pt x="146298" y="84296"/>
                </a:lnTo>
                <a:lnTo>
                  <a:pt x="169402" y="71621"/>
                </a:lnTo>
                <a:lnTo>
                  <a:pt x="141372" y="71621"/>
                </a:lnTo>
                <a:lnTo>
                  <a:pt x="131520" y="57001"/>
                </a:lnTo>
                <a:lnTo>
                  <a:pt x="106892" y="19985"/>
                </a:lnTo>
                <a:lnTo>
                  <a:pt x="81768" y="0"/>
                </a:lnTo>
                <a:close/>
              </a:path>
              <a:path w="201929" h="197485">
                <a:moveTo>
                  <a:pt x="196050" y="39465"/>
                </a:moveTo>
                <a:lnTo>
                  <a:pt x="141372" y="71621"/>
                </a:lnTo>
                <a:lnTo>
                  <a:pt x="169402" y="71621"/>
                </a:lnTo>
                <a:lnTo>
                  <a:pt x="196050" y="57001"/>
                </a:lnTo>
                <a:lnTo>
                  <a:pt x="201467" y="44831"/>
                </a:lnTo>
                <a:lnTo>
                  <a:pt x="196050" y="394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21173" y="3598195"/>
            <a:ext cx="179705" cy="290195"/>
          </a:xfrm>
          <a:custGeom>
            <a:avLst/>
            <a:gdLst/>
            <a:ahLst/>
            <a:cxnLst/>
            <a:rect l="l" t="t" r="r" b="b"/>
            <a:pathLst>
              <a:path w="179704" h="290195">
                <a:moveTo>
                  <a:pt x="167033" y="0"/>
                </a:moveTo>
                <a:lnTo>
                  <a:pt x="147161" y="0"/>
                </a:lnTo>
                <a:lnTo>
                  <a:pt x="154179" y="51363"/>
                </a:lnTo>
                <a:lnTo>
                  <a:pt x="154179" y="100549"/>
                </a:lnTo>
                <a:lnTo>
                  <a:pt x="149254" y="140014"/>
                </a:lnTo>
                <a:lnTo>
                  <a:pt x="139402" y="157084"/>
                </a:lnTo>
                <a:lnTo>
                  <a:pt x="104427" y="181929"/>
                </a:lnTo>
                <a:lnTo>
                  <a:pt x="66990" y="204364"/>
                </a:lnTo>
                <a:lnTo>
                  <a:pt x="49748" y="221395"/>
                </a:lnTo>
                <a:lnTo>
                  <a:pt x="17238" y="245774"/>
                </a:lnTo>
                <a:lnTo>
                  <a:pt x="7386" y="253550"/>
                </a:lnTo>
                <a:lnTo>
                  <a:pt x="0" y="270619"/>
                </a:lnTo>
                <a:lnTo>
                  <a:pt x="9851" y="287689"/>
                </a:lnTo>
                <a:lnTo>
                  <a:pt x="19702" y="290099"/>
                </a:lnTo>
                <a:lnTo>
                  <a:pt x="49748" y="280379"/>
                </a:lnTo>
                <a:lnTo>
                  <a:pt x="94575" y="245774"/>
                </a:lnTo>
                <a:lnTo>
                  <a:pt x="134477" y="204364"/>
                </a:lnTo>
                <a:lnTo>
                  <a:pt x="176839" y="157084"/>
                </a:lnTo>
                <a:lnTo>
                  <a:pt x="179288" y="137604"/>
                </a:lnTo>
                <a:lnTo>
                  <a:pt x="179288" y="83519"/>
                </a:lnTo>
                <a:lnTo>
                  <a:pt x="167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04433" y="3854195"/>
            <a:ext cx="162560" cy="266065"/>
          </a:xfrm>
          <a:custGeom>
            <a:avLst/>
            <a:gdLst/>
            <a:ahLst/>
            <a:cxnLst/>
            <a:rect l="l" t="t" r="r" b="b"/>
            <a:pathLst>
              <a:path w="162560" h="266064">
                <a:moveTo>
                  <a:pt x="44826" y="241186"/>
                </a:moveTo>
                <a:lnTo>
                  <a:pt x="34481" y="249001"/>
                </a:lnTo>
                <a:lnTo>
                  <a:pt x="36944" y="258721"/>
                </a:lnTo>
                <a:lnTo>
                  <a:pt x="57138" y="266031"/>
                </a:lnTo>
                <a:lnTo>
                  <a:pt x="87188" y="266031"/>
                </a:lnTo>
                <a:lnTo>
                  <a:pt x="114281" y="258721"/>
                </a:lnTo>
                <a:lnTo>
                  <a:pt x="129550" y="249001"/>
                </a:lnTo>
                <a:lnTo>
                  <a:pt x="62064" y="249001"/>
                </a:lnTo>
                <a:lnTo>
                  <a:pt x="44826" y="241186"/>
                </a:lnTo>
                <a:close/>
              </a:path>
              <a:path w="162560" h="266064">
                <a:moveTo>
                  <a:pt x="144327" y="0"/>
                </a:moveTo>
                <a:lnTo>
                  <a:pt x="74380" y="27295"/>
                </a:lnTo>
                <a:lnTo>
                  <a:pt x="27092" y="78930"/>
                </a:lnTo>
                <a:lnTo>
                  <a:pt x="2462" y="120845"/>
                </a:lnTo>
                <a:lnTo>
                  <a:pt x="0" y="135465"/>
                </a:lnTo>
                <a:lnTo>
                  <a:pt x="12314" y="162760"/>
                </a:lnTo>
                <a:lnTo>
                  <a:pt x="39407" y="174930"/>
                </a:lnTo>
                <a:lnTo>
                  <a:pt x="74380" y="189550"/>
                </a:lnTo>
                <a:lnTo>
                  <a:pt x="101965" y="196860"/>
                </a:lnTo>
                <a:lnTo>
                  <a:pt x="114281" y="209536"/>
                </a:lnTo>
                <a:lnTo>
                  <a:pt x="106891" y="226566"/>
                </a:lnTo>
                <a:lnTo>
                  <a:pt x="87188" y="246551"/>
                </a:lnTo>
                <a:lnTo>
                  <a:pt x="62064" y="249001"/>
                </a:lnTo>
                <a:lnTo>
                  <a:pt x="129550" y="249001"/>
                </a:lnTo>
                <a:lnTo>
                  <a:pt x="139401" y="231465"/>
                </a:lnTo>
                <a:lnTo>
                  <a:pt x="144327" y="211946"/>
                </a:lnTo>
                <a:lnTo>
                  <a:pt x="132015" y="194410"/>
                </a:lnTo>
                <a:lnTo>
                  <a:pt x="101965" y="182240"/>
                </a:lnTo>
                <a:lnTo>
                  <a:pt x="66993" y="172481"/>
                </a:lnTo>
                <a:lnTo>
                  <a:pt x="36944" y="155450"/>
                </a:lnTo>
                <a:lnTo>
                  <a:pt x="29555" y="140325"/>
                </a:lnTo>
                <a:lnTo>
                  <a:pt x="34481" y="113535"/>
                </a:lnTo>
                <a:lnTo>
                  <a:pt x="57138" y="78930"/>
                </a:lnTo>
                <a:lnTo>
                  <a:pt x="84723" y="58945"/>
                </a:lnTo>
                <a:lnTo>
                  <a:pt x="127089" y="44325"/>
                </a:lnTo>
                <a:lnTo>
                  <a:pt x="162061" y="37015"/>
                </a:lnTo>
                <a:lnTo>
                  <a:pt x="162061" y="7309"/>
                </a:lnTo>
                <a:lnTo>
                  <a:pt x="144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36449" y="3842025"/>
            <a:ext cx="151765" cy="327660"/>
          </a:xfrm>
          <a:custGeom>
            <a:avLst/>
            <a:gdLst/>
            <a:ahLst/>
            <a:cxnLst/>
            <a:rect l="l" t="t" r="r" b="b"/>
            <a:pathLst>
              <a:path w="151764" h="327660">
                <a:moveTo>
                  <a:pt x="62065" y="0"/>
                </a:moveTo>
                <a:lnTo>
                  <a:pt x="24628" y="4860"/>
                </a:lnTo>
                <a:lnTo>
                  <a:pt x="7386" y="37015"/>
                </a:lnTo>
                <a:lnTo>
                  <a:pt x="9851" y="76481"/>
                </a:lnTo>
                <a:lnTo>
                  <a:pt x="19702" y="140325"/>
                </a:lnTo>
                <a:lnTo>
                  <a:pt x="19702" y="196860"/>
                </a:lnTo>
                <a:lnTo>
                  <a:pt x="7386" y="246046"/>
                </a:lnTo>
                <a:lnTo>
                  <a:pt x="0" y="273341"/>
                </a:lnTo>
                <a:lnTo>
                  <a:pt x="4925" y="297720"/>
                </a:lnTo>
                <a:lnTo>
                  <a:pt x="22163" y="310396"/>
                </a:lnTo>
                <a:lnTo>
                  <a:pt x="44823" y="322566"/>
                </a:lnTo>
                <a:lnTo>
                  <a:pt x="66990" y="327426"/>
                </a:lnTo>
                <a:lnTo>
                  <a:pt x="94575" y="327426"/>
                </a:lnTo>
                <a:lnTo>
                  <a:pt x="127086" y="302581"/>
                </a:lnTo>
                <a:lnTo>
                  <a:pt x="151715" y="250945"/>
                </a:lnTo>
                <a:lnTo>
                  <a:pt x="149254" y="204170"/>
                </a:lnTo>
                <a:lnTo>
                  <a:pt x="134473" y="150085"/>
                </a:lnTo>
                <a:lnTo>
                  <a:pt x="132012" y="103271"/>
                </a:lnTo>
                <a:lnTo>
                  <a:pt x="116743" y="41876"/>
                </a:lnTo>
                <a:lnTo>
                  <a:pt x="99501" y="12170"/>
                </a:lnTo>
                <a:lnTo>
                  <a:pt x="62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91130" y="4108057"/>
            <a:ext cx="115570" cy="473709"/>
          </a:xfrm>
          <a:custGeom>
            <a:avLst/>
            <a:gdLst/>
            <a:ahLst/>
            <a:cxnLst/>
            <a:rect l="l" t="t" r="r" b="b"/>
            <a:pathLst>
              <a:path w="115570" h="473710">
                <a:moveTo>
                  <a:pt x="80289" y="0"/>
                </a:moveTo>
                <a:lnTo>
                  <a:pt x="62556" y="7309"/>
                </a:lnTo>
                <a:lnTo>
                  <a:pt x="55169" y="31688"/>
                </a:lnTo>
                <a:lnTo>
                  <a:pt x="62556" y="167138"/>
                </a:lnTo>
                <a:lnTo>
                  <a:pt x="62556" y="199298"/>
                </a:lnTo>
                <a:lnTo>
                  <a:pt x="52704" y="258745"/>
                </a:lnTo>
                <a:lnTo>
                  <a:pt x="50244" y="327450"/>
                </a:lnTo>
                <a:lnTo>
                  <a:pt x="55169" y="362047"/>
                </a:lnTo>
                <a:lnTo>
                  <a:pt x="50244" y="381539"/>
                </a:lnTo>
                <a:lnTo>
                  <a:pt x="15268" y="411260"/>
                </a:lnTo>
                <a:lnTo>
                  <a:pt x="0" y="448295"/>
                </a:lnTo>
                <a:lnTo>
                  <a:pt x="2952" y="460476"/>
                </a:lnTo>
                <a:lnTo>
                  <a:pt x="30045" y="473145"/>
                </a:lnTo>
                <a:lnTo>
                  <a:pt x="37436" y="467785"/>
                </a:lnTo>
                <a:lnTo>
                  <a:pt x="40392" y="445858"/>
                </a:lnTo>
                <a:lnTo>
                  <a:pt x="47779" y="413698"/>
                </a:lnTo>
                <a:lnTo>
                  <a:pt x="60095" y="399078"/>
                </a:lnTo>
                <a:lnTo>
                  <a:pt x="74872" y="389334"/>
                </a:lnTo>
                <a:lnTo>
                  <a:pt x="87680" y="376667"/>
                </a:lnTo>
                <a:lnTo>
                  <a:pt x="90141" y="366919"/>
                </a:lnTo>
                <a:lnTo>
                  <a:pt x="82754" y="354737"/>
                </a:lnTo>
                <a:lnTo>
                  <a:pt x="74872" y="347431"/>
                </a:lnTo>
                <a:lnTo>
                  <a:pt x="69947" y="317706"/>
                </a:lnTo>
                <a:lnTo>
                  <a:pt x="74872" y="255825"/>
                </a:lnTo>
                <a:lnTo>
                  <a:pt x="92606" y="184682"/>
                </a:lnTo>
                <a:lnTo>
                  <a:pt x="109844" y="127669"/>
                </a:lnTo>
                <a:lnTo>
                  <a:pt x="115265" y="58984"/>
                </a:lnTo>
                <a:lnTo>
                  <a:pt x="109844" y="7309"/>
                </a:lnTo>
                <a:lnTo>
                  <a:pt x="80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16247" y="4108057"/>
            <a:ext cx="189230" cy="399415"/>
          </a:xfrm>
          <a:custGeom>
            <a:avLst/>
            <a:gdLst/>
            <a:ahLst/>
            <a:cxnLst/>
            <a:rect l="l" t="t" r="r" b="b"/>
            <a:pathLst>
              <a:path w="189229" h="399414">
                <a:moveTo>
                  <a:pt x="34971" y="0"/>
                </a:moveTo>
                <a:lnTo>
                  <a:pt x="2460" y="2449"/>
                </a:lnTo>
                <a:lnTo>
                  <a:pt x="0" y="19479"/>
                </a:lnTo>
                <a:lnTo>
                  <a:pt x="2460" y="56534"/>
                </a:lnTo>
                <a:lnTo>
                  <a:pt x="32510" y="154957"/>
                </a:lnTo>
                <a:lnTo>
                  <a:pt x="47287" y="211480"/>
                </a:lnTo>
                <a:lnTo>
                  <a:pt x="52213" y="260697"/>
                </a:lnTo>
                <a:lnTo>
                  <a:pt x="52213" y="300166"/>
                </a:lnTo>
                <a:lnTo>
                  <a:pt x="44823" y="329888"/>
                </a:lnTo>
                <a:lnTo>
                  <a:pt x="37436" y="339631"/>
                </a:lnTo>
                <a:lnTo>
                  <a:pt x="37436" y="349379"/>
                </a:lnTo>
                <a:lnTo>
                  <a:pt x="47288" y="364485"/>
                </a:lnTo>
                <a:lnTo>
                  <a:pt x="64530" y="369357"/>
                </a:lnTo>
                <a:lnTo>
                  <a:pt x="92115" y="369357"/>
                </a:lnTo>
                <a:lnTo>
                  <a:pt x="141863" y="381539"/>
                </a:lnTo>
                <a:lnTo>
                  <a:pt x="156641" y="399078"/>
                </a:lnTo>
                <a:lnTo>
                  <a:pt x="179300" y="388849"/>
                </a:lnTo>
                <a:lnTo>
                  <a:pt x="189167" y="364485"/>
                </a:lnTo>
                <a:lnTo>
                  <a:pt x="179300" y="354737"/>
                </a:lnTo>
                <a:lnTo>
                  <a:pt x="136938" y="349379"/>
                </a:lnTo>
                <a:lnTo>
                  <a:pt x="89650" y="349379"/>
                </a:lnTo>
                <a:lnTo>
                  <a:pt x="69455" y="346941"/>
                </a:lnTo>
                <a:lnTo>
                  <a:pt x="64530" y="332325"/>
                </a:lnTo>
                <a:lnTo>
                  <a:pt x="69455" y="305038"/>
                </a:lnTo>
                <a:lnTo>
                  <a:pt x="72408" y="258259"/>
                </a:lnTo>
                <a:lnTo>
                  <a:pt x="66990" y="206608"/>
                </a:lnTo>
                <a:lnTo>
                  <a:pt x="59604" y="137903"/>
                </a:lnTo>
                <a:lnTo>
                  <a:pt x="62065" y="78464"/>
                </a:lnTo>
                <a:lnTo>
                  <a:pt x="62065" y="58984"/>
                </a:lnTo>
                <a:lnTo>
                  <a:pt x="57139" y="19479"/>
                </a:lnTo>
                <a:lnTo>
                  <a:pt x="34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29684" y="3581400"/>
            <a:ext cx="200025" cy="311150"/>
          </a:xfrm>
          <a:custGeom>
            <a:avLst/>
            <a:gdLst/>
            <a:ahLst/>
            <a:cxnLst/>
            <a:rect l="l" t="t" r="r" b="b"/>
            <a:pathLst>
              <a:path w="200025" h="311150">
                <a:moveTo>
                  <a:pt x="113918" y="0"/>
                </a:moveTo>
                <a:lnTo>
                  <a:pt x="130810" y="129667"/>
                </a:lnTo>
                <a:lnTo>
                  <a:pt x="97027" y="158876"/>
                </a:lnTo>
                <a:lnTo>
                  <a:pt x="26669" y="225806"/>
                </a:lnTo>
                <a:lnTo>
                  <a:pt x="0" y="263525"/>
                </a:lnTo>
                <a:lnTo>
                  <a:pt x="21081" y="298323"/>
                </a:lnTo>
                <a:lnTo>
                  <a:pt x="43561" y="310895"/>
                </a:lnTo>
                <a:lnTo>
                  <a:pt x="140588" y="243967"/>
                </a:lnTo>
                <a:lnTo>
                  <a:pt x="182752" y="196595"/>
                </a:lnTo>
                <a:lnTo>
                  <a:pt x="191262" y="129667"/>
                </a:lnTo>
                <a:lnTo>
                  <a:pt x="199643" y="4190"/>
                </a:lnTo>
                <a:lnTo>
                  <a:pt x="113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25746" y="3846703"/>
            <a:ext cx="139700" cy="165735"/>
          </a:xfrm>
          <a:custGeom>
            <a:avLst/>
            <a:gdLst/>
            <a:ahLst/>
            <a:cxnLst/>
            <a:rect l="l" t="t" r="r" b="b"/>
            <a:pathLst>
              <a:path w="139700" h="165735">
                <a:moveTo>
                  <a:pt x="26162" y="0"/>
                </a:moveTo>
                <a:lnTo>
                  <a:pt x="16001" y="635"/>
                </a:lnTo>
                <a:lnTo>
                  <a:pt x="11429" y="2921"/>
                </a:lnTo>
                <a:lnTo>
                  <a:pt x="7619" y="3810"/>
                </a:lnTo>
                <a:lnTo>
                  <a:pt x="4825" y="8763"/>
                </a:lnTo>
                <a:lnTo>
                  <a:pt x="3301" y="14224"/>
                </a:lnTo>
                <a:lnTo>
                  <a:pt x="2920" y="20447"/>
                </a:lnTo>
                <a:lnTo>
                  <a:pt x="0" y="28448"/>
                </a:lnTo>
                <a:lnTo>
                  <a:pt x="22605" y="65659"/>
                </a:lnTo>
                <a:lnTo>
                  <a:pt x="46358" y="88876"/>
                </a:lnTo>
                <a:lnTo>
                  <a:pt x="53720" y="96520"/>
                </a:lnTo>
                <a:lnTo>
                  <a:pt x="60291" y="102995"/>
                </a:lnTo>
                <a:lnTo>
                  <a:pt x="66182" y="109553"/>
                </a:lnTo>
                <a:lnTo>
                  <a:pt x="72384" y="116611"/>
                </a:lnTo>
                <a:lnTo>
                  <a:pt x="79882" y="124587"/>
                </a:lnTo>
                <a:lnTo>
                  <a:pt x="90168" y="133641"/>
                </a:lnTo>
                <a:lnTo>
                  <a:pt x="101568" y="143906"/>
                </a:lnTo>
                <a:lnTo>
                  <a:pt x="112601" y="153394"/>
                </a:lnTo>
                <a:lnTo>
                  <a:pt x="121538" y="159893"/>
                </a:lnTo>
                <a:lnTo>
                  <a:pt x="131317" y="165481"/>
                </a:lnTo>
                <a:lnTo>
                  <a:pt x="135508" y="158242"/>
                </a:lnTo>
                <a:lnTo>
                  <a:pt x="139445" y="157226"/>
                </a:lnTo>
                <a:lnTo>
                  <a:pt x="137287" y="138303"/>
                </a:lnTo>
                <a:lnTo>
                  <a:pt x="134367" y="133586"/>
                </a:lnTo>
                <a:lnTo>
                  <a:pt x="124642" y="119604"/>
                </a:lnTo>
                <a:lnTo>
                  <a:pt x="119761" y="112014"/>
                </a:lnTo>
                <a:lnTo>
                  <a:pt x="96138" y="70993"/>
                </a:lnTo>
                <a:lnTo>
                  <a:pt x="69296" y="45579"/>
                </a:lnTo>
                <a:lnTo>
                  <a:pt x="60070" y="37338"/>
                </a:lnTo>
                <a:lnTo>
                  <a:pt x="52357" y="29213"/>
                </a:lnTo>
                <a:lnTo>
                  <a:pt x="45323" y="20161"/>
                </a:lnTo>
                <a:lnTo>
                  <a:pt x="38836" y="11727"/>
                </a:lnTo>
                <a:lnTo>
                  <a:pt x="32765" y="5461"/>
                </a:lnTo>
                <a:lnTo>
                  <a:pt x="26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48647" y="3950208"/>
            <a:ext cx="257810" cy="66040"/>
          </a:xfrm>
          <a:custGeom>
            <a:avLst/>
            <a:gdLst/>
            <a:ahLst/>
            <a:cxnLst/>
            <a:rect l="l" t="t" r="r" b="b"/>
            <a:pathLst>
              <a:path w="257810" h="66039">
                <a:moveTo>
                  <a:pt x="16418" y="37846"/>
                </a:moveTo>
                <a:lnTo>
                  <a:pt x="13370" y="38862"/>
                </a:lnTo>
                <a:lnTo>
                  <a:pt x="2956" y="40894"/>
                </a:lnTo>
                <a:lnTo>
                  <a:pt x="1940" y="45085"/>
                </a:lnTo>
                <a:lnTo>
                  <a:pt x="78" y="47879"/>
                </a:lnTo>
                <a:lnTo>
                  <a:pt x="0" y="49149"/>
                </a:lnTo>
                <a:lnTo>
                  <a:pt x="924" y="59436"/>
                </a:lnTo>
                <a:lnTo>
                  <a:pt x="6131" y="62484"/>
                </a:lnTo>
                <a:lnTo>
                  <a:pt x="10195" y="65532"/>
                </a:lnTo>
                <a:lnTo>
                  <a:pt x="18577" y="61468"/>
                </a:lnTo>
                <a:lnTo>
                  <a:pt x="50766" y="61468"/>
                </a:lnTo>
                <a:lnTo>
                  <a:pt x="59852" y="60452"/>
                </a:lnTo>
                <a:lnTo>
                  <a:pt x="68933" y="59305"/>
                </a:lnTo>
                <a:lnTo>
                  <a:pt x="80404" y="56261"/>
                </a:lnTo>
                <a:lnTo>
                  <a:pt x="88999" y="53915"/>
                </a:lnTo>
                <a:lnTo>
                  <a:pt x="99222" y="52197"/>
                </a:lnTo>
                <a:lnTo>
                  <a:pt x="109412" y="50228"/>
                </a:lnTo>
                <a:lnTo>
                  <a:pt x="119399" y="47879"/>
                </a:lnTo>
                <a:lnTo>
                  <a:pt x="128601" y="45910"/>
                </a:lnTo>
                <a:lnTo>
                  <a:pt x="136433" y="45085"/>
                </a:lnTo>
                <a:lnTo>
                  <a:pt x="147863" y="45085"/>
                </a:lnTo>
                <a:lnTo>
                  <a:pt x="155102" y="42037"/>
                </a:lnTo>
                <a:lnTo>
                  <a:pt x="204587" y="42037"/>
                </a:lnTo>
                <a:lnTo>
                  <a:pt x="204932" y="40894"/>
                </a:lnTo>
                <a:lnTo>
                  <a:pt x="24673" y="40894"/>
                </a:lnTo>
                <a:lnTo>
                  <a:pt x="23657" y="38862"/>
                </a:lnTo>
                <a:lnTo>
                  <a:pt x="16418" y="37846"/>
                </a:lnTo>
                <a:close/>
              </a:path>
              <a:path w="257810" h="66039">
                <a:moveTo>
                  <a:pt x="50766" y="61468"/>
                </a:moveTo>
                <a:lnTo>
                  <a:pt x="24673" y="61468"/>
                </a:lnTo>
                <a:lnTo>
                  <a:pt x="41167" y="61722"/>
                </a:lnTo>
                <a:lnTo>
                  <a:pt x="50766" y="61468"/>
                </a:lnTo>
                <a:close/>
              </a:path>
              <a:path w="257810" h="66039">
                <a:moveTo>
                  <a:pt x="204587" y="42037"/>
                </a:moveTo>
                <a:lnTo>
                  <a:pt x="155102" y="42037"/>
                </a:lnTo>
                <a:lnTo>
                  <a:pt x="165389" y="46101"/>
                </a:lnTo>
                <a:lnTo>
                  <a:pt x="169580" y="55245"/>
                </a:lnTo>
                <a:lnTo>
                  <a:pt x="175803" y="56261"/>
                </a:lnTo>
                <a:lnTo>
                  <a:pt x="181369" y="56292"/>
                </a:lnTo>
                <a:lnTo>
                  <a:pt x="188138" y="54991"/>
                </a:lnTo>
                <a:lnTo>
                  <a:pt x="194931" y="52546"/>
                </a:lnTo>
                <a:lnTo>
                  <a:pt x="200568" y="49149"/>
                </a:lnTo>
                <a:lnTo>
                  <a:pt x="204120" y="43586"/>
                </a:lnTo>
                <a:lnTo>
                  <a:pt x="204587" y="42037"/>
                </a:lnTo>
                <a:close/>
              </a:path>
              <a:path w="257810" h="66039">
                <a:moveTo>
                  <a:pt x="191297" y="0"/>
                </a:moveTo>
                <a:lnTo>
                  <a:pt x="186090" y="0"/>
                </a:lnTo>
                <a:lnTo>
                  <a:pt x="181899" y="2032"/>
                </a:lnTo>
                <a:lnTo>
                  <a:pt x="177835" y="4064"/>
                </a:lnTo>
                <a:lnTo>
                  <a:pt x="174660" y="10287"/>
                </a:lnTo>
                <a:lnTo>
                  <a:pt x="167421" y="13335"/>
                </a:lnTo>
                <a:lnTo>
                  <a:pt x="161468" y="15605"/>
                </a:lnTo>
                <a:lnTo>
                  <a:pt x="154658" y="17780"/>
                </a:lnTo>
                <a:lnTo>
                  <a:pt x="147276" y="19764"/>
                </a:lnTo>
                <a:lnTo>
                  <a:pt x="139608" y="21463"/>
                </a:lnTo>
                <a:lnTo>
                  <a:pt x="120177" y="25971"/>
                </a:lnTo>
                <a:lnTo>
                  <a:pt x="110176" y="27999"/>
                </a:lnTo>
                <a:lnTo>
                  <a:pt x="99222" y="29718"/>
                </a:lnTo>
                <a:lnTo>
                  <a:pt x="84605" y="32305"/>
                </a:lnTo>
                <a:lnTo>
                  <a:pt x="51038" y="37861"/>
                </a:lnTo>
                <a:lnTo>
                  <a:pt x="38135" y="39878"/>
                </a:lnTo>
                <a:lnTo>
                  <a:pt x="24673" y="40894"/>
                </a:lnTo>
                <a:lnTo>
                  <a:pt x="204932" y="40894"/>
                </a:lnTo>
                <a:lnTo>
                  <a:pt x="206410" y="35988"/>
                </a:lnTo>
                <a:lnTo>
                  <a:pt x="208891" y="28557"/>
                </a:lnTo>
                <a:lnTo>
                  <a:pt x="213014" y="23495"/>
                </a:lnTo>
                <a:lnTo>
                  <a:pt x="220690" y="22419"/>
                </a:lnTo>
                <a:lnTo>
                  <a:pt x="256000" y="22419"/>
                </a:lnTo>
                <a:lnTo>
                  <a:pt x="257464" y="19431"/>
                </a:lnTo>
                <a:lnTo>
                  <a:pt x="250225" y="17399"/>
                </a:lnTo>
                <a:lnTo>
                  <a:pt x="241371" y="16033"/>
                </a:lnTo>
                <a:lnTo>
                  <a:pt x="214756" y="13684"/>
                </a:lnTo>
                <a:lnTo>
                  <a:pt x="204759" y="12319"/>
                </a:lnTo>
                <a:lnTo>
                  <a:pt x="195361" y="10287"/>
                </a:lnTo>
                <a:lnTo>
                  <a:pt x="199552" y="4064"/>
                </a:lnTo>
                <a:lnTo>
                  <a:pt x="195361" y="2032"/>
                </a:lnTo>
                <a:lnTo>
                  <a:pt x="191297" y="0"/>
                </a:lnTo>
                <a:close/>
              </a:path>
              <a:path w="257810" h="66039">
                <a:moveTo>
                  <a:pt x="256000" y="22419"/>
                </a:moveTo>
                <a:lnTo>
                  <a:pt x="220690" y="22419"/>
                </a:lnTo>
                <a:lnTo>
                  <a:pt x="230985" y="23939"/>
                </a:lnTo>
                <a:lnTo>
                  <a:pt x="241089" y="26031"/>
                </a:lnTo>
                <a:lnTo>
                  <a:pt x="248193" y="26670"/>
                </a:lnTo>
                <a:lnTo>
                  <a:pt x="254416" y="25654"/>
                </a:lnTo>
                <a:lnTo>
                  <a:pt x="256000" y="22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08953" y="499033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95529" y="0"/>
                </a:moveTo>
                <a:lnTo>
                  <a:pt x="0" y="0"/>
                </a:lnTo>
                <a:lnTo>
                  <a:pt x="70231" y="365759"/>
                </a:lnTo>
                <a:lnTo>
                  <a:pt x="365760" y="365759"/>
                </a:lnTo>
                <a:lnTo>
                  <a:pt x="29552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08953" y="499033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65760" y="365759"/>
                </a:moveTo>
                <a:lnTo>
                  <a:pt x="295529" y="0"/>
                </a:lnTo>
                <a:lnTo>
                  <a:pt x="0" y="0"/>
                </a:lnTo>
                <a:lnTo>
                  <a:pt x="70231" y="365759"/>
                </a:lnTo>
                <a:lnTo>
                  <a:pt x="365760" y="365759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62294" y="5026914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4">
                <a:moveTo>
                  <a:pt x="205358" y="0"/>
                </a:moveTo>
                <a:lnTo>
                  <a:pt x="0" y="0"/>
                </a:lnTo>
                <a:lnTo>
                  <a:pt x="15239" y="23622"/>
                </a:lnTo>
                <a:lnTo>
                  <a:pt x="2539" y="51562"/>
                </a:lnTo>
                <a:lnTo>
                  <a:pt x="52450" y="58293"/>
                </a:lnTo>
                <a:lnTo>
                  <a:pt x="19430" y="76073"/>
                </a:lnTo>
                <a:lnTo>
                  <a:pt x="19430" y="109981"/>
                </a:lnTo>
                <a:lnTo>
                  <a:pt x="54990" y="132715"/>
                </a:lnTo>
                <a:lnTo>
                  <a:pt x="27050" y="168275"/>
                </a:lnTo>
                <a:lnTo>
                  <a:pt x="45592" y="196215"/>
                </a:lnTo>
                <a:lnTo>
                  <a:pt x="30479" y="226695"/>
                </a:lnTo>
                <a:lnTo>
                  <a:pt x="72643" y="246126"/>
                </a:lnTo>
                <a:lnTo>
                  <a:pt x="37210" y="284988"/>
                </a:lnTo>
                <a:lnTo>
                  <a:pt x="278891" y="284099"/>
                </a:lnTo>
                <a:lnTo>
                  <a:pt x="268731" y="259588"/>
                </a:lnTo>
                <a:lnTo>
                  <a:pt x="278002" y="243586"/>
                </a:lnTo>
                <a:lnTo>
                  <a:pt x="235838" y="238506"/>
                </a:lnTo>
                <a:lnTo>
                  <a:pt x="261111" y="213106"/>
                </a:lnTo>
                <a:lnTo>
                  <a:pt x="209550" y="196215"/>
                </a:lnTo>
                <a:lnTo>
                  <a:pt x="252729" y="168275"/>
                </a:lnTo>
                <a:lnTo>
                  <a:pt x="233298" y="147193"/>
                </a:lnTo>
                <a:lnTo>
                  <a:pt x="242569" y="129412"/>
                </a:lnTo>
                <a:lnTo>
                  <a:pt x="207009" y="119253"/>
                </a:lnTo>
                <a:lnTo>
                  <a:pt x="237489" y="93853"/>
                </a:lnTo>
                <a:lnTo>
                  <a:pt x="192658" y="73533"/>
                </a:lnTo>
                <a:lnTo>
                  <a:pt x="220598" y="30480"/>
                </a:lnTo>
                <a:lnTo>
                  <a:pt x="20535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62294" y="5026914"/>
            <a:ext cx="279400" cy="285115"/>
          </a:xfrm>
          <a:custGeom>
            <a:avLst/>
            <a:gdLst/>
            <a:ahLst/>
            <a:cxnLst/>
            <a:rect l="l" t="t" r="r" b="b"/>
            <a:pathLst>
              <a:path w="279400" h="285114">
                <a:moveTo>
                  <a:pt x="0" y="0"/>
                </a:moveTo>
                <a:lnTo>
                  <a:pt x="205358" y="0"/>
                </a:lnTo>
                <a:lnTo>
                  <a:pt x="220598" y="30480"/>
                </a:lnTo>
                <a:lnTo>
                  <a:pt x="192658" y="73533"/>
                </a:lnTo>
                <a:lnTo>
                  <a:pt x="237489" y="93853"/>
                </a:lnTo>
                <a:lnTo>
                  <a:pt x="207009" y="119253"/>
                </a:lnTo>
                <a:lnTo>
                  <a:pt x="242569" y="129412"/>
                </a:lnTo>
                <a:lnTo>
                  <a:pt x="233298" y="147193"/>
                </a:lnTo>
                <a:lnTo>
                  <a:pt x="252729" y="168275"/>
                </a:lnTo>
                <a:lnTo>
                  <a:pt x="209550" y="196215"/>
                </a:lnTo>
                <a:lnTo>
                  <a:pt x="261111" y="213106"/>
                </a:lnTo>
                <a:lnTo>
                  <a:pt x="235838" y="238506"/>
                </a:lnTo>
                <a:lnTo>
                  <a:pt x="278002" y="243586"/>
                </a:lnTo>
                <a:lnTo>
                  <a:pt x="268731" y="259588"/>
                </a:lnTo>
                <a:lnTo>
                  <a:pt x="278891" y="284099"/>
                </a:lnTo>
                <a:lnTo>
                  <a:pt x="37210" y="284988"/>
                </a:lnTo>
                <a:lnTo>
                  <a:pt x="72643" y="246126"/>
                </a:lnTo>
                <a:lnTo>
                  <a:pt x="30479" y="226695"/>
                </a:lnTo>
                <a:lnTo>
                  <a:pt x="45592" y="196215"/>
                </a:lnTo>
                <a:lnTo>
                  <a:pt x="27050" y="168275"/>
                </a:lnTo>
                <a:lnTo>
                  <a:pt x="54990" y="132715"/>
                </a:lnTo>
                <a:lnTo>
                  <a:pt x="19430" y="109981"/>
                </a:lnTo>
                <a:lnTo>
                  <a:pt x="19430" y="76073"/>
                </a:lnTo>
                <a:lnTo>
                  <a:pt x="52450" y="58293"/>
                </a:lnTo>
                <a:lnTo>
                  <a:pt x="2539" y="51562"/>
                </a:lnTo>
                <a:lnTo>
                  <a:pt x="15239" y="236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8755126" y="6479438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51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1730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Sending a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Message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34338"/>
            <a:ext cx="6388100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MPI_Isend(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void </a:t>
            </a:r>
            <a:r>
              <a:rPr sz="1800" dirty="0">
                <a:latin typeface="Lucida Console"/>
                <a:cs typeface="Lucida Console"/>
              </a:rPr>
              <a:t>*buf,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800" spc="-3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count,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MPI_Datatype </a:t>
            </a:r>
            <a:r>
              <a:rPr sz="1800" spc="-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datatype,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dest, </a:t>
            </a:r>
            <a:r>
              <a:rPr sz="180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800" dirty="0">
                <a:latin typeface="Lucida Console"/>
                <a:cs typeface="Lucida Console"/>
              </a:rPr>
              <a:t>tag, MPI_Comm comm,  MPI_Request</a:t>
            </a:r>
            <a:r>
              <a:rPr sz="1800" spc="-65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*req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2355850"/>
          <a:ext cx="7620000" cy="4102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854"/>
                <a:gridCol w="5359146"/>
              </a:tblGrid>
              <a:tr h="450088"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Arguments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Meanings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buf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Starting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count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# of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 of each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 buffer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element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dest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Processor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(rank)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destination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6756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Message tag,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used by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distinguish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types of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messages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11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Communicator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req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12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communication request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handle is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returned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handling the  pending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message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status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4016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Receiving 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Message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29258"/>
            <a:ext cx="7398384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MPI_Irecv(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 </a:t>
            </a:r>
            <a:r>
              <a:rPr sz="1600" spc="-5" dirty="0">
                <a:latin typeface="Lucida Console"/>
                <a:cs typeface="Lucida Console"/>
              </a:rPr>
              <a:t>*buf, </a:t>
            </a:r>
            <a:r>
              <a:rPr sz="1600" spc="-1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count, MPI_Datatype</a:t>
            </a:r>
            <a:r>
              <a:rPr sz="1600" spc="2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datatype,</a:t>
            </a:r>
            <a:r>
              <a:rPr sz="1600" dirty="0">
                <a:latin typeface="Lucida Console"/>
                <a:cs typeface="Lucida Console"/>
              </a:rPr>
              <a:t> </a:t>
            </a:r>
            <a:r>
              <a:rPr sz="1600" spc="-10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source, </a:t>
            </a:r>
            <a:r>
              <a:rPr sz="1600" spc="-10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10" dirty="0">
                <a:latin typeface="Lucida Console"/>
                <a:cs typeface="Lucida Console"/>
              </a:rPr>
              <a:t>tag, </a:t>
            </a:r>
            <a:r>
              <a:rPr sz="1600" spc="-5" dirty="0">
                <a:latin typeface="Lucida Console"/>
                <a:cs typeface="Lucida Console"/>
              </a:rPr>
              <a:t>MPI_Comm </a:t>
            </a:r>
            <a:r>
              <a:rPr sz="1600" spc="-10" dirty="0">
                <a:latin typeface="Lucida Console"/>
                <a:cs typeface="Lucida Console"/>
              </a:rPr>
              <a:t>comm, </a:t>
            </a:r>
            <a:r>
              <a:rPr sz="1600" spc="-5" dirty="0">
                <a:latin typeface="Lucida Console"/>
                <a:cs typeface="Lucida Console"/>
              </a:rPr>
              <a:t>MPI_Request</a:t>
            </a:r>
            <a:r>
              <a:rPr sz="1600" spc="5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*req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2051050"/>
          <a:ext cx="7943850" cy="447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398"/>
                <a:gridCol w="6264402"/>
              </a:tblGrid>
              <a:tr h="396239"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Arguments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Meanings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buf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Starting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address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count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# of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6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datatype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 of each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send buffer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element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source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52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Processor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(rank)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destination,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use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MPI_ANY_SOURCE</a:t>
                      </a:r>
                      <a:r>
                        <a:rPr sz="1400" spc="-275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 receive message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source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42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174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Message tag,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used by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program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distinguish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types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of  messages.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Only messages with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matching tag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received,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can use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MPI_ANY_TAG</a:t>
                      </a:r>
                      <a:r>
                        <a:rPr sz="1400" spc="-40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receive message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any tag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Communicator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status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object,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provides information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about 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message.</a:t>
                      </a:r>
                      <a:r>
                        <a:rPr sz="16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Actual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source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tag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returned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receiver’s status</a:t>
                      </a:r>
                      <a:r>
                        <a:rPr sz="16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parameter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req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064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communication request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handle is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returned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handling 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pending  message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status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55994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Non </a:t>
            </a:r>
            <a:r>
              <a:rPr sz="2800" b="1" spc="-5" dirty="0">
                <a:latin typeface="Calibri"/>
                <a:cs typeface="Calibri"/>
              </a:rPr>
              <a:t>Blocking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Communication(cont)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29258"/>
            <a:ext cx="7588884" cy="410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MPI_Test(</a:t>
            </a:r>
            <a:r>
              <a:rPr sz="1600" spc="-5" dirty="0">
                <a:latin typeface="Lucida Console"/>
                <a:cs typeface="Lucida Console"/>
              </a:rPr>
              <a:t>MPI_Request *req, 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*flaq, MPI_Status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*status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697865" lvl="1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5" dirty="0">
                <a:latin typeface="Calibri"/>
                <a:cs typeface="Calibri"/>
              </a:rPr>
              <a:t>Tests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completion 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send or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50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MPI_Wait(</a:t>
            </a:r>
            <a:r>
              <a:rPr sz="1600" spc="-5" dirty="0">
                <a:latin typeface="Lucida Console"/>
                <a:cs typeface="Lucida Console"/>
              </a:rPr>
              <a:t>MPI_Request *req, MPI_Status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*status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697865" lvl="1" indent="-2286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Waits for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MPI send or </a:t>
            </a:r>
            <a:r>
              <a:rPr sz="2000" spc="-10" dirty="0">
                <a:latin typeface="Calibri"/>
                <a:cs typeface="Calibri"/>
              </a:rPr>
              <a:t>receive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99085" marR="198120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Anywhere you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MPI_SEND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2400" spc="-10" dirty="0">
                <a:latin typeface="Calibri"/>
                <a:cs typeface="Calibri"/>
              </a:rPr>
              <a:t>you can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pair of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MPI_ISEND/MPI_WAIT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MPI_IRECV/MPI_WAIT</a:t>
            </a:r>
            <a:endParaRPr sz="1800">
              <a:latin typeface="Lucida Console"/>
              <a:cs typeface="Lucida Console"/>
            </a:endParaRPr>
          </a:p>
          <a:p>
            <a:pPr marL="299085" marR="5080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program </a:t>
            </a:r>
            <a:r>
              <a:rPr sz="2400" spc="-5" dirty="0">
                <a:latin typeface="Calibri"/>
                <a:cs typeface="Calibri"/>
              </a:rPr>
              <a:t>should not </a:t>
            </a:r>
            <a:r>
              <a:rPr sz="2400" dirty="0">
                <a:latin typeface="Calibri"/>
                <a:cs typeface="Calibri"/>
              </a:rPr>
              <a:t>modify the </a:t>
            </a:r>
            <a:r>
              <a:rPr sz="2400" spc="-5" dirty="0">
                <a:latin typeface="Calibri"/>
                <a:cs typeface="Calibri"/>
              </a:rPr>
              <a:t>application </a:t>
            </a:r>
            <a:r>
              <a:rPr sz="2400" spc="-20" dirty="0">
                <a:latin typeface="Calibri"/>
                <a:cs typeface="Calibri"/>
              </a:rPr>
              <a:t>buffer </a:t>
            </a:r>
            <a:r>
              <a:rPr sz="2400" spc="-10" dirty="0">
                <a:latin typeface="Calibri"/>
                <a:cs typeface="Calibri"/>
              </a:rPr>
              <a:t>until  subsequent </a:t>
            </a:r>
            <a:r>
              <a:rPr sz="2400" spc="-5" dirty="0">
                <a:latin typeface="Calibri"/>
                <a:cs typeface="Calibri"/>
              </a:rPr>
              <a:t>calls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MPI_Wait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MPI_Test </a:t>
            </a:r>
            <a:r>
              <a:rPr sz="2400" spc="-10" dirty="0">
                <a:latin typeface="Calibri"/>
                <a:cs typeface="Calibri"/>
              </a:rPr>
              <a:t>indicate that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non-blocking send has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completed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569834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Non </a:t>
            </a:r>
            <a:r>
              <a:rPr sz="2800" b="1" spc="-5" dirty="0">
                <a:latin typeface="Calibri"/>
                <a:cs typeface="Calibri"/>
              </a:rPr>
              <a:t>Blocking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sometimes </a:t>
            </a:r>
            <a:r>
              <a:rPr sz="2400" spc="-10" dirty="0">
                <a:latin typeface="Calibri"/>
                <a:cs typeface="Calibri"/>
              </a:rPr>
              <a:t>desirable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wait/test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requests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594" y="1868170"/>
            <a:ext cx="7218680" cy="367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73787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MPI_Waitall(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count,MPI_Request  array_of_requests[],MPI_Status</a:t>
            </a:r>
            <a:r>
              <a:rPr sz="1600" spc="1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array_of_statuses[]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marR="85979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MPI_Waitany(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count, MPI_Request  array_of_requests[],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*index,MPI_Status</a:t>
            </a:r>
            <a:r>
              <a:rPr sz="1600" spc="1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*status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marR="85979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MPI_Waitsome(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incount,MPI_Request  array_of_requests[],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*outcount,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array_of_indices[],MPI_Status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array_of_statuses[]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MPI_Testall(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count,MPI_Request</a:t>
            </a:r>
            <a:r>
              <a:rPr sz="1600" spc="1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array_of_requests[],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endParaRPr sz="1600">
              <a:latin typeface="Lucida Console"/>
              <a:cs typeface="Lucida Console"/>
            </a:endParaRPr>
          </a:p>
          <a:p>
            <a:pPr marL="2413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*flag,MPI_Status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array_of_statuses[]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MPI_Testany(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count,MPI_Request</a:t>
            </a:r>
            <a:r>
              <a:rPr sz="1600" spc="1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array_of_requests[],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endParaRPr sz="1600">
              <a:latin typeface="Lucida Console"/>
              <a:cs typeface="Lucida Console"/>
            </a:endParaRPr>
          </a:p>
          <a:p>
            <a:pPr marL="241300">
              <a:lnSpc>
                <a:spcPct val="100000"/>
              </a:lnSpc>
            </a:pPr>
            <a:r>
              <a:rPr sz="1600" spc="-5" dirty="0">
                <a:latin typeface="Lucida Console"/>
                <a:cs typeface="Lucida Console"/>
              </a:rPr>
              <a:t>*index, 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*flag,MPI_Status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*status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marR="85979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MPI_Testsome(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incount,MPI_Request  array_of_requests[],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*outcount,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array_of_indices[],MPI_Status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array_of_statuses[]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353934" cy="214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MPI_Probe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1582420" algn="l"/>
              </a:tabLst>
            </a:pPr>
            <a:r>
              <a:rPr sz="2400" spc="-5" dirty="0">
                <a:latin typeface="Calibri"/>
                <a:cs typeface="Calibri"/>
              </a:rPr>
              <a:t>Using	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MPI_Probe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find out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message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MPI_Probe</a:t>
            </a:r>
            <a:r>
              <a:rPr sz="1800" spc="-50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query the </a:t>
            </a:r>
            <a:r>
              <a:rPr sz="2400" spc="-5" dirty="0">
                <a:latin typeface="Calibri"/>
                <a:cs typeface="Calibri"/>
              </a:rPr>
              <a:t>message </a:t>
            </a:r>
            <a:r>
              <a:rPr sz="2400" spc="-20" dirty="0">
                <a:latin typeface="Calibri"/>
                <a:cs typeface="Calibri"/>
              </a:rPr>
              <a:t>size before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actually receiving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3112134"/>
            <a:ext cx="7308215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marR="5080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MPI_Probe(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source,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tag,MPI_Comm comm,MPI_Status*  </a:t>
            </a:r>
            <a:r>
              <a:rPr sz="1600" spc="-10" dirty="0">
                <a:latin typeface="Lucida Console"/>
                <a:cs typeface="Lucida Console"/>
              </a:rPr>
              <a:t>status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99085" marR="596900" indent="-286385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MPI_Probe</a:t>
            </a:r>
            <a:r>
              <a:rPr sz="1800" spc="-49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1800" spc="-49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does  everything but </a:t>
            </a: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Similar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MPI_Probe</a:t>
            </a:r>
            <a:r>
              <a:rPr sz="1800" spc="-45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block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460629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5, </a:t>
            </a:r>
            <a:r>
              <a:rPr sz="2800" b="1" spc="-10" dirty="0">
                <a:latin typeface="Calibri"/>
                <a:cs typeface="Calibri"/>
              </a:rPr>
              <a:t>Probe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major portions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262" y="1981961"/>
            <a:ext cx="8763000" cy="4480560"/>
          </a:xfrm>
          <a:custGeom>
            <a:avLst/>
            <a:gdLst/>
            <a:ahLst/>
            <a:cxnLst/>
            <a:rect l="l" t="t" r="r" b="b"/>
            <a:pathLst>
              <a:path w="8763000" h="4480560">
                <a:moveTo>
                  <a:pt x="0" y="4480560"/>
                </a:moveTo>
                <a:lnTo>
                  <a:pt x="8763000" y="4480560"/>
                </a:lnTo>
                <a:lnTo>
                  <a:pt x="8763000" y="0"/>
                </a:lnTo>
                <a:lnTo>
                  <a:pt x="0" y="0"/>
                </a:lnTo>
                <a:lnTo>
                  <a:pt x="0" y="44805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715" y="2020823"/>
            <a:ext cx="3684270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4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number_amount;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== 0)</a:t>
            </a:r>
            <a:r>
              <a:rPr sz="1500" spc="-5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const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MAX_NUMBERS </a:t>
            </a:r>
            <a:r>
              <a:rPr sz="1500" spc="-5" dirty="0">
                <a:latin typeface="Lucida Console"/>
                <a:cs typeface="Lucida Console"/>
              </a:rPr>
              <a:t>=</a:t>
            </a:r>
            <a:r>
              <a:rPr sz="1500" spc="-5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100;</a:t>
            </a:r>
            <a:endParaRPr sz="150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9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numbers[MAX_NUMBERS];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220" y="2935478"/>
            <a:ext cx="242633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srand(time(NULL));  number_amount </a:t>
            </a:r>
            <a:r>
              <a:rPr sz="1500" spc="-5" dirty="0">
                <a:latin typeface="Lucida Console"/>
                <a:cs typeface="Lucida Console"/>
              </a:rPr>
              <a:t>=</a:t>
            </a:r>
            <a:r>
              <a:rPr sz="1500" spc="-2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(rand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454" y="2966466"/>
            <a:ext cx="281241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>
              <a:lnSpc>
                <a:spcPts val="1795"/>
              </a:lnSpc>
            </a:pPr>
            <a:r>
              <a:rPr sz="1500" spc="-5" dirty="0">
                <a:latin typeface="Lucida Console"/>
                <a:cs typeface="Lucida Console"/>
              </a:rPr>
              <a:t>() / </a:t>
            </a:r>
            <a:r>
              <a:rPr sz="1500" spc="-10" dirty="0">
                <a:latin typeface="Lucida Console"/>
                <a:cs typeface="Lucida Console"/>
              </a:rPr>
              <a:t>(float)RAND_MAX)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*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618" y="3392678"/>
            <a:ext cx="10541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M_WORLD);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220" y="3392678"/>
            <a:ext cx="13970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MPI_Send(num  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"0</a:t>
            </a:r>
            <a:r>
              <a:rPr sz="1500" spc="-6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se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9392" y="3380994"/>
            <a:ext cx="4916170" cy="523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-635">
              <a:lnSpc>
                <a:spcPct val="100000"/>
              </a:lnSpc>
              <a:spcBef>
                <a:spcPts val="90"/>
              </a:spcBef>
            </a:pPr>
            <a:r>
              <a:rPr sz="1500" spc="-5" dirty="0">
                <a:latin typeface="Lucida Console"/>
                <a:cs typeface="Lucida Console"/>
              </a:rPr>
              <a:t>bers, </a:t>
            </a:r>
            <a:r>
              <a:rPr sz="1500" spc="-10" dirty="0">
                <a:latin typeface="Lucida Console"/>
                <a:cs typeface="Lucida Console"/>
              </a:rPr>
              <a:t>number_amount, MPI_INT, </a:t>
            </a:r>
            <a:r>
              <a:rPr sz="1500" spc="-5" dirty="0">
                <a:latin typeface="Lucida Console"/>
                <a:cs typeface="Lucida Console"/>
              </a:rPr>
              <a:t>1, 0, </a:t>
            </a:r>
            <a:r>
              <a:rPr sz="1500" spc="-10" dirty="0">
                <a:latin typeface="Lucida Console"/>
                <a:cs typeface="Lucida Console"/>
              </a:rPr>
              <a:t>MPI_COM 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nt %d numbers to 1\n"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4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number_amount);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715" y="3849878"/>
            <a:ext cx="7341870" cy="252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4005579" indent="-457834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 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== 1) {  </a:t>
            </a:r>
            <a:r>
              <a:rPr sz="1500" spc="-10" dirty="0">
                <a:latin typeface="Lucida Console"/>
                <a:cs typeface="Lucida Console"/>
              </a:rPr>
              <a:t>MPI_Status</a:t>
            </a:r>
            <a:r>
              <a:rPr sz="1500" spc="-35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status;</a:t>
            </a:r>
            <a:endParaRPr sz="15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MPI_Probe(0, 0, MPI_COMM_WORLD,</a:t>
            </a:r>
            <a:r>
              <a:rPr sz="1500" spc="-8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&amp;status);</a:t>
            </a:r>
            <a:endParaRPr sz="15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MPI_Get_count(&amp;status, MPI_INT,</a:t>
            </a:r>
            <a:r>
              <a:rPr sz="1500" spc="7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&amp;number_amount);</a:t>
            </a:r>
            <a:endParaRPr sz="1500" dirty="0">
              <a:latin typeface="Lucida Console"/>
              <a:cs typeface="Lucida Console"/>
            </a:endParaRPr>
          </a:p>
          <a:p>
            <a:pPr marL="469900" marR="508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5" dirty="0">
                <a:latin typeface="Lucida Console"/>
                <a:cs typeface="Lucida Console"/>
              </a:rPr>
              <a:t>* </a:t>
            </a:r>
            <a:r>
              <a:rPr sz="1500" spc="-10" dirty="0">
                <a:latin typeface="Lucida Console"/>
                <a:cs typeface="Lucida Console"/>
              </a:rPr>
              <a:t>number_buf </a:t>
            </a:r>
            <a:r>
              <a:rPr sz="1500" spc="-5" dirty="0">
                <a:latin typeface="Lucida Console"/>
                <a:cs typeface="Lucida Console"/>
              </a:rPr>
              <a:t>= </a:t>
            </a:r>
            <a:r>
              <a:rPr sz="1500" spc="-10" dirty="0">
                <a:latin typeface="Lucida Console"/>
                <a:cs typeface="Lucida Console"/>
              </a:rPr>
              <a:t>(</a:t>
            </a:r>
            <a:r>
              <a:rPr sz="1500" spc="-10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10" dirty="0">
                <a:latin typeface="Lucida Console"/>
                <a:cs typeface="Lucida Console"/>
              </a:rPr>
              <a:t>*)malloc(sizeof(int) </a:t>
            </a:r>
            <a:r>
              <a:rPr sz="1500" spc="-5" dirty="0">
                <a:latin typeface="Lucida Console"/>
                <a:cs typeface="Lucida Console"/>
              </a:rPr>
              <a:t>* </a:t>
            </a:r>
            <a:r>
              <a:rPr sz="1500" spc="-10" dirty="0">
                <a:latin typeface="Lucida Console"/>
                <a:cs typeface="Lucida Console"/>
              </a:rPr>
              <a:t>number_amount);  MPI_Recv(number_buf, number_amount, MPI_INT, </a:t>
            </a:r>
            <a:r>
              <a:rPr sz="1500" spc="-5" dirty="0">
                <a:latin typeface="Lucida Console"/>
                <a:cs typeface="Lucida Console"/>
              </a:rPr>
              <a:t>0,</a:t>
            </a:r>
            <a:r>
              <a:rPr sz="1500" spc="10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0,</a:t>
            </a:r>
            <a:endParaRPr sz="1500" dirty="0">
              <a:latin typeface="Lucida Console"/>
              <a:cs typeface="Lucida Console"/>
            </a:endParaRPr>
          </a:p>
          <a:p>
            <a:pPr marL="14986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MPI_COMM_WORLD,</a:t>
            </a:r>
            <a:r>
              <a:rPr sz="1500" spc="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MPI_STATUS_IGNORE);</a:t>
            </a:r>
            <a:endParaRPr sz="1500" dirty="0">
              <a:latin typeface="Lucida Console"/>
              <a:cs typeface="Lucida Console"/>
            </a:endParaRPr>
          </a:p>
          <a:p>
            <a:pPr marL="1270000" marR="804545" indent="-8001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printf(</a:t>
            </a:r>
            <a:r>
              <a:rPr sz="1500" spc="-10" dirty="0">
                <a:solidFill>
                  <a:srgbClr val="FF0000"/>
                </a:solidFill>
                <a:latin typeface="Lucida Console"/>
                <a:cs typeface="Lucida Console"/>
              </a:rPr>
              <a:t>"1 dynamically received </a:t>
            </a:r>
            <a:r>
              <a:rPr sz="1500" spc="-5" dirty="0">
                <a:solidFill>
                  <a:srgbClr val="FF0000"/>
                </a:solidFill>
                <a:latin typeface="Lucida Console"/>
                <a:cs typeface="Lucida Console"/>
              </a:rPr>
              <a:t>%d numbers from 0.\n"</a:t>
            </a:r>
            <a:r>
              <a:rPr sz="1500" spc="-5" dirty="0">
                <a:latin typeface="Lucida Console"/>
                <a:cs typeface="Lucida Console"/>
              </a:rPr>
              <a:t>,  </a:t>
            </a:r>
            <a:r>
              <a:rPr sz="1500" spc="-10" dirty="0">
                <a:latin typeface="Lucida Console"/>
                <a:cs typeface="Lucida Console"/>
              </a:rPr>
              <a:t>number_amount);</a:t>
            </a:r>
            <a:endParaRPr sz="1500" dirty="0">
              <a:latin typeface="Lucida Console"/>
              <a:cs typeface="Lucida Console"/>
            </a:endParaRPr>
          </a:p>
          <a:p>
            <a:pPr marL="4699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free(number_buf);</a:t>
            </a:r>
            <a:endParaRPr sz="1500" dirty="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 dirty="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2154173" y="3380994"/>
            <a:ext cx="4838700" cy="523240"/>
          </a:xfrm>
          <a:custGeom>
            <a:avLst/>
            <a:gdLst/>
            <a:ahLst/>
            <a:cxnLst/>
            <a:rect l="l" t="t" r="r" b="b"/>
            <a:pathLst>
              <a:path w="4838700" h="523239">
                <a:moveTo>
                  <a:pt x="0" y="522731"/>
                </a:moveTo>
                <a:lnTo>
                  <a:pt x="4838700" y="522731"/>
                </a:lnTo>
                <a:lnTo>
                  <a:pt x="48387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4173" y="3380994"/>
            <a:ext cx="4838700" cy="523240"/>
          </a:xfrm>
          <a:custGeom>
            <a:avLst/>
            <a:gdLst/>
            <a:ahLst/>
            <a:cxnLst/>
            <a:rect l="l" t="t" r="r" b="b"/>
            <a:pathLst>
              <a:path w="4838700" h="523239">
                <a:moveTo>
                  <a:pt x="0" y="522731"/>
                </a:moveTo>
                <a:lnTo>
                  <a:pt x="4838700" y="522731"/>
                </a:lnTo>
                <a:lnTo>
                  <a:pt x="48387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1898" y="3419094"/>
            <a:ext cx="4281805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indent="-213360">
              <a:lnSpc>
                <a:spcPct val="100000"/>
              </a:lnSpc>
              <a:buAutoNum type="arabicPlain"/>
              <a:tabLst>
                <a:tab pos="226060" algn="l"/>
              </a:tabLst>
            </a:pP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sent </a:t>
            </a:r>
            <a:r>
              <a:rPr sz="1400" spc="-5" dirty="0">
                <a:solidFill>
                  <a:srgbClr val="FFFFFF"/>
                </a:solidFill>
                <a:latin typeface="Lucida Console"/>
                <a:cs typeface="Lucida Console"/>
              </a:rPr>
              <a:t>93 </a:t>
            </a: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numbers </a:t>
            </a:r>
            <a:r>
              <a:rPr sz="1400" spc="-5" dirty="0">
                <a:solidFill>
                  <a:srgbClr val="FFFFFF"/>
                </a:solidFill>
                <a:latin typeface="Lucida Console"/>
                <a:cs typeface="Lucida Console"/>
              </a:rPr>
              <a:t>to</a:t>
            </a:r>
            <a:r>
              <a:rPr sz="1400" spc="-11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Console"/>
                <a:cs typeface="Lucida Console"/>
              </a:rPr>
              <a:t>1</a:t>
            </a:r>
            <a:endParaRPr sz="1400" dirty="0">
              <a:latin typeface="Lucida Console"/>
              <a:cs typeface="Lucida Console"/>
            </a:endParaRPr>
          </a:p>
          <a:p>
            <a:pPr marL="226060" indent="-213360">
              <a:lnSpc>
                <a:spcPct val="100000"/>
              </a:lnSpc>
              <a:buAutoNum type="arabicPlain"/>
              <a:tabLst>
                <a:tab pos="226060" algn="l"/>
              </a:tabLst>
            </a:pP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dynamically received </a:t>
            </a:r>
            <a:r>
              <a:rPr sz="1400" spc="-5" dirty="0">
                <a:solidFill>
                  <a:srgbClr val="FFFFFF"/>
                </a:solidFill>
                <a:latin typeface="Lucida Console"/>
                <a:cs typeface="Lucida Console"/>
              </a:rPr>
              <a:t>93 </a:t>
            </a:r>
            <a:r>
              <a:rPr sz="1400" spc="-10" dirty="0">
                <a:solidFill>
                  <a:srgbClr val="FFFFFF"/>
                </a:solidFill>
                <a:latin typeface="Lucida Console"/>
                <a:cs typeface="Lucida Console"/>
              </a:rPr>
              <a:t>numbers from</a:t>
            </a:r>
            <a:r>
              <a:rPr sz="1400" spc="-10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Console"/>
                <a:cs typeface="Lucida Console"/>
              </a:rPr>
              <a:t>0</a:t>
            </a:r>
            <a:endParaRPr sz="1400" dirty="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1265" y="2966466"/>
            <a:ext cx="2679700" cy="399415"/>
          </a:xfrm>
          <a:custGeom>
            <a:avLst/>
            <a:gdLst/>
            <a:ahLst/>
            <a:cxnLst/>
            <a:rect l="l" t="t" r="r" b="b"/>
            <a:pathLst>
              <a:path w="2679700" h="399414">
                <a:moveTo>
                  <a:pt x="0" y="399288"/>
                </a:moveTo>
                <a:lnTo>
                  <a:pt x="2679191" y="399288"/>
                </a:lnTo>
                <a:lnTo>
                  <a:pt x="2679191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1265" y="2966466"/>
            <a:ext cx="2679700" cy="399415"/>
          </a:xfrm>
          <a:custGeom>
            <a:avLst/>
            <a:gdLst/>
            <a:ahLst/>
            <a:cxnLst/>
            <a:rect l="l" t="t" r="r" b="b"/>
            <a:pathLst>
              <a:path w="2679700" h="399414">
                <a:moveTo>
                  <a:pt x="0" y="399288"/>
                </a:moveTo>
                <a:lnTo>
                  <a:pt x="2679191" y="399288"/>
                </a:lnTo>
                <a:lnTo>
                  <a:pt x="2679191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9244" y="2995803"/>
            <a:ext cx="391731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Output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similar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spc="-15" baseline="-31481" dirty="0">
                <a:latin typeface="Lucida Console"/>
                <a:cs typeface="Lucida Console"/>
              </a:rPr>
              <a:t>MAX_NUMBERS;</a:t>
            </a:r>
            <a:endParaRPr sz="2250" baseline="-31481" dirty="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920355" cy="1995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Blocking </a:t>
            </a:r>
            <a:r>
              <a:rPr sz="2800" b="1" spc="-10" dirty="0">
                <a:latin typeface="Calibri"/>
                <a:cs typeface="Calibri"/>
              </a:rPr>
              <a:t>Communication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Deadlocks</a:t>
            </a:r>
            <a:endParaRPr sz="28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deadlock </a:t>
            </a:r>
            <a:r>
              <a:rPr sz="2400" spc="-25" dirty="0">
                <a:latin typeface="Calibri"/>
                <a:cs typeface="Calibri"/>
              </a:rPr>
              <a:t>"refers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spc="-10" dirty="0">
                <a:latin typeface="Calibri"/>
                <a:cs typeface="Calibri"/>
              </a:rPr>
              <a:t>condition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10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more  </a:t>
            </a: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waiting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release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resource,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10" dirty="0">
                <a:latin typeface="Calibri"/>
                <a:cs typeface="Calibri"/>
              </a:rPr>
              <a:t>two processes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waiting </a:t>
            </a:r>
            <a:r>
              <a:rPr sz="2400" spc="-20" dirty="0">
                <a:latin typeface="Calibri"/>
                <a:cs typeface="Calibri"/>
              </a:rPr>
              <a:t>for  </a:t>
            </a:r>
            <a:r>
              <a:rPr sz="2400" spc="-10" dirty="0">
                <a:latin typeface="Calibri"/>
                <a:cs typeface="Calibri"/>
              </a:rPr>
              <a:t>resources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5" dirty="0">
                <a:latin typeface="Calibri"/>
                <a:cs typeface="Calibri"/>
              </a:rPr>
              <a:t>circular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chain”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2977007"/>
            <a:ext cx="3736340" cy="1315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Code </a:t>
            </a:r>
            <a:r>
              <a:rPr sz="2000" dirty="0">
                <a:latin typeface="Calibri"/>
                <a:cs typeface="Calibri"/>
              </a:rPr>
              <a:t>in each MPI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  <a:p>
            <a:pPr marL="1383665" marR="5080">
              <a:lnSpc>
                <a:spcPct val="105000"/>
              </a:lnSpc>
              <a:spcBef>
                <a:spcPts val="350"/>
              </a:spcBef>
              <a:tabLst>
                <a:tab pos="3521075" algn="l"/>
              </a:tabLst>
            </a:pPr>
            <a:r>
              <a:rPr sz="1600" spc="-5" dirty="0">
                <a:latin typeface="Calibri"/>
                <a:cs typeface="Calibri"/>
              </a:rPr>
              <a:t>MPI_Send(…, </a:t>
            </a:r>
            <a:r>
              <a:rPr sz="1600" spc="-10" dirty="0">
                <a:latin typeface="Calibri"/>
                <a:cs typeface="Calibri"/>
              </a:rPr>
              <a:t>right_rank, </a:t>
            </a:r>
            <a:r>
              <a:rPr sz="1600" spc="-5" dirty="0">
                <a:latin typeface="Calibri"/>
                <a:cs typeface="Calibri"/>
              </a:rPr>
              <a:t>…)  M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I_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v(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…, l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ft_</a:t>
            </a:r>
            <a:r>
              <a:rPr sz="1600" spc="-5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ank,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…)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2631948" y="4270247"/>
            <a:ext cx="6106667" cy="244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9791" y="4302776"/>
            <a:ext cx="6016125" cy="234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5219" y="3110510"/>
            <a:ext cx="6484101" cy="3546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28314" y="4623816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0169" y="438238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6969" y="59067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4596" y="5220970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1250" y="5068189"/>
            <a:ext cx="195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6769" y="56019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1350" y="590671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0770" y="3211829"/>
            <a:ext cx="238061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Will block </a:t>
            </a:r>
            <a:r>
              <a:rPr sz="1600" b="1" spc="-5" dirty="0">
                <a:latin typeface="Calibri"/>
                <a:cs typeface="Calibri"/>
              </a:rPr>
              <a:t>and </a:t>
            </a:r>
            <a:r>
              <a:rPr sz="1600" b="1" spc="-10" dirty="0">
                <a:latin typeface="Calibri"/>
                <a:cs typeface="Calibri"/>
              </a:rPr>
              <a:t>never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return,  </a:t>
            </a:r>
            <a:r>
              <a:rPr sz="1600" b="1" spc="-5" dirty="0">
                <a:latin typeface="Calibri"/>
                <a:cs typeface="Calibri"/>
              </a:rPr>
              <a:t>because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MPI_Recv </a:t>
            </a:r>
            <a:r>
              <a:rPr sz="1600" b="1" spc="-10" dirty="0">
                <a:latin typeface="Calibri"/>
                <a:cs typeface="Calibri"/>
              </a:rPr>
              <a:t>cannot </a:t>
            </a:r>
            <a:r>
              <a:rPr sz="1600" b="1" spc="-5" dirty="0">
                <a:latin typeface="Calibri"/>
                <a:cs typeface="Calibri"/>
              </a:rPr>
              <a:t>be  called in the </a:t>
            </a:r>
            <a:r>
              <a:rPr sz="1600" b="1" spc="-10" dirty="0">
                <a:latin typeface="Calibri"/>
                <a:cs typeface="Calibri"/>
              </a:rPr>
              <a:t>right-hand </a:t>
            </a:r>
            <a:r>
              <a:rPr sz="1600" b="1" spc="-5" dirty="0">
                <a:latin typeface="Calibri"/>
                <a:cs typeface="Calibri"/>
              </a:rPr>
              <a:t>MPI  </a:t>
            </a:r>
            <a:r>
              <a:rPr sz="1600" b="1" spc="-10" dirty="0">
                <a:latin typeface="Calibri"/>
                <a:cs typeface="Calibri"/>
              </a:rPr>
              <a:t>process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3375" y="4337316"/>
            <a:ext cx="1668018" cy="1431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03044" y="4864354"/>
            <a:ext cx="76581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8071" y="4611623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8071" y="4611623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70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70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3415" y="4648200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3415" y="4648200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13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13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7715" y="4648200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7715" y="4648200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56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5628" y="4648200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8071" y="4611623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1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48071" y="4611623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1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82111" y="5372100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2111" y="5372100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95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95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67455" y="5408676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7455" y="5408676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38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38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81755" y="5408676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1755" y="5408676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81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38144" y="5408676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82111" y="5372100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2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2111" y="5372100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2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0544" y="4431791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0544" y="4431791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195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95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7" y="219455"/>
                </a:lnTo>
                <a:lnTo>
                  <a:pt x="56387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75888" y="44683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5888" y="44683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2" y="219455"/>
                </a:lnTo>
                <a:lnTo>
                  <a:pt x="57912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38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338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7" y="219455"/>
                </a:lnTo>
                <a:lnTo>
                  <a:pt x="56387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90188" y="44683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0188" y="44683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2" y="219455"/>
                </a:lnTo>
                <a:lnTo>
                  <a:pt x="57912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481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8100" y="44683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5"/>
                </a:moveTo>
                <a:lnTo>
                  <a:pt x="56387" y="219455"/>
                </a:lnTo>
                <a:lnTo>
                  <a:pt x="56387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0544" y="4431791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1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90544" y="4431791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1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34328" y="4721352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4328" y="4721352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63284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63284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9671" y="4757928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9671" y="4757928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77583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77583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33971" y="4757928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33971" y="4757928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91883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91883" y="4757928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34328" y="4721352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2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34328" y="4721352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2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76771" y="6242303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4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76771" y="6242303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4">
                <a:moveTo>
                  <a:pt x="0" y="292608"/>
                </a:moveTo>
                <a:lnTo>
                  <a:pt x="342900" y="292608"/>
                </a:lnTo>
                <a:lnTo>
                  <a:pt x="342900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057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057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62115" y="6278879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62115" y="6278879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200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200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76415" y="6278879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1" y="219456"/>
                </a:lnTo>
                <a:lnTo>
                  <a:pt x="57911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76415" y="6278879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6"/>
                </a:moveTo>
                <a:lnTo>
                  <a:pt x="57912" y="219456"/>
                </a:lnTo>
                <a:lnTo>
                  <a:pt x="5791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343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8" y="219456"/>
                </a:lnTo>
                <a:lnTo>
                  <a:pt x="56388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434328" y="6278879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4" h="219710">
                <a:moveTo>
                  <a:pt x="0" y="219456"/>
                </a:moveTo>
                <a:lnTo>
                  <a:pt x="56387" y="219456"/>
                </a:lnTo>
                <a:lnTo>
                  <a:pt x="56387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76771" y="6242303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2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76771" y="6242303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2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13092" y="5536691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13092" y="5536691"/>
            <a:ext cx="342900" cy="292735"/>
          </a:xfrm>
          <a:custGeom>
            <a:avLst/>
            <a:gdLst/>
            <a:ahLst/>
            <a:cxnLst/>
            <a:rect l="l" t="t" r="r" b="b"/>
            <a:pathLst>
              <a:path w="342900" h="292735">
                <a:moveTo>
                  <a:pt x="0" y="292607"/>
                </a:moveTo>
                <a:lnTo>
                  <a:pt x="342900" y="292607"/>
                </a:lnTo>
                <a:lnTo>
                  <a:pt x="34290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420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420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99959" y="55732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99959" y="55732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3563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563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414259" y="55732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14259" y="5573267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0" y="219455"/>
                </a:moveTo>
                <a:lnTo>
                  <a:pt x="56388" y="219455"/>
                </a:lnTo>
                <a:lnTo>
                  <a:pt x="56388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706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70647" y="5573267"/>
            <a:ext cx="58419" cy="219710"/>
          </a:xfrm>
          <a:custGeom>
            <a:avLst/>
            <a:gdLst/>
            <a:ahLst/>
            <a:cxnLst/>
            <a:rect l="l" t="t" r="r" b="b"/>
            <a:pathLst>
              <a:path w="58420" h="219710">
                <a:moveTo>
                  <a:pt x="0" y="219455"/>
                </a:moveTo>
                <a:lnTo>
                  <a:pt x="57911" y="219455"/>
                </a:lnTo>
                <a:lnTo>
                  <a:pt x="579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13092" y="5536691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342900" y="0"/>
                </a:moveTo>
                <a:lnTo>
                  <a:pt x="0" y="0"/>
                </a:lnTo>
                <a:lnTo>
                  <a:pt x="171450" y="73152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13092" y="5536691"/>
            <a:ext cx="342900" cy="73660"/>
          </a:xfrm>
          <a:custGeom>
            <a:avLst/>
            <a:gdLst/>
            <a:ahLst/>
            <a:cxnLst/>
            <a:rect l="l" t="t" r="r" b="b"/>
            <a:pathLst>
              <a:path w="342900" h="73660">
                <a:moveTo>
                  <a:pt x="0" y="0"/>
                </a:moveTo>
                <a:lnTo>
                  <a:pt x="171450" y="73152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0" y="4190998"/>
            <a:ext cx="4762500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R="350520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4190998"/>
            <a:ext cx="47625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5169408" cy="2615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8428" y="2620898"/>
            <a:ext cx="291020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Earthquake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simulation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Surface velocity </a:t>
            </a:r>
            <a:r>
              <a:rPr sz="2000" dirty="0">
                <a:latin typeface="Calibri"/>
                <a:cs typeface="Calibri"/>
              </a:rPr>
              <a:t>75 </a:t>
            </a:r>
            <a:r>
              <a:rPr sz="2000" spc="-5" dirty="0">
                <a:latin typeface="Calibri"/>
                <a:cs typeface="Calibri"/>
              </a:rPr>
              <a:t>sec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after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earthquake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4789804"/>
            <a:ext cx="3526790" cy="163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63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Flu pandemic simulation  </a:t>
            </a:r>
            <a:r>
              <a:rPr sz="2000" dirty="0">
                <a:latin typeface="Calibri"/>
                <a:cs typeface="Calibri"/>
              </a:rPr>
              <a:t>300 </a:t>
            </a:r>
            <a:r>
              <a:rPr sz="2000" spc="-5" dirty="0">
                <a:latin typeface="Calibri"/>
                <a:cs typeface="Calibri"/>
              </a:rPr>
              <a:t>million people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tracked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Density of </a:t>
            </a:r>
            <a:r>
              <a:rPr sz="2000" spc="-10" dirty="0">
                <a:latin typeface="Calibri"/>
                <a:cs typeface="Calibri"/>
              </a:rPr>
              <a:t>infected </a:t>
            </a:r>
            <a:r>
              <a:rPr sz="2000" spc="-5" dirty="0">
                <a:latin typeface="Calibri"/>
                <a:cs typeface="Calibri"/>
              </a:rPr>
              <a:t>population, </a:t>
            </a:r>
            <a:r>
              <a:rPr sz="2000" dirty="0">
                <a:latin typeface="Calibri"/>
                <a:cs typeface="Calibri"/>
              </a:rPr>
              <a:t>45  </a:t>
            </a:r>
            <a:r>
              <a:rPr sz="2000" spc="-15" dirty="0">
                <a:latin typeface="Calibri"/>
                <a:cs typeface="Calibri"/>
              </a:rPr>
              <a:t>days </a:t>
            </a:r>
            <a:r>
              <a:rPr sz="2000" spc="-10" dirty="0">
                <a:latin typeface="Calibri"/>
                <a:cs typeface="Calibri"/>
              </a:rPr>
              <a:t>after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breakout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55975" y="927861"/>
            <a:ext cx="19602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HPC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Example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831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12787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Blocking </a:t>
            </a:r>
            <a:r>
              <a:rPr sz="2800" b="1" spc="-10" dirty="0">
                <a:latin typeface="Calibri"/>
                <a:cs typeface="Calibri"/>
              </a:rPr>
              <a:t>Communication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Deadlocks(cont)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1823547"/>
            <a:ext cx="185801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MPI_Send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MPI_Recv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828" y="1823547"/>
            <a:ext cx="185801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300"/>
              </a:lnSpc>
            </a:pPr>
            <a:r>
              <a:rPr sz="1600" i="1" spc="-9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MPI_Send(</a:t>
            </a:r>
            <a:r>
              <a:rPr sz="1600" i="1" spc="-9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,0</a:t>
            </a:r>
            <a:r>
              <a:rPr sz="1600" i="1" spc="-9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MPI_Recv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0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828" y="3685413"/>
            <a:ext cx="2101850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MPI_Recv(</a:t>
            </a:r>
            <a:r>
              <a:rPr sz="1600" i="1" spc="-90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,0,</a:t>
            </a:r>
            <a:r>
              <a:rPr sz="1600" i="1" spc="-90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MPI_Send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0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,...)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3685413"/>
            <a:ext cx="3267710" cy="154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57580">
              <a:lnSpc>
                <a:spcPct val="120000"/>
              </a:lnSpc>
            </a:pP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MPI_Send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MPI_Recv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</a:t>
            </a:r>
            <a:endParaRPr sz="1600">
              <a:latin typeface="Lucida Sans Typewriter"/>
              <a:cs typeface="Lucida Sans Typewriter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Use non-blocking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operations</a:t>
            </a:r>
            <a:endParaRPr sz="2000">
              <a:latin typeface="Calibri"/>
              <a:cs typeface="Calibri"/>
            </a:endParaRPr>
          </a:p>
          <a:p>
            <a:pPr marL="469900" marR="835660">
              <a:lnSpc>
                <a:spcPct val="120000"/>
              </a:lnSpc>
              <a:spcBef>
                <a:spcPts val="75"/>
              </a:spcBef>
            </a:pP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MPI_ISend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MPI_IRecv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1,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4636389"/>
            <a:ext cx="1979930" cy="59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MPI_ISend(</a:t>
            </a:r>
            <a:r>
              <a:rPr sz="1600" i="1" spc="-90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,0</a:t>
            </a:r>
            <a:r>
              <a:rPr sz="1600" i="1" spc="-90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9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  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MPI_IRecv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</a:t>
            </a:r>
            <a:r>
              <a:rPr sz="1600" i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0,</a:t>
            </a:r>
            <a:r>
              <a:rPr sz="1600" i="1" spc="-645" dirty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  <a:r>
              <a:rPr sz="1600" i="1" spc="-5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3534155" y="2034539"/>
            <a:ext cx="1439418" cy="91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2349119"/>
            <a:ext cx="4885690" cy="135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08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Solutions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Order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operations more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carefully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8771" y="2450083"/>
            <a:ext cx="1886457" cy="907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6924675" cy="214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Message Order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Preservation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Messages do not </a:t>
            </a:r>
            <a:r>
              <a:rPr sz="2400" spc="-20" dirty="0">
                <a:latin typeface="Calibri"/>
                <a:cs typeface="Calibri"/>
              </a:rPr>
              <a:t>overtake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is true </a:t>
            </a:r>
            <a:r>
              <a:rPr sz="2400" spc="-10" dirty="0">
                <a:latin typeface="Calibri"/>
                <a:cs typeface="Calibri"/>
              </a:rPr>
              <a:t>even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non-synchronous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sends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Rule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messages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connection,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25" dirty="0">
                <a:latin typeface="Calibri"/>
                <a:cs typeface="Calibri"/>
              </a:rPr>
              <a:t>communicator, </a:t>
            </a:r>
            <a:r>
              <a:rPr sz="2400" spc="-10" dirty="0">
                <a:latin typeface="Calibri"/>
                <a:cs typeface="Calibri"/>
              </a:rPr>
              <a:t>source,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destination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209800" y="3733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733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411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00750" y="415378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09900" y="349300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599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199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599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9900" y="349300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599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199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59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2614" y="353136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2700" y="43555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599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199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599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2700" y="43555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599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199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0900" y="42793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599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199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599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0900" y="427939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599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199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9600" y="4800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4800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8852" y="3874261"/>
            <a:ext cx="2165985" cy="474345"/>
          </a:xfrm>
          <a:custGeom>
            <a:avLst/>
            <a:gdLst/>
            <a:ahLst/>
            <a:cxnLst/>
            <a:rect l="l" t="t" r="r" b="b"/>
            <a:pathLst>
              <a:path w="2165985" h="474345">
                <a:moveTo>
                  <a:pt x="1088771" y="0"/>
                </a:moveTo>
                <a:lnTo>
                  <a:pt x="1037971" y="762"/>
                </a:lnTo>
                <a:lnTo>
                  <a:pt x="987425" y="2667"/>
                </a:lnTo>
                <a:lnTo>
                  <a:pt x="937006" y="5968"/>
                </a:lnTo>
                <a:lnTo>
                  <a:pt x="886840" y="10540"/>
                </a:lnTo>
                <a:lnTo>
                  <a:pt x="837057" y="16129"/>
                </a:lnTo>
                <a:lnTo>
                  <a:pt x="787781" y="22987"/>
                </a:lnTo>
                <a:lnTo>
                  <a:pt x="739267" y="30987"/>
                </a:lnTo>
                <a:lnTo>
                  <a:pt x="691261" y="39877"/>
                </a:lnTo>
                <a:lnTo>
                  <a:pt x="644017" y="49911"/>
                </a:lnTo>
                <a:lnTo>
                  <a:pt x="597788" y="60960"/>
                </a:lnTo>
                <a:lnTo>
                  <a:pt x="552450" y="72898"/>
                </a:lnTo>
                <a:lnTo>
                  <a:pt x="508253" y="85725"/>
                </a:lnTo>
                <a:lnTo>
                  <a:pt x="465200" y="99313"/>
                </a:lnTo>
                <a:lnTo>
                  <a:pt x="423418" y="113792"/>
                </a:lnTo>
                <a:lnTo>
                  <a:pt x="382905" y="129158"/>
                </a:lnTo>
                <a:lnTo>
                  <a:pt x="344043" y="145033"/>
                </a:lnTo>
                <a:lnTo>
                  <a:pt x="306577" y="161798"/>
                </a:lnTo>
                <a:lnTo>
                  <a:pt x="270890" y="179196"/>
                </a:lnTo>
                <a:lnTo>
                  <a:pt x="236855" y="197104"/>
                </a:lnTo>
                <a:lnTo>
                  <a:pt x="174371" y="234823"/>
                </a:lnTo>
                <a:lnTo>
                  <a:pt x="120396" y="274446"/>
                </a:lnTo>
                <a:lnTo>
                  <a:pt x="85471" y="305562"/>
                </a:lnTo>
                <a:lnTo>
                  <a:pt x="56007" y="337438"/>
                </a:lnTo>
                <a:lnTo>
                  <a:pt x="32131" y="370458"/>
                </a:lnTo>
                <a:lnTo>
                  <a:pt x="14605" y="404368"/>
                </a:lnTo>
                <a:lnTo>
                  <a:pt x="1650" y="450595"/>
                </a:lnTo>
                <a:lnTo>
                  <a:pt x="0" y="473075"/>
                </a:lnTo>
                <a:lnTo>
                  <a:pt x="25908" y="473963"/>
                </a:lnTo>
                <a:lnTo>
                  <a:pt x="26288" y="463169"/>
                </a:lnTo>
                <a:lnTo>
                  <a:pt x="27305" y="453263"/>
                </a:lnTo>
                <a:lnTo>
                  <a:pt x="38735" y="413512"/>
                </a:lnTo>
                <a:lnTo>
                  <a:pt x="61087" y="373633"/>
                </a:lnTo>
                <a:lnTo>
                  <a:pt x="84962" y="343535"/>
                </a:lnTo>
                <a:lnTo>
                  <a:pt x="114300" y="313817"/>
                </a:lnTo>
                <a:lnTo>
                  <a:pt x="162051" y="274955"/>
                </a:lnTo>
                <a:lnTo>
                  <a:pt x="218439" y="237617"/>
                </a:lnTo>
                <a:lnTo>
                  <a:pt x="282956" y="202056"/>
                </a:lnTo>
                <a:lnTo>
                  <a:pt x="317881" y="185165"/>
                </a:lnTo>
                <a:lnTo>
                  <a:pt x="354584" y="168782"/>
                </a:lnTo>
                <a:lnTo>
                  <a:pt x="392811" y="153035"/>
                </a:lnTo>
                <a:lnTo>
                  <a:pt x="432562" y="138049"/>
                </a:lnTo>
                <a:lnTo>
                  <a:pt x="473583" y="123825"/>
                </a:lnTo>
                <a:lnTo>
                  <a:pt x="516000" y="110362"/>
                </a:lnTo>
                <a:lnTo>
                  <a:pt x="559688" y="97662"/>
                </a:lnTo>
                <a:lnTo>
                  <a:pt x="604265" y="85979"/>
                </a:lnTo>
                <a:lnTo>
                  <a:pt x="649986" y="75056"/>
                </a:lnTo>
                <a:lnTo>
                  <a:pt x="696595" y="65277"/>
                </a:lnTo>
                <a:lnTo>
                  <a:pt x="743965" y="56387"/>
                </a:lnTo>
                <a:lnTo>
                  <a:pt x="791972" y="48513"/>
                </a:lnTo>
                <a:lnTo>
                  <a:pt x="840613" y="41782"/>
                </a:lnTo>
                <a:lnTo>
                  <a:pt x="889762" y="36194"/>
                </a:lnTo>
                <a:lnTo>
                  <a:pt x="939292" y="31750"/>
                </a:lnTo>
                <a:lnTo>
                  <a:pt x="989076" y="28575"/>
                </a:lnTo>
                <a:lnTo>
                  <a:pt x="1038987" y="26543"/>
                </a:lnTo>
                <a:lnTo>
                  <a:pt x="1089152" y="25907"/>
                </a:lnTo>
                <a:lnTo>
                  <a:pt x="1488798" y="25907"/>
                </a:lnTo>
                <a:lnTo>
                  <a:pt x="1486027" y="25526"/>
                </a:lnTo>
                <a:lnTo>
                  <a:pt x="1438148" y="19812"/>
                </a:lnTo>
                <a:lnTo>
                  <a:pt x="1389634" y="14731"/>
                </a:lnTo>
                <a:lnTo>
                  <a:pt x="1340485" y="10413"/>
                </a:lnTo>
                <a:lnTo>
                  <a:pt x="1290827" y="6857"/>
                </a:lnTo>
                <a:lnTo>
                  <a:pt x="1240663" y="3937"/>
                </a:lnTo>
                <a:lnTo>
                  <a:pt x="1190371" y="1905"/>
                </a:lnTo>
                <a:lnTo>
                  <a:pt x="1139825" y="507"/>
                </a:lnTo>
                <a:lnTo>
                  <a:pt x="1088771" y="0"/>
                </a:lnTo>
                <a:close/>
              </a:path>
              <a:path w="2165985" h="474345">
                <a:moveTo>
                  <a:pt x="2074065" y="215655"/>
                </a:moveTo>
                <a:lnTo>
                  <a:pt x="2054478" y="231267"/>
                </a:lnTo>
                <a:lnTo>
                  <a:pt x="2165604" y="308356"/>
                </a:lnTo>
                <a:lnTo>
                  <a:pt x="2132331" y="225551"/>
                </a:lnTo>
                <a:lnTo>
                  <a:pt x="2083053" y="225551"/>
                </a:lnTo>
                <a:lnTo>
                  <a:pt x="2075302" y="216400"/>
                </a:lnTo>
                <a:lnTo>
                  <a:pt x="2074065" y="215655"/>
                </a:lnTo>
                <a:close/>
              </a:path>
              <a:path w="2165985" h="474345">
                <a:moveTo>
                  <a:pt x="2075302" y="216400"/>
                </a:moveTo>
                <a:lnTo>
                  <a:pt x="2083053" y="225551"/>
                </a:lnTo>
                <a:lnTo>
                  <a:pt x="2092581" y="217550"/>
                </a:lnTo>
                <a:lnTo>
                  <a:pt x="2077212" y="217550"/>
                </a:lnTo>
                <a:lnTo>
                  <a:pt x="2075302" y="216400"/>
                </a:lnTo>
                <a:close/>
              </a:path>
              <a:path w="2165985" h="474345">
                <a:moveTo>
                  <a:pt x="2115185" y="182880"/>
                </a:moveTo>
                <a:lnTo>
                  <a:pt x="2094734" y="199180"/>
                </a:lnTo>
                <a:lnTo>
                  <a:pt x="2102866" y="208914"/>
                </a:lnTo>
                <a:lnTo>
                  <a:pt x="2083053" y="225551"/>
                </a:lnTo>
                <a:lnTo>
                  <a:pt x="2132331" y="225551"/>
                </a:lnTo>
                <a:lnTo>
                  <a:pt x="2115185" y="182880"/>
                </a:lnTo>
                <a:close/>
              </a:path>
              <a:path w="2165985" h="474345">
                <a:moveTo>
                  <a:pt x="2074532" y="215283"/>
                </a:moveTo>
                <a:lnTo>
                  <a:pt x="2075302" y="216400"/>
                </a:lnTo>
                <a:lnTo>
                  <a:pt x="2077212" y="217550"/>
                </a:lnTo>
                <a:lnTo>
                  <a:pt x="2074532" y="215283"/>
                </a:lnTo>
                <a:close/>
              </a:path>
              <a:path w="2165985" h="474345">
                <a:moveTo>
                  <a:pt x="2094734" y="199180"/>
                </a:moveTo>
                <a:lnTo>
                  <a:pt x="2074532" y="215283"/>
                </a:lnTo>
                <a:lnTo>
                  <a:pt x="2077212" y="217550"/>
                </a:lnTo>
                <a:lnTo>
                  <a:pt x="2092581" y="217550"/>
                </a:lnTo>
                <a:lnTo>
                  <a:pt x="2102866" y="208914"/>
                </a:lnTo>
                <a:lnTo>
                  <a:pt x="2094734" y="199180"/>
                </a:lnTo>
                <a:close/>
              </a:path>
              <a:path w="2165985" h="474345">
                <a:moveTo>
                  <a:pt x="2074426" y="215367"/>
                </a:moveTo>
                <a:lnTo>
                  <a:pt x="2074065" y="215655"/>
                </a:lnTo>
                <a:lnTo>
                  <a:pt x="2075302" y="216400"/>
                </a:lnTo>
                <a:lnTo>
                  <a:pt x="2074426" y="215367"/>
                </a:lnTo>
                <a:close/>
              </a:path>
              <a:path w="2165985" h="474345">
                <a:moveTo>
                  <a:pt x="1488798" y="25907"/>
                </a:moveTo>
                <a:lnTo>
                  <a:pt x="1089152" y="25907"/>
                </a:lnTo>
                <a:lnTo>
                  <a:pt x="1139698" y="26415"/>
                </a:lnTo>
                <a:lnTo>
                  <a:pt x="1189736" y="27686"/>
                </a:lnTo>
                <a:lnTo>
                  <a:pt x="1239647" y="29844"/>
                </a:lnTo>
                <a:lnTo>
                  <a:pt x="1289303" y="32638"/>
                </a:lnTo>
                <a:lnTo>
                  <a:pt x="1338580" y="36321"/>
                </a:lnTo>
                <a:lnTo>
                  <a:pt x="1387348" y="40512"/>
                </a:lnTo>
                <a:lnTo>
                  <a:pt x="1435481" y="45593"/>
                </a:lnTo>
                <a:lnTo>
                  <a:pt x="1482978" y="51307"/>
                </a:lnTo>
                <a:lnTo>
                  <a:pt x="1529588" y="57657"/>
                </a:lnTo>
                <a:lnTo>
                  <a:pt x="1575435" y="64643"/>
                </a:lnTo>
                <a:lnTo>
                  <a:pt x="1620265" y="72136"/>
                </a:lnTo>
                <a:lnTo>
                  <a:pt x="1663953" y="80263"/>
                </a:lnTo>
                <a:lnTo>
                  <a:pt x="1706499" y="89026"/>
                </a:lnTo>
                <a:lnTo>
                  <a:pt x="1747774" y="98170"/>
                </a:lnTo>
                <a:lnTo>
                  <a:pt x="1787525" y="107823"/>
                </a:lnTo>
                <a:lnTo>
                  <a:pt x="1826006" y="117856"/>
                </a:lnTo>
                <a:lnTo>
                  <a:pt x="1862836" y="128396"/>
                </a:lnTo>
                <a:lnTo>
                  <a:pt x="1931035" y="150621"/>
                </a:lnTo>
                <a:lnTo>
                  <a:pt x="1991868" y="174117"/>
                </a:lnTo>
                <a:lnTo>
                  <a:pt x="2044064" y="198755"/>
                </a:lnTo>
                <a:lnTo>
                  <a:pt x="2074065" y="215655"/>
                </a:lnTo>
                <a:lnTo>
                  <a:pt x="2074426" y="215367"/>
                </a:lnTo>
                <a:lnTo>
                  <a:pt x="2073910" y="214756"/>
                </a:lnTo>
                <a:lnTo>
                  <a:pt x="2075192" y="214756"/>
                </a:lnTo>
                <a:lnTo>
                  <a:pt x="2094734" y="199180"/>
                </a:lnTo>
                <a:lnTo>
                  <a:pt x="2055622" y="175513"/>
                </a:lnTo>
                <a:lnTo>
                  <a:pt x="2001647" y="150113"/>
                </a:lnTo>
                <a:lnTo>
                  <a:pt x="1939417" y="126111"/>
                </a:lnTo>
                <a:lnTo>
                  <a:pt x="1869821" y="103505"/>
                </a:lnTo>
                <a:lnTo>
                  <a:pt x="1832610" y="92837"/>
                </a:lnTo>
                <a:lnTo>
                  <a:pt x="1793621" y="82550"/>
                </a:lnTo>
                <a:lnTo>
                  <a:pt x="1753235" y="72770"/>
                </a:lnTo>
                <a:lnTo>
                  <a:pt x="1711706" y="63626"/>
                </a:lnTo>
                <a:lnTo>
                  <a:pt x="1668652" y="54863"/>
                </a:lnTo>
                <a:lnTo>
                  <a:pt x="1624584" y="46608"/>
                </a:lnTo>
                <a:lnTo>
                  <a:pt x="1579245" y="38988"/>
                </a:lnTo>
                <a:lnTo>
                  <a:pt x="1533144" y="32004"/>
                </a:lnTo>
                <a:lnTo>
                  <a:pt x="1488798" y="25907"/>
                </a:lnTo>
                <a:close/>
              </a:path>
              <a:path w="2165985" h="474345">
                <a:moveTo>
                  <a:pt x="2073910" y="214756"/>
                </a:moveTo>
                <a:lnTo>
                  <a:pt x="2074426" y="215367"/>
                </a:lnTo>
                <a:lnTo>
                  <a:pt x="2073910" y="214756"/>
                </a:lnTo>
                <a:close/>
              </a:path>
              <a:path w="2165985" h="474345">
                <a:moveTo>
                  <a:pt x="2075192" y="214756"/>
                </a:moveTo>
                <a:lnTo>
                  <a:pt x="2073910" y="214756"/>
                </a:lnTo>
                <a:lnTo>
                  <a:pt x="2074532" y="215283"/>
                </a:lnTo>
                <a:lnTo>
                  <a:pt x="2075192" y="214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1791" y="3860291"/>
            <a:ext cx="76200" cy="140335"/>
          </a:xfrm>
          <a:custGeom>
            <a:avLst/>
            <a:gdLst/>
            <a:ahLst/>
            <a:cxnLst/>
            <a:rect l="l" t="t" r="r" b="b"/>
            <a:pathLst>
              <a:path w="76200" h="140335">
                <a:moveTo>
                  <a:pt x="0" y="140207"/>
                </a:moveTo>
                <a:lnTo>
                  <a:pt x="76200" y="140207"/>
                </a:lnTo>
                <a:lnTo>
                  <a:pt x="76200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1791" y="38602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5108" y="37719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5108" y="37719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700" y="3354311"/>
            <a:ext cx="6551676" cy="232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6618" y="3390636"/>
            <a:ext cx="6462022" cy="222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6618" y="3382145"/>
            <a:ext cx="6462395" cy="2231390"/>
          </a:xfrm>
          <a:custGeom>
            <a:avLst/>
            <a:gdLst/>
            <a:ahLst/>
            <a:cxnLst/>
            <a:rect l="l" t="t" r="r" b="b"/>
            <a:pathLst>
              <a:path w="6462395" h="2231390">
                <a:moveTo>
                  <a:pt x="492450" y="155439"/>
                </a:moveTo>
                <a:lnTo>
                  <a:pt x="531106" y="145337"/>
                </a:lnTo>
                <a:lnTo>
                  <a:pt x="572181" y="135089"/>
                </a:lnTo>
                <a:lnTo>
                  <a:pt x="615467" y="124761"/>
                </a:lnTo>
                <a:lnTo>
                  <a:pt x="660756" y="114420"/>
                </a:lnTo>
                <a:lnTo>
                  <a:pt x="707842" y="104134"/>
                </a:lnTo>
                <a:lnTo>
                  <a:pt x="756516" y="93967"/>
                </a:lnTo>
                <a:lnTo>
                  <a:pt x="806572" y="83989"/>
                </a:lnTo>
                <a:lnTo>
                  <a:pt x="857802" y="74264"/>
                </a:lnTo>
                <a:lnTo>
                  <a:pt x="909998" y="64860"/>
                </a:lnTo>
                <a:lnTo>
                  <a:pt x="962954" y="55845"/>
                </a:lnTo>
                <a:lnTo>
                  <a:pt x="1016461" y="47283"/>
                </a:lnTo>
                <a:lnTo>
                  <a:pt x="1070312" y="39243"/>
                </a:lnTo>
                <a:lnTo>
                  <a:pt x="1124300" y="31791"/>
                </a:lnTo>
                <a:lnTo>
                  <a:pt x="1178218" y="24994"/>
                </a:lnTo>
                <a:lnTo>
                  <a:pt x="1231858" y="18918"/>
                </a:lnTo>
                <a:lnTo>
                  <a:pt x="1285012" y="13630"/>
                </a:lnTo>
                <a:lnTo>
                  <a:pt x="1337474" y="9198"/>
                </a:lnTo>
                <a:lnTo>
                  <a:pt x="1389035" y="5688"/>
                </a:lnTo>
                <a:lnTo>
                  <a:pt x="1439489" y="3166"/>
                </a:lnTo>
                <a:lnTo>
                  <a:pt x="1488966" y="1477"/>
                </a:lnTo>
                <a:lnTo>
                  <a:pt x="1537781" y="422"/>
                </a:lnTo>
                <a:lnTo>
                  <a:pt x="1586057" y="0"/>
                </a:lnTo>
                <a:lnTo>
                  <a:pt x="1633918" y="211"/>
                </a:lnTo>
                <a:lnTo>
                  <a:pt x="1681489" y="1055"/>
                </a:lnTo>
                <a:lnTo>
                  <a:pt x="1728893" y="2532"/>
                </a:lnTo>
                <a:lnTo>
                  <a:pt x="1776255" y="4643"/>
                </a:lnTo>
                <a:lnTo>
                  <a:pt x="1823700" y="7387"/>
                </a:lnTo>
                <a:lnTo>
                  <a:pt x="1871350" y="10765"/>
                </a:lnTo>
                <a:lnTo>
                  <a:pt x="1919331" y="14775"/>
                </a:lnTo>
                <a:lnTo>
                  <a:pt x="1967767" y="19419"/>
                </a:lnTo>
                <a:lnTo>
                  <a:pt x="2016782" y="24696"/>
                </a:lnTo>
                <a:lnTo>
                  <a:pt x="2066500" y="30606"/>
                </a:lnTo>
                <a:lnTo>
                  <a:pt x="2117045" y="37150"/>
                </a:lnTo>
                <a:lnTo>
                  <a:pt x="2168541" y="44326"/>
                </a:lnTo>
                <a:lnTo>
                  <a:pt x="2221114" y="52136"/>
                </a:lnTo>
                <a:lnTo>
                  <a:pt x="2274886" y="60580"/>
                </a:lnTo>
                <a:lnTo>
                  <a:pt x="2329983" y="69656"/>
                </a:lnTo>
                <a:lnTo>
                  <a:pt x="2386528" y="79366"/>
                </a:lnTo>
                <a:lnTo>
                  <a:pt x="2430326" y="87505"/>
                </a:lnTo>
                <a:lnTo>
                  <a:pt x="2474577" y="96655"/>
                </a:lnTo>
                <a:lnTo>
                  <a:pt x="2519282" y="106728"/>
                </a:lnTo>
                <a:lnTo>
                  <a:pt x="2564442" y="117636"/>
                </a:lnTo>
                <a:lnTo>
                  <a:pt x="2610055" y="129291"/>
                </a:lnTo>
                <a:lnTo>
                  <a:pt x="2656122" y="141605"/>
                </a:lnTo>
                <a:lnTo>
                  <a:pt x="2702643" y="154491"/>
                </a:lnTo>
                <a:lnTo>
                  <a:pt x="2749619" y="167861"/>
                </a:lnTo>
                <a:lnTo>
                  <a:pt x="2797048" y="181626"/>
                </a:lnTo>
                <a:lnTo>
                  <a:pt x="2844933" y="195700"/>
                </a:lnTo>
                <a:lnTo>
                  <a:pt x="2893271" y="209993"/>
                </a:lnTo>
                <a:lnTo>
                  <a:pt x="2942065" y="224419"/>
                </a:lnTo>
                <a:lnTo>
                  <a:pt x="2991313" y="238890"/>
                </a:lnTo>
                <a:lnTo>
                  <a:pt x="3041016" y="253317"/>
                </a:lnTo>
                <a:lnTo>
                  <a:pt x="3091173" y="267613"/>
                </a:lnTo>
                <a:lnTo>
                  <a:pt x="3141786" y="281690"/>
                </a:lnTo>
                <a:lnTo>
                  <a:pt x="3192854" y="295461"/>
                </a:lnTo>
                <a:lnTo>
                  <a:pt x="3244377" y="308836"/>
                </a:lnTo>
                <a:lnTo>
                  <a:pt x="3296356" y="321730"/>
                </a:lnTo>
                <a:lnTo>
                  <a:pt x="3348789" y="334053"/>
                </a:lnTo>
                <a:lnTo>
                  <a:pt x="3401679" y="345717"/>
                </a:lnTo>
                <a:lnTo>
                  <a:pt x="3455023" y="356636"/>
                </a:lnTo>
                <a:lnTo>
                  <a:pt x="3508824" y="366721"/>
                </a:lnTo>
                <a:lnTo>
                  <a:pt x="3563080" y="375885"/>
                </a:lnTo>
                <a:lnTo>
                  <a:pt x="3617793" y="384039"/>
                </a:lnTo>
                <a:lnTo>
                  <a:pt x="3662473" y="389555"/>
                </a:lnTo>
                <a:lnTo>
                  <a:pt x="3707896" y="393903"/>
                </a:lnTo>
                <a:lnTo>
                  <a:pt x="3754011" y="397184"/>
                </a:lnTo>
                <a:lnTo>
                  <a:pt x="3800772" y="399496"/>
                </a:lnTo>
                <a:lnTo>
                  <a:pt x="3848132" y="400940"/>
                </a:lnTo>
                <a:lnTo>
                  <a:pt x="3896042" y="401616"/>
                </a:lnTo>
                <a:lnTo>
                  <a:pt x="3944454" y="401622"/>
                </a:lnTo>
                <a:lnTo>
                  <a:pt x="3993321" y="401058"/>
                </a:lnTo>
                <a:lnTo>
                  <a:pt x="4042595" y="400025"/>
                </a:lnTo>
                <a:lnTo>
                  <a:pt x="4092229" y="398622"/>
                </a:lnTo>
                <a:lnTo>
                  <a:pt x="4142174" y="396947"/>
                </a:lnTo>
                <a:lnTo>
                  <a:pt x="4192384" y="395102"/>
                </a:lnTo>
                <a:lnTo>
                  <a:pt x="4242809" y="393186"/>
                </a:lnTo>
                <a:lnTo>
                  <a:pt x="4293403" y="391298"/>
                </a:lnTo>
                <a:lnTo>
                  <a:pt x="4344118" y="389538"/>
                </a:lnTo>
                <a:lnTo>
                  <a:pt x="4394906" y="388006"/>
                </a:lnTo>
                <a:lnTo>
                  <a:pt x="4445719" y="386802"/>
                </a:lnTo>
                <a:lnTo>
                  <a:pt x="4496509" y="386024"/>
                </a:lnTo>
                <a:lnTo>
                  <a:pt x="4547230" y="385773"/>
                </a:lnTo>
                <a:lnTo>
                  <a:pt x="4597832" y="386148"/>
                </a:lnTo>
                <a:lnTo>
                  <a:pt x="4648269" y="387249"/>
                </a:lnTo>
                <a:lnTo>
                  <a:pt x="4698493" y="389176"/>
                </a:lnTo>
                <a:lnTo>
                  <a:pt x="4748456" y="392028"/>
                </a:lnTo>
                <a:lnTo>
                  <a:pt x="4798109" y="395905"/>
                </a:lnTo>
                <a:lnTo>
                  <a:pt x="4847406" y="400906"/>
                </a:lnTo>
                <a:lnTo>
                  <a:pt x="4896299" y="407132"/>
                </a:lnTo>
                <a:lnTo>
                  <a:pt x="4944740" y="414681"/>
                </a:lnTo>
                <a:lnTo>
                  <a:pt x="4992682" y="423655"/>
                </a:lnTo>
                <a:lnTo>
                  <a:pt x="5040075" y="434151"/>
                </a:lnTo>
                <a:lnTo>
                  <a:pt x="5086874" y="446270"/>
                </a:lnTo>
                <a:lnTo>
                  <a:pt x="5133030" y="460112"/>
                </a:lnTo>
                <a:lnTo>
                  <a:pt x="5176965" y="474689"/>
                </a:lnTo>
                <a:lnTo>
                  <a:pt x="5222544" y="490664"/>
                </a:lnTo>
                <a:lnTo>
                  <a:pt x="5269586" y="507967"/>
                </a:lnTo>
                <a:lnTo>
                  <a:pt x="5317907" y="526528"/>
                </a:lnTo>
                <a:lnTo>
                  <a:pt x="5367327" y="546278"/>
                </a:lnTo>
                <a:lnTo>
                  <a:pt x="5417663" y="567147"/>
                </a:lnTo>
                <a:lnTo>
                  <a:pt x="5468734" y="589064"/>
                </a:lnTo>
                <a:lnTo>
                  <a:pt x="5520359" y="611959"/>
                </a:lnTo>
                <a:lnTo>
                  <a:pt x="5572354" y="635764"/>
                </a:lnTo>
                <a:lnTo>
                  <a:pt x="5624538" y="660407"/>
                </a:lnTo>
                <a:lnTo>
                  <a:pt x="5676731" y="685819"/>
                </a:lnTo>
                <a:lnTo>
                  <a:pt x="5728749" y="711930"/>
                </a:lnTo>
                <a:lnTo>
                  <a:pt x="5780411" y="738670"/>
                </a:lnTo>
                <a:lnTo>
                  <a:pt x="5831535" y="765970"/>
                </a:lnTo>
                <a:lnTo>
                  <a:pt x="5881939" y="793759"/>
                </a:lnTo>
                <a:lnTo>
                  <a:pt x="5931442" y="821967"/>
                </a:lnTo>
                <a:lnTo>
                  <a:pt x="5979862" y="850524"/>
                </a:lnTo>
                <a:lnTo>
                  <a:pt x="6027017" y="879362"/>
                </a:lnTo>
                <a:lnTo>
                  <a:pt x="6072725" y="908409"/>
                </a:lnTo>
                <a:lnTo>
                  <a:pt x="6116804" y="937595"/>
                </a:lnTo>
                <a:lnTo>
                  <a:pt x="6159073" y="966852"/>
                </a:lnTo>
                <a:lnTo>
                  <a:pt x="6199350" y="996108"/>
                </a:lnTo>
                <a:lnTo>
                  <a:pt x="6237452" y="1025295"/>
                </a:lnTo>
                <a:lnTo>
                  <a:pt x="6273199" y="1054341"/>
                </a:lnTo>
                <a:lnTo>
                  <a:pt x="6306408" y="1083178"/>
                </a:lnTo>
                <a:lnTo>
                  <a:pt x="6336898" y="1111735"/>
                </a:lnTo>
                <a:lnTo>
                  <a:pt x="6364486" y="1139943"/>
                </a:lnTo>
                <a:lnTo>
                  <a:pt x="6410232" y="1195029"/>
                </a:lnTo>
                <a:lnTo>
                  <a:pt x="6442191" y="1247878"/>
                </a:lnTo>
                <a:lnTo>
                  <a:pt x="6458910" y="1297931"/>
                </a:lnTo>
                <a:lnTo>
                  <a:pt x="6462022" y="1325768"/>
                </a:lnTo>
                <a:lnTo>
                  <a:pt x="6461612" y="1354084"/>
                </a:lnTo>
                <a:lnTo>
                  <a:pt x="6450554" y="1411886"/>
                </a:lnTo>
                <a:lnTo>
                  <a:pt x="6426385" y="1470814"/>
                </a:lnTo>
                <a:lnTo>
                  <a:pt x="6389760" y="1530343"/>
                </a:lnTo>
                <a:lnTo>
                  <a:pt x="6341329" y="1589948"/>
                </a:lnTo>
                <a:lnTo>
                  <a:pt x="6312890" y="1619615"/>
                </a:lnTo>
                <a:lnTo>
                  <a:pt x="6281745" y="1649104"/>
                </a:lnTo>
                <a:lnTo>
                  <a:pt x="6247975" y="1678350"/>
                </a:lnTo>
                <a:lnTo>
                  <a:pt x="6211660" y="1707286"/>
                </a:lnTo>
                <a:lnTo>
                  <a:pt x="6172884" y="1735849"/>
                </a:lnTo>
                <a:lnTo>
                  <a:pt x="6131727" y="1763971"/>
                </a:lnTo>
                <a:lnTo>
                  <a:pt x="6088270" y="1791588"/>
                </a:lnTo>
                <a:lnTo>
                  <a:pt x="6042596" y="1818633"/>
                </a:lnTo>
                <a:lnTo>
                  <a:pt x="5994786" y="1845042"/>
                </a:lnTo>
                <a:lnTo>
                  <a:pt x="5944921" y="1870748"/>
                </a:lnTo>
                <a:lnTo>
                  <a:pt x="5893083" y="1895687"/>
                </a:lnTo>
                <a:lnTo>
                  <a:pt x="5839354" y="1919791"/>
                </a:lnTo>
                <a:lnTo>
                  <a:pt x="5783814" y="1942997"/>
                </a:lnTo>
                <a:lnTo>
                  <a:pt x="5726546" y="1965238"/>
                </a:lnTo>
                <a:lnTo>
                  <a:pt x="5667630" y="1986449"/>
                </a:lnTo>
                <a:lnTo>
                  <a:pt x="5607149" y="2006563"/>
                </a:lnTo>
                <a:lnTo>
                  <a:pt x="5545185" y="2025517"/>
                </a:lnTo>
                <a:lnTo>
                  <a:pt x="5481817" y="2043243"/>
                </a:lnTo>
                <a:lnTo>
                  <a:pt x="5417129" y="2059677"/>
                </a:lnTo>
                <a:lnTo>
                  <a:pt x="5344437" y="2076181"/>
                </a:lnTo>
                <a:lnTo>
                  <a:pt x="5306241" y="2084120"/>
                </a:lnTo>
                <a:lnTo>
                  <a:pt x="5266865" y="2091850"/>
                </a:lnTo>
                <a:lnTo>
                  <a:pt x="5226349" y="2099371"/>
                </a:lnTo>
                <a:lnTo>
                  <a:pt x="5184732" y="2106683"/>
                </a:lnTo>
                <a:lnTo>
                  <a:pt x="5142054" y="2113786"/>
                </a:lnTo>
                <a:lnTo>
                  <a:pt x="5098355" y="2120680"/>
                </a:lnTo>
                <a:lnTo>
                  <a:pt x="5053673" y="2127365"/>
                </a:lnTo>
                <a:lnTo>
                  <a:pt x="5008050" y="2133842"/>
                </a:lnTo>
                <a:lnTo>
                  <a:pt x="4961525" y="2140109"/>
                </a:lnTo>
                <a:lnTo>
                  <a:pt x="4914137" y="2146168"/>
                </a:lnTo>
                <a:lnTo>
                  <a:pt x="4865926" y="2152018"/>
                </a:lnTo>
                <a:lnTo>
                  <a:pt x="4816933" y="2157659"/>
                </a:lnTo>
                <a:lnTo>
                  <a:pt x="4767195" y="2163091"/>
                </a:lnTo>
                <a:lnTo>
                  <a:pt x="4716754" y="2168314"/>
                </a:lnTo>
                <a:lnTo>
                  <a:pt x="4665649" y="2173328"/>
                </a:lnTo>
                <a:lnTo>
                  <a:pt x="4613919" y="2178133"/>
                </a:lnTo>
                <a:lnTo>
                  <a:pt x="4561605" y="2182729"/>
                </a:lnTo>
                <a:lnTo>
                  <a:pt x="4508746" y="2187117"/>
                </a:lnTo>
                <a:lnTo>
                  <a:pt x="4455382" y="2191295"/>
                </a:lnTo>
                <a:lnTo>
                  <a:pt x="4401552" y="2195264"/>
                </a:lnTo>
                <a:lnTo>
                  <a:pt x="4347296" y="2199025"/>
                </a:lnTo>
                <a:lnTo>
                  <a:pt x="4292654" y="2202577"/>
                </a:lnTo>
                <a:lnTo>
                  <a:pt x="4237666" y="2205920"/>
                </a:lnTo>
                <a:lnTo>
                  <a:pt x="4182371" y="2209053"/>
                </a:lnTo>
                <a:lnTo>
                  <a:pt x="4126809" y="2211978"/>
                </a:lnTo>
                <a:lnTo>
                  <a:pt x="4071019" y="2214694"/>
                </a:lnTo>
                <a:lnTo>
                  <a:pt x="4015042" y="2217201"/>
                </a:lnTo>
                <a:lnTo>
                  <a:pt x="3958917" y="2219499"/>
                </a:lnTo>
                <a:lnTo>
                  <a:pt x="3902684" y="2221589"/>
                </a:lnTo>
                <a:lnTo>
                  <a:pt x="3846382" y="2223469"/>
                </a:lnTo>
                <a:lnTo>
                  <a:pt x="3790051" y="2225140"/>
                </a:lnTo>
                <a:lnTo>
                  <a:pt x="3733731" y="2226603"/>
                </a:lnTo>
                <a:lnTo>
                  <a:pt x="3677462" y="2227856"/>
                </a:lnTo>
                <a:lnTo>
                  <a:pt x="3621283" y="2228901"/>
                </a:lnTo>
                <a:lnTo>
                  <a:pt x="3565234" y="2229737"/>
                </a:lnTo>
                <a:lnTo>
                  <a:pt x="3509354" y="2230363"/>
                </a:lnTo>
                <a:lnTo>
                  <a:pt x="3453684" y="2230781"/>
                </a:lnTo>
                <a:lnTo>
                  <a:pt x="3398263" y="2230990"/>
                </a:lnTo>
                <a:lnTo>
                  <a:pt x="3343131" y="2230990"/>
                </a:lnTo>
                <a:lnTo>
                  <a:pt x="3288327" y="2230781"/>
                </a:lnTo>
                <a:lnTo>
                  <a:pt x="3233892" y="2230363"/>
                </a:lnTo>
                <a:lnTo>
                  <a:pt x="3179864" y="2229736"/>
                </a:lnTo>
                <a:lnTo>
                  <a:pt x="3126284" y="2228900"/>
                </a:lnTo>
                <a:lnTo>
                  <a:pt x="3073191" y="2227855"/>
                </a:lnTo>
                <a:lnTo>
                  <a:pt x="3020625" y="2226602"/>
                </a:lnTo>
                <a:lnTo>
                  <a:pt x="2968626" y="2225139"/>
                </a:lnTo>
                <a:lnTo>
                  <a:pt x="2917233" y="2223467"/>
                </a:lnTo>
                <a:lnTo>
                  <a:pt x="2866486" y="2221587"/>
                </a:lnTo>
                <a:lnTo>
                  <a:pt x="2816425" y="2219497"/>
                </a:lnTo>
                <a:lnTo>
                  <a:pt x="2767090" y="2217199"/>
                </a:lnTo>
                <a:lnTo>
                  <a:pt x="2718519" y="2214691"/>
                </a:lnTo>
                <a:lnTo>
                  <a:pt x="2670754" y="2211975"/>
                </a:lnTo>
                <a:lnTo>
                  <a:pt x="2617177" y="2208634"/>
                </a:lnTo>
                <a:lnTo>
                  <a:pt x="2563033" y="2204967"/>
                </a:lnTo>
                <a:lnTo>
                  <a:pt x="2508370" y="2200977"/>
                </a:lnTo>
                <a:lnTo>
                  <a:pt x="2453237" y="2196670"/>
                </a:lnTo>
                <a:lnTo>
                  <a:pt x="2397682" y="2192049"/>
                </a:lnTo>
                <a:lnTo>
                  <a:pt x="2341755" y="2187118"/>
                </a:lnTo>
                <a:lnTo>
                  <a:pt x="2285505" y="2181882"/>
                </a:lnTo>
                <a:lnTo>
                  <a:pt x="2228980" y="2176344"/>
                </a:lnTo>
                <a:lnTo>
                  <a:pt x="2172229" y="2170509"/>
                </a:lnTo>
                <a:lnTo>
                  <a:pt x="2115301" y="2164380"/>
                </a:lnTo>
                <a:lnTo>
                  <a:pt x="2058244" y="2157963"/>
                </a:lnTo>
                <a:lnTo>
                  <a:pt x="2001108" y="2151260"/>
                </a:lnTo>
                <a:lnTo>
                  <a:pt x="1943942" y="2144277"/>
                </a:lnTo>
                <a:lnTo>
                  <a:pt x="1886793" y="2137017"/>
                </a:lnTo>
                <a:lnTo>
                  <a:pt x="1829712" y="2129485"/>
                </a:lnTo>
                <a:lnTo>
                  <a:pt x="1772746" y="2121684"/>
                </a:lnTo>
                <a:lnTo>
                  <a:pt x="1715945" y="2113618"/>
                </a:lnTo>
                <a:lnTo>
                  <a:pt x="1659357" y="2105293"/>
                </a:lnTo>
                <a:lnTo>
                  <a:pt x="1603032" y="2096711"/>
                </a:lnTo>
                <a:lnTo>
                  <a:pt x="1547017" y="2087878"/>
                </a:lnTo>
                <a:lnTo>
                  <a:pt x="1491363" y="2078797"/>
                </a:lnTo>
                <a:lnTo>
                  <a:pt x="1436117" y="2069472"/>
                </a:lnTo>
                <a:lnTo>
                  <a:pt x="1381328" y="2059907"/>
                </a:lnTo>
                <a:lnTo>
                  <a:pt x="1327046" y="2050107"/>
                </a:lnTo>
                <a:lnTo>
                  <a:pt x="1273319" y="2040076"/>
                </a:lnTo>
                <a:lnTo>
                  <a:pt x="1220196" y="2029817"/>
                </a:lnTo>
                <a:lnTo>
                  <a:pt x="1167726" y="2019336"/>
                </a:lnTo>
                <a:lnTo>
                  <a:pt x="1115957" y="2008635"/>
                </a:lnTo>
                <a:lnTo>
                  <a:pt x="1064939" y="1997720"/>
                </a:lnTo>
                <a:lnTo>
                  <a:pt x="1014720" y="1986594"/>
                </a:lnTo>
                <a:lnTo>
                  <a:pt x="965348" y="1975262"/>
                </a:lnTo>
                <a:lnTo>
                  <a:pt x="916874" y="1963727"/>
                </a:lnTo>
                <a:lnTo>
                  <a:pt x="869346" y="1951994"/>
                </a:lnTo>
                <a:lnTo>
                  <a:pt x="822812" y="1940066"/>
                </a:lnTo>
                <a:lnTo>
                  <a:pt x="777321" y="1927949"/>
                </a:lnTo>
                <a:lnTo>
                  <a:pt x="732922" y="1915645"/>
                </a:lnTo>
                <a:lnTo>
                  <a:pt x="689664" y="1903160"/>
                </a:lnTo>
                <a:lnTo>
                  <a:pt x="647596" y="1890497"/>
                </a:lnTo>
                <a:lnTo>
                  <a:pt x="606767" y="1877661"/>
                </a:lnTo>
                <a:lnTo>
                  <a:pt x="567225" y="1864655"/>
                </a:lnTo>
                <a:lnTo>
                  <a:pt x="529019" y="1851484"/>
                </a:lnTo>
                <a:lnTo>
                  <a:pt x="492198" y="1838151"/>
                </a:lnTo>
                <a:lnTo>
                  <a:pt x="422907" y="1811020"/>
                </a:lnTo>
                <a:lnTo>
                  <a:pt x="359742" y="1783293"/>
                </a:lnTo>
                <a:lnTo>
                  <a:pt x="303093" y="1755004"/>
                </a:lnTo>
                <a:lnTo>
                  <a:pt x="255290" y="1726519"/>
                </a:lnTo>
                <a:lnTo>
                  <a:pt x="213906" y="1696015"/>
                </a:lnTo>
                <a:lnTo>
                  <a:pt x="178542" y="1663668"/>
                </a:lnTo>
                <a:lnTo>
                  <a:pt x="148796" y="1629653"/>
                </a:lnTo>
                <a:lnTo>
                  <a:pt x="124268" y="1594146"/>
                </a:lnTo>
                <a:lnTo>
                  <a:pt x="104560" y="1557321"/>
                </a:lnTo>
                <a:lnTo>
                  <a:pt x="89271" y="1519356"/>
                </a:lnTo>
                <a:lnTo>
                  <a:pt x="78000" y="1480425"/>
                </a:lnTo>
                <a:lnTo>
                  <a:pt x="70347" y="1440704"/>
                </a:lnTo>
                <a:lnTo>
                  <a:pt x="65914" y="1400369"/>
                </a:lnTo>
                <a:lnTo>
                  <a:pt x="64298" y="1359595"/>
                </a:lnTo>
                <a:lnTo>
                  <a:pt x="65102" y="1318557"/>
                </a:lnTo>
                <a:lnTo>
                  <a:pt x="67923" y="1277431"/>
                </a:lnTo>
                <a:lnTo>
                  <a:pt x="72364" y="1236394"/>
                </a:lnTo>
                <a:lnTo>
                  <a:pt x="78022" y="1195620"/>
                </a:lnTo>
                <a:lnTo>
                  <a:pt x="84499" y="1155284"/>
                </a:lnTo>
                <a:lnTo>
                  <a:pt x="91394" y="1115563"/>
                </a:lnTo>
                <a:lnTo>
                  <a:pt x="98308" y="1076632"/>
                </a:lnTo>
                <a:lnTo>
                  <a:pt x="104839" y="1038667"/>
                </a:lnTo>
                <a:lnTo>
                  <a:pt x="110589" y="1001843"/>
                </a:lnTo>
                <a:lnTo>
                  <a:pt x="115157" y="966336"/>
                </a:lnTo>
                <a:lnTo>
                  <a:pt x="118143" y="932320"/>
                </a:lnTo>
                <a:lnTo>
                  <a:pt x="119147" y="899973"/>
                </a:lnTo>
                <a:lnTo>
                  <a:pt x="117769" y="869469"/>
                </a:lnTo>
                <a:lnTo>
                  <a:pt x="97741" y="775754"/>
                </a:lnTo>
                <a:lnTo>
                  <a:pt x="79507" y="716689"/>
                </a:lnTo>
                <a:lnTo>
                  <a:pt x="60328" y="663106"/>
                </a:lnTo>
                <a:lnTo>
                  <a:pt x="41625" y="614321"/>
                </a:lnTo>
                <a:lnTo>
                  <a:pt x="24820" y="569649"/>
                </a:lnTo>
                <a:lnTo>
                  <a:pt x="11333" y="528406"/>
                </a:lnTo>
                <a:lnTo>
                  <a:pt x="2586" y="489908"/>
                </a:lnTo>
                <a:lnTo>
                  <a:pt x="0" y="453470"/>
                </a:lnTo>
                <a:lnTo>
                  <a:pt x="4995" y="418408"/>
                </a:lnTo>
                <a:lnTo>
                  <a:pt x="38912" y="354383"/>
                </a:lnTo>
                <a:lnTo>
                  <a:pt x="94330" y="303144"/>
                </a:lnTo>
                <a:lnTo>
                  <a:pt x="129404" y="280874"/>
                </a:lnTo>
                <a:lnTo>
                  <a:pt x="169102" y="260378"/>
                </a:lnTo>
                <a:lnTo>
                  <a:pt x="213211" y="241314"/>
                </a:lnTo>
                <a:lnTo>
                  <a:pt x="261518" y="223337"/>
                </a:lnTo>
                <a:lnTo>
                  <a:pt x="313808" y="206105"/>
                </a:lnTo>
                <a:lnTo>
                  <a:pt x="369870" y="189274"/>
                </a:lnTo>
                <a:lnTo>
                  <a:pt x="429488" y="172499"/>
                </a:lnTo>
                <a:lnTo>
                  <a:pt x="492450" y="155439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7161" y="37345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7161" y="37345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2961" y="38869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2961" y="38869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09114" y="3772789"/>
            <a:ext cx="88074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b="1" spc="-5" dirty="0">
                <a:latin typeface="Arial"/>
                <a:cs typeface="Arial"/>
              </a:rPr>
              <a:t>0	</a:t>
            </a:r>
            <a:r>
              <a:rPr sz="2400" spc="-140" dirty="0">
                <a:latin typeface="Arial"/>
                <a:cs typeface="Arial"/>
              </a:rPr>
              <a:t>1</a:t>
            </a:r>
            <a:r>
              <a:rPr sz="3600" b="1" spc="-7" baseline="-27777" dirty="0">
                <a:latin typeface="Arial"/>
                <a:cs typeface="Arial"/>
              </a:rPr>
              <a:t>1</a:t>
            </a:r>
            <a:endParaRPr sz="3600" baseline="-27777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20561" y="42679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0561" y="42679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53150" y="4306189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63061" y="364617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599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199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599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63061" y="364617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99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599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199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59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95015" y="368376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05861" y="45087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05861" y="45087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85414" y="4395216"/>
            <a:ext cx="34734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4</a:t>
            </a:r>
            <a:r>
              <a:rPr sz="3600" b="1" spc="-7" baseline="-27777" dirty="0">
                <a:latin typeface="Arial"/>
                <a:cs typeface="Arial"/>
              </a:rPr>
              <a:t>4</a:t>
            </a:r>
            <a:endParaRPr sz="3600" baseline="-27777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44061" y="44325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4061" y="443255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23615" y="4319016"/>
            <a:ext cx="3479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3</a:t>
            </a:r>
            <a:r>
              <a:rPr sz="3600" b="1" spc="-7" baseline="-27777" dirty="0">
                <a:latin typeface="Arial"/>
                <a:cs typeface="Arial"/>
              </a:rPr>
              <a:t>3</a:t>
            </a:r>
            <a:endParaRPr sz="3600" baseline="-27777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72761" y="49537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72761" y="495376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52569" y="4839589"/>
            <a:ext cx="3479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latin typeface="Arial"/>
                <a:cs typeface="Arial"/>
              </a:rPr>
              <a:t>6</a:t>
            </a:r>
            <a:r>
              <a:rPr sz="3600" b="1" baseline="-27777" dirty="0">
                <a:latin typeface="Arial"/>
                <a:cs typeface="Arial"/>
              </a:rPr>
              <a:t>6</a:t>
            </a:r>
            <a:endParaRPr sz="3600" baseline="-27777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21252" y="4026661"/>
            <a:ext cx="2165985" cy="474345"/>
          </a:xfrm>
          <a:custGeom>
            <a:avLst/>
            <a:gdLst/>
            <a:ahLst/>
            <a:cxnLst/>
            <a:rect l="l" t="t" r="r" b="b"/>
            <a:pathLst>
              <a:path w="2165985" h="474345">
                <a:moveTo>
                  <a:pt x="1088771" y="0"/>
                </a:moveTo>
                <a:lnTo>
                  <a:pt x="1037971" y="762"/>
                </a:lnTo>
                <a:lnTo>
                  <a:pt x="987425" y="2667"/>
                </a:lnTo>
                <a:lnTo>
                  <a:pt x="937006" y="5968"/>
                </a:lnTo>
                <a:lnTo>
                  <a:pt x="886840" y="10540"/>
                </a:lnTo>
                <a:lnTo>
                  <a:pt x="837057" y="16129"/>
                </a:lnTo>
                <a:lnTo>
                  <a:pt x="787781" y="22987"/>
                </a:lnTo>
                <a:lnTo>
                  <a:pt x="739267" y="30987"/>
                </a:lnTo>
                <a:lnTo>
                  <a:pt x="691261" y="39877"/>
                </a:lnTo>
                <a:lnTo>
                  <a:pt x="644017" y="49911"/>
                </a:lnTo>
                <a:lnTo>
                  <a:pt x="597788" y="60960"/>
                </a:lnTo>
                <a:lnTo>
                  <a:pt x="552450" y="72898"/>
                </a:lnTo>
                <a:lnTo>
                  <a:pt x="508253" y="85725"/>
                </a:lnTo>
                <a:lnTo>
                  <a:pt x="465200" y="99313"/>
                </a:lnTo>
                <a:lnTo>
                  <a:pt x="423418" y="113792"/>
                </a:lnTo>
                <a:lnTo>
                  <a:pt x="382905" y="129158"/>
                </a:lnTo>
                <a:lnTo>
                  <a:pt x="344043" y="145033"/>
                </a:lnTo>
                <a:lnTo>
                  <a:pt x="306577" y="161798"/>
                </a:lnTo>
                <a:lnTo>
                  <a:pt x="270890" y="179196"/>
                </a:lnTo>
                <a:lnTo>
                  <a:pt x="236855" y="197104"/>
                </a:lnTo>
                <a:lnTo>
                  <a:pt x="174371" y="234823"/>
                </a:lnTo>
                <a:lnTo>
                  <a:pt x="120396" y="274446"/>
                </a:lnTo>
                <a:lnTo>
                  <a:pt x="85471" y="305562"/>
                </a:lnTo>
                <a:lnTo>
                  <a:pt x="56007" y="337438"/>
                </a:lnTo>
                <a:lnTo>
                  <a:pt x="32131" y="370458"/>
                </a:lnTo>
                <a:lnTo>
                  <a:pt x="14605" y="404368"/>
                </a:lnTo>
                <a:lnTo>
                  <a:pt x="1650" y="450595"/>
                </a:lnTo>
                <a:lnTo>
                  <a:pt x="0" y="473075"/>
                </a:lnTo>
                <a:lnTo>
                  <a:pt x="25908" y="473963"/>
                </a:lnTo>
                <a:lnTo>
                  <a:pt x="26288" y="463169"/>
                </a:lnTo>
                <a:lnTo>
                  <a:pt x="27305" y="453263"/>
                </a:lnTo>
                <a:lnTo>
                  <a:pt x="38735" y="413512"/>
                </a:lnTo>
                <a:lnTo>
                  <a:pt x="61087" y="373633"/>
                </a:lnTo>
                <a:lnTo>
                  <a:pt x="84962" y="343535"/>
                </a:lnTo>
                <a:lnTo>
                  <a:pt x="114300" y="313817"/>
                </a:lnTo>
                <a:lnTo>
                  <a:pt x="162051" y="274955"/>
                </a:lnTo>
                <a:lnTo>
                  <a:pt x="218439" y="237617"/>
                </a:lnTo>
                <a:lnTo>
                  <a:pt x="282956" y="202056"/>
                </a:lnTo>
                <a:lnTo>
                  <a:pt x="317881" y="185165"/>
                </a:lnTo>
                <a:lnTo>
                  <a:pt x="354584" y="168782"/>
                </a:lnTo>
                <a:lnTo>
                  <a:pt x="392811" y="153035"/>
                </a:lnTo>
                <a:lnTo>
                  <a:pt x="432562" y="138049"/>
                </a:lnTo>
                <a:lnTo>
                  <a:pt x="473583" y="123825"/>
                </a:lnTo>
                <a:lnTo>
                  <a:pt x="516000" y="110362"/>
                </a:lnTo>
                <a:lnTo>
                  <a:pt x="559688" y="97662"/>
                </a:lnTo>
                <a:lnTo>
                  <a:pt x="604265" y="85979"/>
                </a:lnTo>
                <a:lnTo>
                  <a:pt x="649986" y="75056"/>
                </a:lnTo>
                <a:lnTo>
                  <a:pt x="696595" y="65277"/>
                </a:lnTo>
                <a:lnTo>
                  <a:pt x="743965" y="56387"/>
                </a:lnTo>
                <a:lnTo>
                  <a:pt x="791972" y="48513"/>
                </a:lnTo>
                <a:lnTo>
                  <a:pt x="840613" y="41782"/>
                </a:lnTo>
                <a:lnTo>
                  <a:pt x="889762" y="36194"/>
                </a:lnTo>
                <a:lnTo>
                  <a:pt x="939292" y="31750"/>
                </a:lnTo>
                <a:lnTo>
                  <a:pt x="989076" y="28575"/>
                </a:lnTo>
                <a:lnTo>
                  <a:pt x="1038987" y="26543"/>
                </a:lnTo>
                <a:lnTo>
                  <a:pt x="1089152" y="25907"/>
                </a:lnTo>
                <a:lnTo>
                  <a:pt x="1488798" y="25907"/>
                </a:lnTo>
                <a:lnTo>
                  <a:pt x="1486027" y="25526"/>
                </a:lnTo>
                <a:lnTo>
                  <a:pt x="1438148" y="19812"/>
                </a:lnTo>
                <a:lnTo>
                  <a:pt x="1389634" y="14731"/>
                </a:lnTo>
                <a:lnTo>
                  <a:pt x="1340485" y="10413"/>
                </a:lnTo>
                <a:lnTo>
                  <a:pt x="1290827" y="6857"/>
                </a:lnTo>
                <a:lnTo>
                  <a:pt x="1240663" y="3937"/>
                </a:lnTo>
                <a:lnTo>
                  <a:pt x="1190371" y="1905"/>
                </a:lnTo>
                <a:lnTo>
                  <a:pt x="1139825" y="507"/>
                </a:lnTo>
                <a:lnTo>
                  <a:pt x="1088771" y="0"/>
                </a:lnTo>
                <a:close/>
              </a:path>
              <a:path w="2165985" h="474345">
                <a:moveTo>
                  <a:pt x="2074065" y="215655"/>
                </a:moveTo>
                <a:lnTo>
                  <a:pt x="2054478" y="231267"/>
                </a:lnTo>
                <a:lnTo>
                  <a:pt x="2165604" y="308356"/>
                </a:lnTo>
                <a:lnTo>
                  <a:pt x="2132331" y="225551"/>
                </a:lnTo>
                <a:lnTo>
                  <a:pt x="2083053" y="225551"/>
                </a:lnTo>
                <a:lnTo>
                  <a:pt x="2075302" y="216400"/>
                </a:lnTo>
                <a:lnTo>
                  <a:pt x="2074065" y="215655"/>
                </a:lnTo>
                <a:close/>
              </a:path>
              <a:path w="2165985" h="474345">
                <a:moveTo>
                  <a:pt x="2075302" y="216400"/>
                </a:moveTo>
                <a:lnTo>
                  <a:pt x="2083053" y="225551"/>
                </a:lnTo>
                <a:lnTo>
                  <a:pt x="2092581" y="217550"/>
                </a:lnTo>
                <a:lnTo>
                  <a:pt x="2077212" y="217550"/>
                </a:lnTo>
                <a:lnTo>
                  <a:pt x="2075302" y="216400"/>
                </a:lnTo>
                <a:close/>
              </a:path>
              <a:path w="2165985" h="474345">
                <a:moveTo>
                  <a:pt x="2115185" y="182880"/>
                </a:moveTo>
                <a:lnTo>
                  <a:pt x="2094734" y="199180"/>
                </a:lnTo>
                <a:lnTo>
                  <a:pt x="2102866" y="208914"/>
                </a:lnTo>
                <a:lnTo>
                  <a:pt x="2083053" y="225551"/>
                </a:lnTo>
                <a:lnTo>
                  <a:pt x="2132331" y="225551"/>
                </a:lnTo>
                <a:lnTo>
                  <a:pt x="2115185" y="182880"/>
                </a:lnTo>
                <a:close/>
              </a:path>
              <a:path w="2165985" h="474345">
                <a:moveTo>
                  <a:pt x="2074532" y="215283"/>
                </a:moveTo>
                <a:lnTo>
                  <a:pt x="2075302" y="216400"/>
                </a:lnTo>
                <a:lnTo>
                  <a:pt x="2077212" y="217550"/>
                </a:lnTo>
                <a:lnTo>
                  <a:pt x="2074532" y="215283"/>
                </a:lnTo>
                <a:close/>
              </a:path>
              <a:path w="2165985" h="474345">
                <a:moveTo>
                  <a:pt x="2094734" y="199180"/>
                </a:moveTo>
                <a:lnTo>
                  <a:pt x="2074532" y="215283"/>
                </a:lnTo>
                <a:lnTo>
                  <a:pt x="2077212" y="217550"/>
                </a:lnTo>
                <a:lnTo>
                  <a:pt x="2092581" y="217550"/>
                </a:lnTo>
                <a:lnTo>
                  <a:pt x="2102866" y="208914"/>
                </a:lnTo>
                <a:lnTo>
                  <a:pt x="2094734" y="199180"/>
                </a:lnTo>
                <a:close/>
              </a:path>
              <a:path w="2165985" h="474345">
                <a:moveTo>
                  <a:pt x="2074426" y="215367"/>
                </a:moveTo>
                <a:lnTo>
                  <a:pt x="2074065" y="215655"/>
                </a:lnTo>
                <a:lnTo>
                  <a:pt x="2075302" y="216400"/>
                </a:lnTo>
                <a:lnTo>
                  <a:pt x="2074426" y="215367"/>
                </a:lnTo>
                <a:close/>
              </a:path>
              <a:path w="2165985" h="474345">
                <a:moveTo>
                  <a:pt x="1488798" y="25907"/>
                </a:moveTo>
                <a:lnTo>
                  <a:pt x="1089152" y="25907"/>
                </a:lnTo>
                <a:lnTo>
                  <a:pt x="1139698" y="26415"/>
                </a:lnTo>
                <a:lnTo>
                  <a:pt x="1189736" y="27686"/>
                </a:lnTo>
                <a:lnTo>
                  <a:pt x="1239647" y="29844"/>
                </a:lnTo>
                <a:lnTo>
                  <a:pt x="1289303" y="32638"/>
                </a:lnTo>
                <a:lnTo>
                  <a:pt x="1338580" y="36321"/>
                </a:lnTo>
                <a:lnTo>
                  <a:pt x="1387348" y="40512"/>
                </a:lnTo>
                <a:lnTo>
                  <a:pt x="1435481" y="45593"/>
                </a:lnTo>
                <a:lnTo>
                  <a:pt x="1482978" y="51307"/>
                </a:lnTo>
                <a:lnTo>
                  <a:pt x="1529588" y="57657"/>
                </a:lnTo>
                <a:lnTo>
                  <a:pt x="1575435" y="64643"/>
                </a:lnTo>
                <a:lnTo>
                  <a:pt x="1620265" y="72136"/>
                </a:lnTo>
                <a:lnTo>
                  <a:pt x="1663953" y="80263"/>
                </a:lnTo>
                <a:lnTo>
                  <a:pt x="1706499" y="89026"/>
                </a:lnTo>
                <a:lnTo>
                  <a:pt x="1747774" y="98170"/>
                </a:lnTo>
                <a:lnTo>
                  <a:pt x="1787525" y="107823"/>
                </a:lnTo>
                <a:lnTo>
                  <a:pt x="1826006" y="117856"/>
                </a:lnTo>
                <a:lnTo>
                  <a:pt x="1862836" y="128396"/>
                </a:lnTo>
                <a:lnTo>
                  <a:pt x="1931035" y="150621"/>
                </a:lnTo>
                <a:lnTo>
                  <a:pt x="1991868" y="174117"/>
                </a:lnTo>
                <a:lnTo>
                  <a:pt x="2044064" y="198755"/>
                </a:lnTo>
                <a:lnTo>
                  <a:pt x="2074065" y="215655"/>
                </a:lnTo>
                <a:lnTo>
                  <a:pt x="2074426" y="215367"/>
                </a:lnTo>
                <a:lnTo>
                  <a:pt x="2073910" y="214756"/>
                </a:lnTo>
                <a:lnTo>
                  <a:pt x="2075192" y="214756"/>
                </a:lnTo>
                <a:lnTo>
                  <a:pt x="2094734" y="199180"/>
                </a:lnTo>
                <a:lnTo>
                  <a:pt x="2055622" y="175513"/>
                </a:lnTo>
                <a:lnTo>
                  <a:pt x="2001647" y="150113"/>
                </a:lnTo>
                <a:lnTo>
                  <a:pt x="1939417" y="126111"/>
                </a:lnTo>
                <a:lnTo>
                  <a:pt x="1869821" y="103505"/>
                </a:lnTo>
                <a:lnTo>
                  <a:pt x="1832610" y="92837"/>
                </a:lnTo>
                <a:lnTo>
                  <a:pt x="1793621" y="82550"/>
                </a:lnTo>
                <a:lnTo>
                  <a:pt x="1753235" y="72770"/>
                </a:lnTo>
                <a:lnTo>
                  <a:pt x="1711706" y="63626"/>
                </a:lnTo>
                <a:lnTo>
                  <a:pt x="1668652" y="54863"/>
                </a:lnTo>
                <a:lnTo>
                  <a:pt x="1624584" y="46608"/>
                </a:lnTo>
                <a:lnTo>
                  <a:pt x="1579245" y="38988"/>
                </a:lnTo>
                <a:lnTo>
                  <a:pt x="1533144" y="32004"/>
                </a:lnTo>
                <a:lnTo>
                  <a:pt x="1488798" y="25907"/>
                </a:lnTo>
                <a:close/>
              </a:path>
              <a:path w="2165985" h="474345">
                <a:moveTo>
                  <a:pt x="2073910" y="214756"/>
                </a:moveTo>
                <a:lnTo>
                  <a:pt x="2074426" y="215367"/>
                </a:lnTo>
                <a:lnTo>
                  <a:pt x="2073910" y="214756"/>
                </a:lnTo>
                <a:close/>
              </a:path>
              <a:path w="2165985" h="474345">
                <a:moveTo>
                  <a:pt x="2075192" y="214756"/>
                </a:moveTo>
                <a:lnTo>
                  <a:pt x="2073910" y="214756"/>
                </a:lnTo>
                <a:lnTo>
                  <a:pt x="2074532" y="215283"/>
                </a:lnTo>
                <a:lnTo>
                  <a:pt x="2075192" y="214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34255" y="40005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34255" y="40005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800"/>
                </a:moveTo>
                <a:lnTo>
                  <a:pt x="457200" y="304800"/>
                </a:lnTo>
                <a:lnTo>
                  <a:pt x="45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723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723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85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85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47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47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009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009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771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77155" y="4038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34255" y="4000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57200" y="0"/>
                </a:moveTo>
                <a:lnTo>
                  <a:pt x="0" y="0"/>
                </a:lnTo>
                <a:lnTo>
                  <a:pt x="228600" y="76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34255" y="4000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0"/>
                </a:moveTo>
                <a:lnTo>
                  <a:pt x="228600" y="76200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75503" y="3974591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799"/>
                </a:moveTo>
                <a:lnTo>
                  <a:pt x="457200" y="304799"/>
                </a:lnTo>
                <a:lnTo>
                  <a:pt x="4572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75503" y="3974591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304799"/>
                </a:moveTo>
                <a:lnTo>
                  <a:pt x="457200" y="304799"/>
                </a:lnTo>
                <a:lnTo>
                  <a:pt x="4572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136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136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898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898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660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60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422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422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184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18403" y="401269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599"/>
                </a:moveTo>
                <a:lnTo>
                  <a:pt x="76200" y="228599"/>
                </a:lnTo>
                <a:lnTo>
                  <a:pt x="76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75503" y="3974591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57200" y="0"/>
                </a:moveTo>
                <a:lnTo>
                  <a:pt x="0" y="0"/>
                </a:lnTo>
                <a:lnTo>
                  <a:pt x="228600" y="76199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75503" y="3974591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0"/>
                </a:moveTo>
                <a:lnTo>
                  <a:pt x="228600" y="76199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82796" y="3681971"/>
            <a:ext cx="485406" cy="56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251452" y="3766057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402579" y="3692639"/>
            <a:ext cx="486943" cy="566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572125" y="3777107"/>
            <a:ext cx="153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474789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How big is the </a:t>
            </a:r>
            <a:r>
              <a:rPr sz="2800" b="1" spc="-10" dirty="0">
                <a:latin typeface="Calibri"/>
                <a:cs typeface="Calibri"/>
              </a:rPr>
              <a:t>MPICH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library?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dirty="0">
                <a:latin typeface="Calibri"/>
                <a:cs typeface="Calibri"/>
              </a:rPr>
              <a:t>Basic (6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868170"/>
            <a:ext cx="7367905" cy="289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MPI_Init</a:t>
            </a:r>
            <a:endParaRPr sz="1600">
              <a:latin typeface="Lucida Console"/>
              <a:cs typeface="Lucida Console"/>
            </a:endParaRPr>
          </a:p>
          <a:p>
            <a:pPr marL="697865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MPI_Finalize</a:t>
            </a:r>
            <a:endParaRPr sz="1600">
              <a:latin typeface="Lucida Console"/>
              <a:cs typeface="Lucida Console"/>
            </a:endParaRPr>
          </a:p>
          <a:p>
            <a:pPr marL="697865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MPI_Comm_rank</a:t>
            </a:r>
            <a:endParaRPr sz="1600">
              <a:latin typeface="Lucida Console"/>
              <a:cs typeface="Lucida Console"/>
            </a:endParaRPr>
          </a:p>
          <a:p>
            <a:pPr marL="697865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MPI_Comm_size</a:t>
            </a:r>
            <a:endParaRPr sz="1600">
              <a:latin typeface="Lucida Console"/>
              <a:cs typeface="Lucida Console"/>
            </a:endParaRPr>
          </a:p>
          <a:p>
            <a:pPr marL="697865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MPI_Send</a:t>
            </a:r>
            <a:endParaRPr sz="1600">
              <a:latin typeface="Lucida Console"/>
              <a:cs typeface="Lucida Console"/>
            </a:endParaRPr>
          </a:p>
          <a:p>
            <a:pPr marL="697865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endParaRPr sz="1600">
              <a:latin typeface="Lucida Console"/>
              <a:cs typeface="Lucida Console"/>
            </a:endParaRPr>
          </a:p>
          <a:p>
            <a:pPr marL="299085" marR="5080" indent="-286385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performance, </a:t>
            </a:r>
            <a:r>
              <a:rPr sz="2400" spc="-40" dirty="0">
                <a:latin typeface="Calibri"/>
                <a:cs typeface="Calibri"/>
              </a:rPr>
              <a:t>however,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use other MPICH  </a:t>
            </a:r>
            <a:r>
              <a:rPr sz="2400" spc="-15" dirty="0">
                <a:latin typeface="Calibri"/>
                <a:cs typeface="Calibri"/>
              </a:rPr>
              <a:t>features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390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787640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Primitives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Some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most intuitive message </a:t>
            </a:r>
            <a:r>
              <a:rPr sz="2400" spc="-5" dirty="0">
                <a:latin typeface="Calibri"/>
                <a:cs typeface="Calibri"/>
              </a:rPr>
              <a:t>passing primitives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2813050"/>
          <a:ext cx="7639050" cy="246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854"/>
                <a:gridCol w="5359146"/>
              </a:tblGrid>
              <a:tr h="457200"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Primitives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Meanings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MPI_Bsend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Append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outgoing message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local send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buffer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9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MPI_Ssend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message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wait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until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receipt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starts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MPI_Sendrecv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message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wait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reply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MPI_Issend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46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Pass reference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outgoing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message,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wait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until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receipt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starts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321" y="226567"/>
            <a:ext cx="791718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MPI Programming: Point to Point</a:t>
            </a:r>
            <a:r>
              <a:rPr sz="2800" spc="140" dirty="0"/>
              <a:t> </a:t>
            </a:r>
            <a:r>
              <a:rPr sz="2800" spc="-5" dirty="0"/>
              <a:t>Communication</a:t>
            </a:r>
            <a:endParaRPr sz="2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27365" cy="375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Collective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Collective </a:t>
            </a: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5" dirty="0">
                <a:latin typeface="Calibri"/>
                <a:cs typeface="Calibri"/>
              </a:rPr>
              <a:t>method 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communication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5" dirty="0">
                <a:latin typeface="Calibri"/>
                <a:cs typeface="Calibri"/>
              </a:rPr>
              <a:t>involves several </a:t>
            </a: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in 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Collective </a:t>
            </a:r>
            <a:r>
              <a:rPr sz="2400" spc="-10" dirty="0">
                <a:latin typeface="Calibri"/>
                <a:cs typeface="Calibri"/>
              </a:rPr>
              <a:t>communication routines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routines</a:t>
            </a:r>
            <a:endParaRPr sz="2400">
              <a:latin typeface="Calibri"/>
              <a:cs typeface="Calibri"/>
            </a:endParaRPr>
          </a:p>
          <a:p>
            <a:pPr marL="756285" marR="49974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Collective </a:t>
            </a:r>
            <a:r>
              <a:rPr sz="2400" dirty="0">
                <a:latin typeface="Calibri"/>
                <a:cs typeface="Calibri"/>
              </a:rPr>
              <a:t>action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communicator, </a:t>
            </a:r>
            <a:r>
              <a:rPr sz="2400" dirty="0">
                <a:latin typeface="Calibri"/>
                <a:cs typeface="Calibri"/>
              </a:rPr>
              <a:t>i.e. all </a:t>
            </a:r>
            <a:r>
              <a:rPr sz="2400" spc="-10" dirty="0">
                <a:latin typeface="Calibri"/>
                <a:cs typeface="Calibri"/>
              </a:rPr>
              <a:t>processes  must </a:t>
            </a:r>
            <a:r>
              <a:rPr sz="2400" spc="-5" dirty="0">
                <a:latin typeface="Calibri"/>
                <a:cs typeface="Calibri"/>
              </a:rPr>
              <a:t>call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collective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routine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tags</a:t>
            </a:r>
            <a:endParaRPr sz="2400">
              <a:latin typeface="Calibri"/>
              <a:cs typeface="Calibri"/>
            </a:endParaRPr>
          </a:p>
          <a:p>
            <a:pPr marL="756285" marR="47561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Receive </a:t>
            </a:r>
            <a:r>
              <a:rPr sz="2400" spc="-20" dirty="0">
                <a:latin typeface="Calibri"/>
                <a:cs typeface="Calibri"/>
              </a:rPr>
              <a:t>buffers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exactly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15" dirty="0">
                <a:latin typeface="Calibri"/>
                <a:cs typeface="Calibri"/>
              </a:rPr>
              <a:t>size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send  </a:t>
            </a:r>
            <a:r>
              <a:rPr sz="2400" spc="-20" dirty="0">
                <a:latin typeface="Calibri"/>
                <a:cs typeface="Calibri"/>
              </a:rPr>
              <a:t>buffers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97215" cy="2506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MPI_Barrier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Synchronize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MPI has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special function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dedicated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synchronizing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756285" marR="8255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communicator can </a:t>
            </a:r>
            <a:r>
              <a:rPr sz="2400" spc="-5" dirty="0">
                <a:latin typeface="Calibri"/>
                <a:cs typeface="Calibri"/>
              </a:rPr>
              <a:t>pass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barrier </a:t>
            </a:r>
            <a:r>
              <a:rPr sz="2400" spc="-10" dirty="0">
                <a:latin typeface="Calibri"/>
                <a:cs typeface="Calibri"/>
              </a:rPr>
              <a:t>until </a:t>
            </a:r>
            <a:r>
              <a:rPr sz="2400" dirty="0">
                <a:latin typeface="Calibri"/>
                <a:cs typeface="Calibri"/>
              </a:rPr>
              <a:t>all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5" dirty="0">
                <a:latin typeface="Calibri"/>
                <a:cs typeface="Calibri"/>
              </a:rPr>
              <a:t>call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2859" y="3866388"/>
            <a:ext cx="3758184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59" y="3866388"/>
            <a:ext cx="3758565" cy="207645"/>
          </a:xfrm>
          <a:custGeom>
            <a:avLst/>
            <a:gdLst/>
            <a:ahLst/>
            <a:cxnLst/>
            <a:rect l="l" t="t" r="r" b="b"/>
            <a:pathLst>
              <a:path w="3758565" h="207645">
                <a:moveTo>
                  <a:pt x="0" y="207263"/>
                </a:moveTo>
                <a:lnTo>
                  <a:pt x="397268" y="0"/>
                </a:lnTo>
                <a:lnTo>
                  <a:pt x="3758184" y="0"/>
                </a:lnTo>
                <a:lnTo>
                  <a:pt x="3360928" y="207263"/>
                </a:lnTo>
                <a:lnTo>
                  <a:pt x="0" y="2072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1724" y="3904488"/>
            <a:ext cx="22860" cy="259079"/>
          </a:xfrm>
          <a:custGeom>
            <a:avLst/>
            <a:gdLst/>
            <a:ahLst/>
            <a:cxnLst/>
            <a:rect l="l" t="t" r="r" b="b"/>
            <a:pathLst>
              <a:path w="22859" h="259079">
                <a:moveTo>
                  <a:pt x="0" y="259080"/>
                </a:moveTo>
                <a:lnTo>
                  <a:pt x="22860" y="259080"/>
                </a:lnTo>
                <a:lnTo>
                  <a:pt x="22860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8394" y="3896867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7620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724" y="3896867"/>
            <a:ext cx="30480" cy="762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30480" y="0"/>
                </a:moveTo>
                <a:lnTo>
                  <a:pt x="7619" y="0"/>
                </a:lnTo>
                <a:lnTo>
                  <a:pt x="0" y="7619"/>
                </a:lnTo>
                <a:lnTo>
                  <a:pt x="22859" y="7619"/>
                </a:lnTo>
                <a:lnTo>
                  <a:pt x="30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1724" y="3896867"/>
            <a:ext cx="30480" cy="266700"/>
          </a:xfrm>
          <a:custGeom>
            <a:avLst/>
            <a:gdLst/>
            <a:ahLst/>
            <a:cxnLst/>
            <a:rect l="l" t="t" r="r" b="b"/>
            <a:pathLst>
              <a:path w="30480" h="266700">
                <a:moveTo>
                  <a:pt x="0" y="7619"/>
                </a:moveTo>
                <a:lnTo>
                  <a:pt x="7619" y="0"/>
                </a:lnTo>
                <a:lnTo>
                  <a:pt x="30480" y="0"/>
                </a:lnTo>
                <a:lnTo>
                  <a:pt x="30480" y="259079"/>
                </a:lnTo>
                <a:lnTo>
                  <a:pt x="22859" y="266699"/>
                </a:lnTo>
                <a:lnTo>
                  <a:pt x="0" y="266699"/>
                </a:lnTo>
                <a:lnTo>
                  <a:pt x="0" y="76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1724" y="3896867"/>
            <a:ext cx="30480" cy="762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19"/>
                </a:moveTo>
                <a:lnTo>
                  <a:pt x="22859" y="7619"/>
                </a:lnTo>
                <a:lnTo>
                  <a:pt x="3048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8488" y="3904488"/>
            <a:ext cx="12700" cy="259079"/>
          </a:xfrm>
          <a:custGeom>
            <a:avLst/>
            <a:gdLst/>
            <a:ahLst/>
            <a:cxnLst/>
            <a:rect l="l" t="t" r="r" b="b"/>
            <a:pathLst>
              <a:path w="12700" h="259079">
                <a:moveTo>
                  <a:pt x="0" y="259080"/>
                </a:moveTo>
                <a:lnTo>
                  <a:pt x="12192" y="259080"/>
                </a:lnTo>
                <a:lnTo>
                  <a:pt x="12192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8661" y="3555491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7620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1992" y="3555491"/>
            <a:ext cx="30480" cy="762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30480" y="0"/>
                </a:moveTo>
                <a:lnTo>
                  <a:pt x="7619" y="0"/>
                </a:lnTo>
                <a:lnTo>
                  <a:pt x="0" y="7620"/>
                </a:lnTo>
                <a:lnTo>
                  <a:pt x="22859" y="7620"/>
                </a:lnTo>
                <a:lnTo>
                  <a:pt x="30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1992" y="3555491"/>
            <a:ext cx="30480" cy="266700"/>
          </a:xfrm>
          <a:custGeom>
            <a:avLst/>
            <a:gdLst/>
            <a:ahLst/>
            <a:cxnLst/>
            <a:rect l="l" t="t" r="r" b="b"/>
            <a:pathLst>
              <a:path w="30480" h="266700">
                <a:moveTo>
                  <a:pt x="0" y="7620"/>
                </a:moveTo>
                <a:lnTo>
                  <a:pt x="7619" y="0"/>
                </a:lnTo>
                <a:lnTo>
                  <a:pt x="30480" y="0"/>
                </a:lnTo>
                <a:lnTo>
                  <a:pt x="30480" y="259080"/>
                </a:lnTo>
                <a:lnTo>
                  <a:pt x="22859" y="266700"/>
                </a:lnTo>
                <a:lnTo>
                  <a:pt x="0" y="266700"/>
                </a:lnTo>
                <a:lnTo>
                  <a:pt x="0" y="762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1992" y="3555491"/>
            <a:ext cx="30480" cy="7620"/>
          </a:xfrm>
          <a:custGeom>
            <a:avLst/>
            <a:gdLst/>
            <a:ahLst/>
            <a:cxnLst/>
            <a:rect l="l" t="t" r="r" b="b"/>
            <a:pathLst>
              <a:path w="30480" h="7620">
                <a:moveTo>
                  <a:pt x="0" y="7620"/>
                </a:moveTo>
                <a:lnTo>
                  <a:pt x="22859" y="7620"/>
                </a:lnTo>
                <a:lnTo>
                  <a:pt x="3048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4851" y="356311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4836" y="3545459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70394" y="66674"/>
                </a:moveTo>
                <a:lnTo>
                  <a:pt x="7112" y="66674"/>
                </a:lnTo>
                <a:lnTo>
                  <a:pt x="16129" y="69341"/>
                </a:lnTo>
                <a:lnTo>
                  <a:pt x="19812" y="76580"/>
                </a:lnTo>
                <a:lnTo>
                  <a:pt x="23621" y="83819"/>
                </a:lnTo>
                <a:lnTo>
                  <a:pt x="20827" y="92709"/>
                </a:lnTo>
                <a:lnTo>
                  <a:pt x="13715" y="96519"/>
                </a:lnTo>
                <a:lnTo>
                  <a:pt x="70394" y="66674"/>
                </a:lnTo>
                <a:close/>
              </a:path>
              <a:path w="150494" h="96520">
                <a:moveTo>
                  <a:pt x="133857" y="0"/>
                </a:moveTo>
                <a:lnTo>
                  <a:pt x="0" y="70357"/>
                </a:lnTo>
                <a:lnTo>
                  <a:pt x="7112" y="66674"/>
                </a:lnTo>
                <a:lnTo>
                  <a:pt x="70394" y="66674"/>
                </a:lnTo>
                <a:lnTo>
                  <a:pt x="147574" y="26035"/>
                </a:lnTo>
                <a:lnTo>
                  <a:pt x="150368" y="17144"/>
                </a:lnTo>
                <a:lnTo>
                  <a:pt x="146557" y="10032"/>
                </a:lnTo>
                <a:lnTo>
                  <a:pt x="142748" y="2793"/>
                </a:lnTo>
                <a:lnTo>
                  <a:pt x="13385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4804" y="361213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7144" y="0"/>
                </a:moveTo>
                <a:lnTo>
                  <a:pt x="2793" y="7493"/>
                </a:lnTo>
                <a:lnTo>
                  <a:pt x="0" y="16383"/>
                </a:lnTo>
                <a:lnTo>
                  <a:pt x="7619" y="30861"/>
                </a:lnTo>
                <a:lnTo>
                  <a:pt x="16509" y="33528"/>
                </a:lnTo>
                <a:lnTo>
                  <a:pt x="23748" y="29845"/>
                </a:lnTo>
                <a:lnTo>
                  <a:pt x="30860" y="26035"/>
                </a:lnTo>
                <a:lnTo>
                  <a:pt x="33654" y="17145"/>
                </a:lnTo>
                <a:lnTo>
                  <a:pt x="29844" y="9906"/>
                </a:lnTo>
                <a:lnTo>
                  <a:pt x="26162" y="2667"/>
                </a:lnTo>
                <a:lnTo>
                  <a:pt x="17144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4804" y="361213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0032" y="3683"/>
                </a:moveTo>
                <a:lnTo>
                  <a:pt x="17144" y="0"/>
                </a:lnTo>
                <a:lnTo>
                  <a:pt x="26162" y="2667"/>
                </a:lnTo>
                <a:lnTo>
                  <a:pt x="29844" y="9906"/>
                </a:lnTo>
                <a:lnTo>
                  <a:pt x="33654" y="17145"/>
                </a:lnTo>
                <a:lnTo>
                  <a:pt x="30860" y="26035"/>
                </a:lnTo>
                <a:lnTo>
                  <a:pt x="23748" y="29845"/>
                </a:lnTo>
                <a:lnTo>
                  <a:pt x="16509" y="33528"/>
                </a:lnTo>
                <a:lnTo>
                  <a:pt x="7619" y="30861"/>
                </a:lnTo>
                <a:lnTo>
                  <a:pt x="3809" y="23622"/>
                </a:lnTo>
                <a:lnTo>
                  <a:pt x="0" y="16383"/>
                </a:lnTo>
                <a:lnTo>
                  <a:pt x="2793" y="7493"/>
                </a:lnTo>
                <a:lnTo>
                  <a:pt x="10032" y="36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4836" y="3545459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0" y="70357"/>
                </a:moveTo>
                <a:lnTo>
                  <a:pt x="126618" y="3810"/>
                </a:lnTo>
                <a:lnTo>
                  <a:pt x="133857" y="0"/>
                </a:lnTo>
                <a:lnTo>
                  <a:pt x="142748" y="2793"/>
                </a:lnTo>
                <a:lnTo>
                  <a:pt x="146557" y="10032"/>
                </a:lnTo>
                <a:lnTo>
                  <a:pt x="150368" y="17144"/>
                </a:lnTo>
                <a:lnTo>
                  <a:pt x="147574" y="26035"/>
                </a:lnTo>
                <a:lnTo>
                  <a:pt x="140335" y="29844"/>
                </a:lnTo>
                <a:lnTo>
                  <a:pt x="13715" y="965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2883" y="3614801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70449" y="66675"/>
                </a:moveTo>
                <a:lnTo>
                  <a:pt x="7239" y="66675"/>
                </a:lnTo>
                <a:lnTo>
                  <a:pt x="16129" y="69342"/>
                </a:lnTo>
                <a:lnTo>
                  <a:pt x="19939" y="76581"/>
                </a:lnTo>
                <a:lnTo>
                  <a:pt x="23622" y="83819"/>
                </a:lnTo>
                <a:lnTo>
                  <a:pt x="20955" y="92710"/>
                </a:lnTo>
                <a:lnTo>
                  <a:pt x="13716" y="96519"/>
                </a:lnTo>
                <a:lnTo>
                  <a:pt x="70449" y="66675"/>
                </a:lnTo>
                <a:close/>
              </a:path>
              <a:path w="150494" h="96520">
                <a:moveTo>
                  <a:pt x="133858" y="0"/>
                </a:moveTo>
                <a:lnTo>
                  <a:pt x="126746" y="3810"/>
                </a:lnTo>
                <a:lnTo>
                  <a:pt x="0" y="70357"/>
                </a:lnTo>
                <a:lnTo>
                  <a:pt x="7239" y="66675"/>
                </a:lnTo>
                <a:lnTo>
                  <a:pt x="70449" y="66675"/>
                </a:lnTo>
                <a:lnTo>
                  <a:pt x="147574" y="26035"/>
                </a:lnTo>
                <a:lnTo>
                  <a:pt x="150368" y="17144"/>
                </a:lnTo>
                <a:lnTo>
                  <a:pt x="146558" y="10032"/>
                </a:lnTo>
                <a:lnTo>
                  <a:pt x="142748" y="2793"/>
                </a:lnTo>
                <a:lnTo>
                  <a:pt x="133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2977" y="368147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7145" y="0"/>
                </a:moveTo>
                <a:lnTo>
                  <a:pt x="9906" y="3682"/>
                </a:lnTo>
                <a:lnTo>
                  <a:pt x="2794" y="7493"/>
                </a:lnTo>
                <a:lnTo>
                  <a:pt x="0" y="16382"/>
                </a:lnTo>
                <a:lnTo>
                  <a:pt x="3810" y="23622"/>
                </a:lnTo>
                <a:lnTo>
                  <a:pt x="7493" y="30861"/>
                </a:lnTo>
                <a:lnTo>
                  <a:pt x="16383" y="33528"/>
                </a:lnTo>
                <a:lnTo>
                  <a:pt x="23622" y="29844"/>
                </a:lnTo>
                <a:lnTo>
                  <a:pt x="30861" y="26035"/>
                </a:lnTo>
                <a:lnTo>
                  <a:pt x="33528" y="17144"/>
                </a:lnTo>
                <a:lnTo>
                  <a:pt x="29845" y="9906"/>
                </a:lnTo>
                <a:lnTo>
                  <a:pt x="26035" y="2667"/>
                </a:lnTo>
                <a:lnTo>
                  <a:pt x="17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2977" y="368147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9906" y="3682"/>
                </a:moveTo>
                <a:lnTo>
                  <a:pt x="17145" y="0"/>
                </a:lnTo>
                <a:lnTo>
                  <a:pt x="26035" y="2667"/>
                </a:lnTo>
                <a:lnTo>
                  <a:pt x="29845" y="9906"/>
                </a:lnTo>
                <a:lnTo>
                  <a:pt x="33528" y="17144"/>
                </a:lnTo>
                <a:lnTo>
                  <a:pt x="30861" y="26035"/>
                </a:lnTo>
                <a:lnTo>
                  <a:pt x="23622" y="29844"/>
                </a:lnTo>
                <a:lnTo>
                  <a:pt x="16383" y="33528"/>
                </a:lnTo>
                <a:lnTo>
                  <a:pt x="7493" y="30861"/>
                </a:lnTo>
                <a:lnTo>
                  <a:pt x="3810" y="23622"/>
                </a:lnTo>
                <a:lnTo>
                  <a:pt x="0" y="16382"/>
                </a:lnTo>
                <a:lnTo>
                  <a:pt x="2794" y="7493"/>
                </a:lnTo>
                <a:lnTo>
                  <a:pt x="9906" y="36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92883" y="3614801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0" y="70357"/>
                </a:moveTo>
                <a:lnTo>
                  <a:pt x="126746" y="3810"/>
                </a:lnTo>
                <a:lnTo>
                  <a:pt x="133858" y="0"/>
                </a:lnTo>
                <a:lnTo>
                  <a:pt x="142748" y="2793"/>
                </a:lnTo>
                <a:lnTo>
                  <a:pt x="146558" y="10032"/>
                </a:lnTo>
                <a:lnTo>
                  <a:pt x="150368" y="17144"/>
                </a:lnTo>
                <a:lnTo>
                  <a:pt x="147574" y="26035"/>
                </a:lnTo>
                <a:lnTo>
                  <a:pt x="140462" y="29844"/>
                </a:lnTo>
                <a:lnTo>
                  <a:pt x="13716" y="965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1820" y="3683761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133985" y="0"/>
                </a:moveTo>
                <a:lnTo>
                  <a:pt x="126746" y="3682"/>
                </a:lnTo>
                <a:lnTo>
                  <a:pt x="7241" y="66548"/>
                </a:lnTo>
                <a:lnTo>
                  <a:pt x="16129" y="69342"/>
                </a:lnTo>
                <a:lnTo>
                  <a:pt x="19938" y="76581"/>
                </a:lnTo>
                <a:lnTo>
                  <a:pt x="23749" y="83693"/>
                </a:lnTo>
                <a:lnTo>
                  <a:pt x="20955" y="92582"/>
                </a:lnTo>
                <a:lnTo>
                  <a:pt x="13716" y="96393"/>
                </a:lnTo>
                <a:lnTo>
                  <a:pt x="140462" y="29844"/>
                </a:lnTo>
                <a:lnTo>
                  <a:pt x="147574" y="26035"/>
                </a:lnTo>
                <a:lnTo>
                  <a:pt x="150368" y="17144"/>
                </a:lnTo>
                <a:lnTo>
                  <a:pt x="146557" y="9906"/>
                </a:lnTo>
                <a:lnTo>
                  <a:pt x="142875" y="2667"/>
                </a:lnTo>
                <a:lnTo>
                  <a:pt x="133985" y="0"/>
                </a:lnTo>
                <a:close/>
              </a:path>
              <a:path w="150494" h="96520">
                <a:moveTo>
                  <a:pt x="7238" y="66548"/>
                </a:moveTo>
                <a:lnTo>
                  <a:pt x="0" y="70357"/>
                </a:lnTo>
                <a:lnTo>
                  <a:pt x="7241" y="6654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1914" y="375030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7144" y="0"/>
                </a:moveTo>
                <a:lnTo>
                  <a:pt x="2793" y="7619"/>
                </a:lnTo>
                <a:lnTo>
                  <a:pt x="0" y="16509"/>
                </a:lnTo>
                <a:lnTo>
                  <a:pt x="3810" y="23621"/>
                </a:lnTo>
                <a:lnTo>
                  <a:pt x="7619" y="30860"/>
                </a:lnTo>
                <a:lnTo>
                  <a:pt x="16510" y="33654"/>
                </a:lnTo>
                <a:lnTo>
                  <a:pt x="30861" y="26034"/>
                </a:lnTo>
                <a:lnTo>
                  <a:pt x="33655" y="17144"/>
                </a:lnTo>
                <a:lnTo>
                  <a:pt x="29844" y="10032"/>
                </a:lnTo>
                <a:lnTo>
                  <a:pt x="26035" y="2793"/>
                </a:lnTo>
                <a:lnTo>
                  <a:pt x="17144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1914" y="375030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9906" y="3809"/>
                </a:moveTo>
                <a:lnTo>
                  <a:pt x="17144" y="0"/>
                </a:lnTo>
                <a:lnTo>
                  <a:pt x="26035" y="2793"/>
                </a:lnTo>
                <a:lnTo>
                  <a:pt x="29844" y="10032"/>
                </a:lnTo>
                <a:lnTo>
                  <a:pt x="33655" y="17144"/>
                </a:lnTo>
                <a:lnTo>
                  <a:pt x="30861" y="26034"/>
                </a:lnTo>
                <a:lnTo>
                  <a:pt x="23622" y="29844"/>
                </a:lnTo>
                <a:lnTo>
                  <a:pt x="16510" y="33654"/>
                </a:lnTo>
                <a:lnTo>
                  <a:pt x="7619" y="30860"/>
                </a:lnTo>
                <a:lnTo>
                  <a:pt x="3810" y="23621"/>
                </a:lnTo>
                <a:lnTo>
                  <a:pt x="0" y="16509"/>
                </a:lnTo>
                <a:lnTo>
                  <a:pt x="2793" y="7619"/>
                </a:lnTo>
                <a:lnTo>
                  <a:pt x="9906" y="38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61820" y="3683761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0" y="70357"/>
                </a:moveTo>
                <a:lnTo>
                  <a:pt x="126746" y="3682"/>
                </a:lnTo>
                <a:lnTo>
                  <a:pt x="133985" y="0"/>
                </a:lnTo>
                <a:lnTo>
                  <a:pt x="142875" y="2667"/>
                </a:lnTo>
                <a:lnTo>
                  <a:pt x="146557" y="9906"/>
                </a:lnTo>
                <a:lnTo>
                  <a:pt x="150368" y="17144"/>
                </a:lnTo>
                <a:lnTo>
                  <a:pt x="147574" y="26035"/>
                </a:lnTo>
                <a:lnTo>
                  <a:pt x="140462" y="29844"/>
                </a:lnTo>
                <a:lnTo>
                  <a:pt x="13716" y="9639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9104" y="3753484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70394" y="66675"/>
                </a:moveTo>
                <a:lnTo>
                  <a:pt x="7238" y="66675"/>
                </a:lnTo>
                <a:lnTo>
                  <a:pt x="16128" y="69341"/>
                </a:lnTo>
                <a:lnTo>
                  <a:pt x="19812" y="76581"/>
                </a:lnTo>
                <a:lnTo>
                  <a:pt x="23621" y="83819"/>
                </a:lnTo>
                <a:lnTo>
                  <a:pt x="20827" y="92709"/>
                </a:lnTo>
                <a:lnTo>
                  <a:pt x="13715" y="96519"/>
                </a:lnTo>
                <a:lnTo>
                  <a:pt x="70394" y="66675"/>
                </a:lnTo>
                <a:close/>
              </a:path>
              <a:path w="150494" h="96520">
                <a:moveTo>
                  <a:pt x="133857" y="0"/>
                </a:moveTo>
                <a:lnTo>
                  <a:pt x="0" y="70357"/>
                </a:lnTo>
                <a:lnTo>
                  <a:pt x="7238" y="66675"/>
                </a:lnTo>
                <a:lnTo>
                  <a:pt x="70394" y="66675"/>
                </a:lnTo>
                <a:lnTo>
                  <a:pt x="147574" y="26034"/>
                </a:lnTo>
                <a:lnTo>
                  <a:pt x="150368" y="17144"/>
                </a:lnTo>
                <a:lnTo>
                  <a:pt x="146557" y="10032"/>
                </a:lnTo>
                <a:lnTo>
                  <a:pt x="142747" y="2793"/>
                </a:lnTo>
                <a:lnTo>
                  <a:pt x="133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9072" y="382015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7271" y="0"/>
                </a:moveTo>
                <a:lnTo>
                  <a:pt x="10032" y="3682"/>
                </a:lnTo>
                <a:lnTo>
                  <a:pt x="2793" y="7492"/>
                </a:lnTo>
                <a:lnTo>
                  <a:pt x="0" y="16382"/>
                </a:lnTo>
                <a:lnTo>
                  <a:pt x="7619" y="30860"/>
                </a:lnTo>
                <a:lnTo>
                  <a:pt x="16509" y="33527"/>
                </a:lnTo>
                <a:lnTo>
                  <a:pt x="23748" y="29844"/>
                </a:lnTo>
                <a:lnTo>
                  <a:pt x="30860" y="26034"/>
                </a:lnTo>
                <a:lnTo>
                  <a:pt x="33654" y="17144"/>
                </a:lnTo>
                <a:lnTo>
                  <a:pt x="29844" y="9906"/>
                </a:lnTo>
                <a:lnTo>
                  <a:pt x="26161" y="2666"/>
                </a:lnTo>
                <a:lnTo>
                  <a:pt x="17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9072" y="3820159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0032" y="3682"/>
                </a:moveTo>
                <a:lnTo>
                  <a:pt x="17271" y="0"/>
                </a:lnTo>
                <a:lnTo>
                  <a:pt x="26161" y="2666"/>
                </a:lnTo>
                <a:lnTo>
                  <a:pt x="29844" y="9906"/>
                </a:lnTo>
                <a:lnTo>
                  <a:pt x="33654" y="17144"/>
                </a:lnTo>
                <a:lnTo>
                  <a:pt x="30860" y="26034"/>
                </a:lnTo>
                <a:lnTo>
                  <a:pt x="23748" y="29844"/>
                </a:lnTo>
                <a:lnTo>
                  <a:pt x="16509" y="33527"/>
                </a:lnTo>
                <a:lnTo>
                  <a:pt x="7619" y="30860"/>
                </a:lnTo>
                <a:lnTo>
                  <a:pt x="3809" y="23621"/>
                </a:lnTo>
                <a:lnTo>
                  <a:pt x="0" y="16382"/>
                </a:lnTo>
                <a:lnTo>
                  <a:pt x="2793" y="7492"/>
                </a:lnTo>
                <a:lnTo>
                  <a:pt x="10032" y="36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9104" y="3753484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0" y="70357"/>
                </a:moveTo>
                <a:lnTo>
                  <a:pt x="126618" y="3809"/>
                </a:lnTo>
                <a:lnTo>
                  <a:pt x="133857" y="0"/>
                </a:lnTo>
                <a:lnTo>
                  <a:pt x="142747" y="2793"/>
                </a:lnTo>
                <a:lnTo>
                  <a:pt x="146557" y="10032"/>
                </a:lnTo>
                <a:lnTo>
                  <a:pt x="150368" y="17144"/>
                </a:lnTo>
                <a:lnTo>
                  <a:pt x="147574" y="26034"/>
                </a:lnTo>
                <a:lnTo>
                  <a:pt x="140334" y="29844"/>
                </a:lnTo>
                <a:lnTo>
                  <a:pt x="13715" y="965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6263" y="3823334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133985" y="0"/>
                </a:moveTo>
                <a:lnTo>
                  <a:pt x="7249" y="66551"/>
                </a:lnTo>
                <a:lnTo>
                  <a:pt x="16128" y="69341"/>
                </a:lnTo>
                <a:lnTo>
                  <a:pt x="19939" y="76581"/>
                </a:lnTo>
                <a:lnTo>
                  <a:pt x="23749" y="83692"/>
                </a:lnTo>
                <a:lnTo>
                  <a:pt x="20955" y="92582"/>
                </a:lnTo>
                <a:lnTo>
                  <a:pt x="13715" y="96392"/>
                </a:lnTo>
                <a:lnTo>
                  <a:pt x="140462" y="29844"/>
                </a:lnTo>
                <a:lnTo>
                  <a:pt x="147574" y="26034"/>
                </a:lnTo>
                <a:lnTo>
                  <a:pt x="150368" y="17144"/>
                </a:lnTo>
                <a:lnTo>
                  <a:pt x="146557" y="9906"/>
                </a:lnTo>
                <a:lnTo>
                  <a:pt x="142875" y="2793"/>
                </a:lnTo>
                <a:lnTo>
                  <a:pt x="133985" y="0"/>
                </a:lnTo>
                <a:close/>
              </a:path>
              <a:path w="150494" h="96520">
                <a:moveTo>
                  <a:pt x="7239" y="66547"/>
                </a:moveTo>
                <a:lnTo>
                  <a:pt x="0" y="70357"/>
                </a:lnTo>
                <a:lnTo>
                  <a:pt x="7249" y="66551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6357" y="388988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17145" y="0"/>
                </a:moveTo>
                <a:lnTo>
                  <a:pt x="2793" y="7620"/>
                </a:lnTo>
                <a:lnTo>
                  <a:pt x="0" y="16510"/>
                </a:lnTo>
                <a:lnTo>
                  <a:pt x="3809" y="23749"/>
                </a:lnTo>
                <a:lnTo>
                  <a:pt x="7620" y="30861"/>
                </a:lnTo>
                <a:lnTo>
                  <a:pt x="16509" y="33655"/>
                </a:lnTo>
                <a:lnTo>
                  <a:pt x="30861" y="26035"/>
                </a:lnTo>
                <a:lnTo>
                  <a:pt x="33655" y="17145"/>
                </a:lnTo>
                <a:lnTo>
                  <a:pt x="29845" y="10033"/>
                </a:lnTo>
                <a:lnTo>
                  <a:pt x="26034" y="2794"/>
                </a:lnTo>
                <a:lnTo>
                  <a:pt x="17145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6357" y="388988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9906" y="3810"/>
                </a:moveTo>
                <a:lnTo>
                  <a:pt x="17145" y="0"/>
                </a:lnTo>
                <a:lnTo>
                  <a:pt x="26034" y="2794"/>
                </a:lnTo>
                <a:lnTo>
                  <a:pt x="29845" y="10033"/>
                </a:lnTo>
                <a:lnTo>
                  <a:pt x="33655" y="17145"/>
                </a:lnTo>
                <a:lnTo>
                  <a:pt x="30861" y="26035"/>
                </a:lnTo>
                <a:lnTo>
                  <a:pt x="23621" y="29845"/>
                </a:lnTo>
                <a:lnTo>
                  <a:pt x="16509" y="33655"/>
                </a:lnTo>
                <a:lnTo>
                  <a:pt x="7620" y="30861"/>
                </a:lnTo>
                <a:lnTo>
                  <a:pt x="3809" y="23749"/>
                </a:lnTo>
                <a:lnTo>
                  <a:pt x="0" y="16510"/>
                </a:lnTo>
                <a:lnTo>
                  <a:pt x="2793" y="7620"/>
                </a:lnTo>
                <a:lnTo>
                  <a:pt x="9906" y="38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6263" y="3823334"/>
            <a:ext cx="150495" cy="96520"/>
          </a:xfrm>
          <a:custGeom>
            <a:avLst/>
            <a:gdLst/>
            <a:ahLst/>
            <a:cxnLst/>
            <a:rect l="l" t="t" r="r" b="b"/>
            <a:pathLst>
              <a:path w="150494" h="96520">
                <a:moveTo>
                  <a:pt x="0" y="70357"/>
                </a:moveTo>
                <a:lnTo>
                  <a:pt x="126745" y="3809"/>
                </a:lnTo>
                <a:lnTo>
                  <a:pt x="133985" y="0"/>
                </a:lnTo>
                <a:lnTo>
                  <a:pt x="142875" y="2793"/>
                </a:lnTo>
                <a:lnTo>
                  <a:pt x="146557" y="9906"/>
                </a:lnTo>
                <a:lnTo>
                  <a:pt x="150368" y="17144"/>
                </a:lnTo>
                <a:lnTo>
                  <a:pt x="147574" y="26034"/>
                </a:lnTo>
                <a:lnTo>
                  <a:pt x="140462" y="29844"/>
                </a:lnTo>
                <a:lnTo>
                  <a:pt x="13715" y="963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8532" y="4553711"/>
            <a:ext cx="4018788" cy="292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8532" y="4553711"/>
            <a:ext cx="4018915" cy="292735"/>
          </a:xfrm>
          <a:custGeom>
            <a:avLst/>
            <a:gdLst/>
            <a:ahLst/>
            <a:cxnLst/>
            <a:rect l="l" t="t" r="r" b="b"/>
            <a:pathLst>
              <a:path w="4018915" h="292735">
                <a:moveTo>
                  <a:pt x="0" y="292607"/>
                </a:moveTo>
                <a:lnTo>
                  <a:pt x="560832" y="0"/>
                </a:lnTo>
                <a:lnTo>
                  <a:pt x="4018788" y="0"/>
                </a:lnTo>
                <a:lnTo>
                  <a:pt x="3457955" y="292607"/>
                </a:lnTo>
                <a:lnTo>
                  <a:pt x="0" y="2926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95600" y="4604765"/>
            <a:ext cx="25400" cy="368300"/>
          </a:xfrm>
          <a:custGeom>
            <a:avLst/>
            <a:gdLst/>
            <a:ahLst/>
            <a:cxnLst/>
            <a:rect l="l" t="t" r="r" b="b"/>
            <a:pathLst>
              <a:path w="25400" h="368300">
                <a:moveTo>
                  <a:pt x="0" y="368045"/>
                </a:moveTo>
                <a:lnTo>
                  <a:pt x="25146" y="368045"/>
                </a:lnTo>
                <a:lnTo>
                  <a:pt x="25146" y="0"/>
                </a:lnTo>
                <a:lnTo>
                  <a:pt x="0" y="0"/>
                </a:lnTo>
                <a:lnTo>
                  <a:pt x="0" y="368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24936" y="4596384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428"/>
                </a:lnTo>
              </a:path>
            </a:pathLst>
          </a:custGeom>
          <a:ln w="8381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5600" y="4596384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89">
                <a:moveTo>
                  <a:pt x="33527" y="0"/>
                </a:moveTo>
                <a:lnTo>
                  <a:pt x="8381" y="0"/>
                </a:lnTo>
                <a:lnTo>
                  <a:pt x="0" y="8382"/>
                </a:lnTo>
                <a:lnTo>
                  <a:pt x="25145" y="8382"/>
                </a:lnTo>
                <a:lnTo>
                  <a:pt x="3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5600" y="4596384"/>
            <a:ext cx="33655" cy="376555"/>
          </a:xfrm>
          <a:custGeom>
            <a:avLst/>
            <a:gdLst/>
            <a:ahLst/>
            <a:cxnLst/>
            <a:rect l="l" t="t" r="r" b="b"/>
            <a:pathLst>
              <a:path w="33655" h="376554">
                <a:moveTo>
                  <a:pt x="0" y="8382"/>
                </a:moveTo>
                <a:lnTo>
                  <a:pt x="8381" y="0"/>
                </a:lnTo>
                <a:lnTo>
                  <a:pt x="33527" y="0"/>
                </a:lnTo>
                <a:lnTo>
                  <a:pt x="33527" y="368046"/>
                </a:lnTo>
                <a:lnTo>
                  <a:pt x="25145" y="376428"/>
                </a:lnTo>
                <a:lnTo>
                  <a:pt x="0" y="376428"/>
                </a:lnTo>
                <a:lnTo>
                  <a:pt x="0" y="838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5600" y="4596384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5" h="8889">
                <a:moveTo>
                  <a:pt x="0" y="8382"/>
                </a:moveTo>
                <a:lnTo>
                  <a:pt x="25145" y="8382"/>
                </a:lnTo>
                <a:lnTo>
                  <a:pt x="3352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14650" y="4604765"/>
            <a:ext cx="12700" cy="368300"/>
          </a:xfrm>
          <a:custGeom>
            <a:avLst/>
            <a:gdLst/>
            <a:ahLst/>
            <a:cxnLst/>
            <a:rect l="l" t="t" r="r" b="b"/>
            <a:pathLst>
              <a:path w="12700" h="368300">
                <a:moveTo>
                  <a:pt x="0" y="368045"/>
                </a:moveTo>
                <a:lnTo>
                  <a:pt x="12191" y="368045"/>
                </a:lnTo>
                <a:lnTo>
                  <a:pt x="12191" y="0"/>
                </a:lnTo>
                <a:lnTo>
                  <a:pt x="0" y="0"/>
                </a:lnTo>
                <a:lnTo>
                  <a:pt x="0" y="368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9401" y="4116323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427"/>
                </a:lnTo>
              </a:path>
            </a:pathLst>
          </a:custGeom>
          <a:ln w="8381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0064" y="411632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33527" y="0"/>
                </a:moveTo>
                <a:lnTo>
                  <a:pt x="8382" y="0"/>
                </a:lnTo>
                <a:lnTo>
                  <a:pt x="0" y="8381"/>
                </a:lnTo>
                <a:lnTo>
                  <a:pt x="25146" y="8381"/>
                </a:lnTo>
                <a:lnTo>
                  <a:pt x="3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60064" y="4116323"/>
            <a:ext cx="33655" cy="376555"/>
          </a:xfrm>
          <a:custGeom>
            <a:avLst/>
            <a:gdLst/>
            <a:ahLst/>
            <a:cxnLst/>
            <a:rect l="l" t="t" r="r" b="b"/>
            <a:pathLst>
              <a:path w="33654" h="376554">
                <a:moveTo>
                  <a:pt x="0" y="8381"/>
                </a:moveTo>
                <a:lnTo>
                  <a:pt x="8382" y="0"/>
                </a:lnTo>
                <a:lnTo>
                  <a:pt x="33527" y="0"/>
                </a:lnTo>
                <a:lnTo>
                  <a:pt x="33527" y="368045"/>
                </a:lnTo>
                <a:lnTo>
                  <a:pt x="25146" y="376427"/>
                </a:lnTo>
                <a:lnTo>
                  <a:pt x="0" y="376427"/>
                </a:lnTo>
                <a:lnTo>
                  <a:pt x="0" y="838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0064" y="411632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381"/>
                </a:moveTo>
                <a:lnTo>
                  <a:pt x="25146" y="8381"/>
                </a:lnTo>
                <a:lnTo>
                  <a:pt x="3352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5209" y="4124705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046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58336" y="4166264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93342" y="66619"/>
                </a:moveTo>
                <a:lnTo>
                  <a:pt x="7848" y="66619"/>
                </a:lnTo>
                <a:lnTo>
                  <a:pt x="15732" y="67486"/>
                </a:lnTo>
                <a:lnTo>
                  <a:pt x="22734" y="71235"/>
                </a:lnTo>
                <a:lnTo>
                  <a:pt x="27939" y="77567"/>
                </a:lnTo>
                <a:lnTo>
                  <a:pt x="30249" y="85488"/>
                </a:lnTo>
                <a:lnTo>
                  <a:pt x="29368" y="93410"/>
                </a:lnTo>
                <a:lnTo>
                  <a:pt x="25582" y="100427"/>
                </a:lnTo>
                <a:lnTo>
                  <a:pt x="19176" y="105634"/>
                </a:lnTo>
                <a:lnTo>
                  <a:pt x="93342" y="66619"/>
                </a:lnTo>
                <a:close/>
              </a:path>
              <a:path w="157479" h="106045">
                <a:moveTo>
                  <a:pt x="134520" y="0"/>
                </a:moveTo>
                <a:lnTo>
                  <a:pt x="126618" y="2256"/>
                </a:lnTo>
                <a:lnTo>
                  <a:pt x="0" y="68931"/>
                </a:lnTo>
                <a:lnTo>
                  <a:pt x="7848" y="66619"/>
                </a:lnTo>
                <a:lnTo>
                  <a:pt x="93342" y="66619"/>
                </a:lnTo>
                <a:lnTo>
                  <a:pt x="145923" y="38959"/>
                </a:lnTo>
                <a:lnTo>
                  <a:pt x="152308" y="33772"/>
                </a:lnTo>
                <a:lnTo>
                  <a:pt x="156051" y="26798"/>
                </a:lnTo>
                <a:lnTo>
                  <a:pt x="156888" y="18921"/>
                </a:lnTo>
                <a:lnTo>
                  <a:pt x="154559" y="11019"/>
                </a:lnTo>
                <a:lnTo>
                  <a:pt x="149371" y="4631"/>
                </a:lnTo>
                <a:lnTo>
                  <a:pt x="142398" y="875"/>
                </a:lnTo>
                <a:lnTo>
                  <a:pt x="13452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47264" y="42328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8921" y="0"/>
                </a:moveTo>
                <a:lnTo>
                  <a:pt x="11072" y="2311"/>
                </a:lnTo>
                <a:lnTo>
                  <a:pt x="4667" y="7498"/>
                </a:lnTo>
                <a:lnTo>
                  <a:pt x="881" y="14472"/>
                </a:lnTo>
                <a:lnTo>
                  <a:pt x="0" y="22350"/>
                </a:lnTo>
                <a:lnTo>
                  <a:pt x="2309" y="30251"/>
                </a:lnTo>
                <a:lnTo>
                  <a:pt x="7514" y="36657"/>
                </a:lnTo>
                <a:lnTo>
                  <a:pt x="14517" y="40443"/>
                </a:lnTo>
                <a:lnTo>
                  <a:pt x="22401" y="41324"/>
                </a:lnTo>
                <a:lnTo>
                  <a:pt x="30249" y="39014"/>
                </a:lnTo>
                <a:lnTo>
                  <a:pt x="36655" y="33807"/>
                </a:lnTo>
                <a:lnTo>
                  <a:pt x="40441" y="26791"/>
                </a:lnTo>
                <a:lnTo>
                  <a:pt x="41322" y="18869"/>
                </a:lnTo>
                <a:lnTo>
                  <a:pt x="39012" y="10947"/>
                </a:lnTo>
                <a:lnTo>
                  <a:pt x="33807" y="4615"/>
                </a:lnTo>
                <a:lnTo>
                  <a:pt x="26804" y="867"/>
                </a:lnTo>
                <a:lnTo>
                  <a:pt x="18921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47264" y="42328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1072" y="2311"/>
                </a:moveTo>
                <a:lnTo>
                  <a:pt x="18921" y="0"/>
                </a:lnTo>
                <a:lnTo>
                  <a:pt x="26804" y="867"/>
                </a:lnTo>
                <a:lnTo>
                  <a:pt x="33807" y="4615"/>
                </a:lnTo>
                <a:lnTo>
                  <a:pt x="39012" y="10947"/>
                </a:lnTo>
                <a:lnTo>
                  <a:pt x="41322" y="18869"/>
                </a:lnTo>
                <a:lnTo>
                  <a:pt x="40441" y="26791"/>
                </a:lnTo>
                <a:lnTo>
                  <a:pt x="36655" y="33807"/>
                </a:lnTo>
                <a:lnTo>
                  <a:pt x="30249" y="39014"/>
                </a:lnTo>
                <a:lnTo>
                  <a:pt x="22401" y="41324"/>
                </a:lnTo>
                <a:lnTo>
                  <a:pt x="14517" y="40443"/>
                </a:lnTo>
                <a:lnTo>
                  <a:pt x="7514" y="36657"/>
                </a:lnTo>
                <a:lnTo>
                  <a:pt x="2309" y="30251"/>
                </a:lnTo>
                <a:lnTo>
                  <a:pt x="0" y="22350"/>
                </a:lnTo>
                <a:lnTo>
                  <a:pt x="881" y="14472"/>
                </a:lnTo>
                <a:lnTo>
                  <a:pt x="4667" y="7498"/>
                </a:lnTo>
                <a:lnTo>
                  <a:pt x="11072" y="23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58336" y="4166264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0" y="68931"/>
                </a:moveTo>
                <a:lnTo>
                  <a:pt x="126618" y="2256"/>
                </a:lnTo>
                <a:lnTo>
                  <a:pt x="134520" y="0"/>
                </a:lnTo>
                <a:lnTo>
                  <a:pt x="142398" y="875"/>
                </a:lnTo>
                <a:lnTo>
                  <a:pt x="149371" y="4631"/>
                </a:lnTo>
                <a:lnTo>
                  <a:pt x="154559" y="11019"/>
                </a:lnTo>
                <a:lnTo>
                  <a:pt x="156888" y="18921"/>
                </a:lnTo>
                <a:lnTo>
                  <a:pt x="156051" y="26798"/>
                </a:lnTo>
                <a:lnTo>
                  <a:pt x="152308" y="33772"/>
                </a:lnTo>
                <a:lnTo>
                  <a:pt x="145923" y="38959"/>
                </a:lnTo>
                <a:lnTo>
                  <a:pt x="19176" y="1056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7240" y="4240432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93394" y="66619"/>
                </a:moveTo>
                <a:lnTo>
                  <a:pt x="7848" y="66619"/>
                </a:lnTo>
                <a:lnTo>
                  <a:pt x="15732" y="67486"/>
                </a:lnTo>
                <a:lnTo>
                  <a:pt x="22734" y="71235"/>
                </a:lnTo>
                <a:lnTo>
                  <a:pt x="27939" y="77567"/>
                </a:lnTo>
                <a:lnTo>
                  <a:pt x="30251" y="85488"/>
                </a:lnTo>
                <a:lnTo>
                  <a:pt x="29384" y="93410"/>
                </a:lnTo>
                <a:lnTo>
                  <a:pt x="25636" y="100427"/>
                </a:lnTo>
                <a:lnTo>
                  <a:pt x="19304" y="105634"/>
                </a:lnTo>
                <a:lnTo>
                  <a:pt x="93394" y="66619"/>
                </a:lnTo>
                <a:close/>
              </a:path>
              <a:path w="157479" h="106045">
                <a:moveTo>
                  <a:pt x="134540" y="0"/>
                </a:moveTo>
                <a:lnTo>
                  <a:pt x="126619" y="2256"/>
                </a:lnTo>
                <a:lnTo>
                  <a:pt x="0" y="68931"/>
                </a:lnTo>
                <a:lnTo>
                  <a:pt x="7848" y="66619"/>
                </a:lnTo>
                <a:lnTo>
                  <a:pt x="93394" y="66619"/>
                </a:lnTo>
                <a:lnTo>
                  <a:pt x="145923" y="38959"/>
                </a:lnTo>
                <a:lnTo>
                  <a:pt x="152310" y="33772"/>
                </a:lnTo>
                <a:lnTo>
                  <a:pt x="156067" y="26798"/>
                </a:lnTo>
                <a:lnTo>
                  <a:pt x="156942" y="18921"/>
                </a:lnTo>
                <a:lnTo>
                  <a:pt x="154686" y="11019"/>
                </a:lnTo>
                <a:lnTo>
                  <a:pt x="149478" y="4631"/>
                </a:lnTo>
                <a:lnTo>
                  <a:pt x="142462" y="875"/>
                </a:lnTo>
                <a:lnTo>
                  <a:pt x="13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06167" y="430705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8921" y="0"/>
                </a:moveTo>
                <a:lnTo>
                  <a:pt x="11072" y="2311"/>
                </a:lnTo>
                <a:lnTo>
                  <a:pt x="4667" y="7498"/>
                </a:lnTo>
                <a:lnTo>
                  <a:pt x="881" y="14472"/>
                </a:lnTo>
                <a:lnTo>
                  <a:pt x="0" y="22350"/>
                </a:lnTo>
                <a:lnTo>
                  <a:pt x="2309" y="30251"/>
                </a:lnTo>
                <a:lnTo>
                  <a:pt x="7516" y="36657"/>
                </a:lnTo>
                <a:lnTo>
                  <a:pt x="14533" y="40443"/>
                </a:lnTo>
                <a:lnTo>
                  <a:pt x="22455" y="41324"/>
                </a:lnTo>
                <a:lnTo>
                  <a:pt x="30376" y="39014"/>
                </a:lnTo>
                <a:lnTo>
                  <a:pt x="36708" y="33807"/>
                </a:lnTo>
                <a:lnTo>
                  <a:pt x="40457" y="26791"/>
                </a:lnTo>
                <a:lnTo>
                  <a:pt x="41324" y="18869"/>
                </a:lnTo>
                <a:lnTo>
                  <a:pt x="39012" y="10947"/>
                </a:lnTo>
                <a:lnTo>
                  <a:pt x="33807" y="4615"/>
                </a:lnTo>
                <a:lnTo>
                  <a:pt x="26804" y="867"/>
                </a:lnTo>
                <a:lnTo>
                  <a:pt x="18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06167" y="430705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1072" y="2311"/>
                </a:moveTo>
                <a:lnTo>
                  <a:pt x="18921" y="0"/>
                </a:lnTo>
                <a:lnTo>
                  <a:pt x="26804" y="867"/>
                </a:lnTo>
                <a:lnTo>
                  <a:pt x="33807" y="4615"/>
                </a:lnTo>
                <a:lnTo>
                  <a:pt x="39012" y="10947"/>
                </a:lnTo>
                <a:lnTo>
                  <a:pt x="41324" y="18869"/>
                </a:lnTo>
                <a:lnTo>
                  <a:pt x="40457" y="26791"/>
                </a:lnTo>
                <a:lnTo>
                  <a:pt x="36708" y="33807"/>
                </a:lnTo>
                <a:lnTo>
                  <a:pt x="30376" y="39014"/>
                </a:lnTo>
                <a:lnTo>
                  <a:pt x="22455" y="41324"/>
                </a:lnTo>
                <a:lnTo>
                  <a:pt x="14533" y="40443"/>
                </a:lnTo>
                <a:lnTo>
                  <a:pt x="7516" y="36657"/>
                </a:lnTo>
                <a:lnTo>
                  <a:pt x="2309" y="30251"/>
                </a:lnTo>
                <a:lnTo>
                  <a:pt x="0" y="22350"/>
                </a:lnTo>
                <a:lnTo>
                  <a:pt x="881" y="14472"/>
                </a:lnTo>
                <a:lnTo>
                  <a:pt x="4667" y="7498"/>
                </a:lnTo>
                <a:lnTo>
                  <a:pt x="11072" y="23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17240" y="4240432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0" y="68931"/>
                </a:moveTo>
                <a:lnTo>
                  <a:pt x="126619" y="2256"/>
                </a:lnTo>
                <a:lnTo>
                  <a:pt x="134540" y="0"/>
                </a:lnTo>
                <a:lnTo>
                  <a:pt x="142462" y="875"/>
                </a:lnTo>
                <a:lnTo>
                  <a:pt x="149478" y="4631"/>
                </a:lnTo>
                <a:lnTo>
                  <a:pt x="154686" y="11019"/>
                </a:lnTo>
                <a:lnTo>
                  <a:pt x="156942" y="18921"/>
                </a:lnTo>
                <a:lnTo>
                  <a:pt x="156067" y="26798"/>
                </a:lnTo>
                <a:lnTo>
                  <a:pt x="152310" y="33772"/>
                </a:lnTo>
                <a:lnTo>
                  <a:pt x="145923" y="38959"/>
                </a:lnTo>
                <a:lnTo>
                  <a:pt x="19304" y="10563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77032" y="4314146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93394" y="66565"/>
                </a:moveTo>
                <a:lnTo>
                  <a:pt x="7921" y="66565"/>
                </a:lnTo>
                <a:lnTo>
                  <a:pt x="15843" y="67433"/>
                </a:lnTo>
                <a:lnTo>
                  <a:pt x="22860" y="71181"/>
                </a:lnTo>
                <a:lnTo>
                  <a:pt x="28067" y="77513"/>
                </a:lnTo>
                <a:lnTo>
                  <a:pt x="30323" y="85435"/>
                </a:lnTo>
                <a:lnTo>
                  <a:pt x="29448" y="93356"/>
                </a:lnTo>
                <a:lnTo>
                  <a:pt x="25691" y="100373"/>
                </a:lnTo>
                <a:lnTo>
                  <a:pt x="19304" y="105580"/>
                </a:lnTo>
                <a:lnTo>
                  <a:pt x="93394" y="66565"/>
                </a:lnTo>
                <a:close/>
              </a:path>
              <a:path w="157479" h="106045">
                <a:moveTo>
                  <a:pt x="134594" y="0"/>
                </a:moveTo>
                <a:lnTo>
                  <a:pt x="126745" y="2329"/>
                </a:lnTo>
                <a:lnTo>
                  <a:pt x="0" y="68877"/>
                </a:lnTo>
                <a:lnTo>
                  <a:pt x="7921" y="66565"/>
                </a:lnTo>
                <a:lnTo>
                  <a:pt x="93394" y="66565"/>
                </a:lnTo>
                <a:lnTo>
                  <a:pt x="145922" y="38905"/>
                </a:lnTo>
                <a:lnTo>
                  <a:pt x="152328" y="33772"/>
                </a:lnTo>
                <a:lnTo>
                  <a:pt x="156114" y="26793"/>
                </a:lnTo>
                <a:lnTo>
                  <a:pt x="156995" y="18885"/>
                </a:lnTo>
                <a:lnTo>
                  <a:pt x="154685" y="10965"/>
                </a:lnTo>
                <a:lnTo>
                  <a:pt x="149480" y="4579"/>
                </a:lnTo>
                <a:lnTo>
                  <a:pt x="142478" y="837"/>
                </a:lnTo>
                <a:lnTo>
                  <a:pt x="13459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6066" y="43807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8887" y="0"/>
                </a:moveTo>
                <a:lnTo>
                  <a:pt x="10965" y="2311"/>
                </a:lnTo>
                <a:lnTo>
                  <a:pt x="4579" y="7516"/>
                </a:lnTo>
                <a:lnTo>
                  <a:pt x="837" y="14519"/>
                </a:lnTo>
                <a:lnTo>
                  <a:pt x="0" y="22403"/>
                </a:lnTo>
                <a:lnTo>
                  <a:pt x="2329" y="30251"/>
                </a:lnTo>
                <a:lnTo>
                  <a:pt x="7516" y="36657"/>
                </a:lnTo>
                <a:lnTo>
                  <a:pt x="14489" y="40443"/>
                </a:lnTo>
                <a:lnTo>
                  <a:pt x="22367" y="41324"/>
                </a:lnTo>
                <a:lnTo>
                  <a:pt x="30269" y="39014"/>
                </a:lnTo>
                <a:lnTo>
                  <a:pt x="36657" y="33807"/>
                </a:lnTo>
                <a:lnTo>
                  <a:pt x="40413" y="26791"/>
                </a:lnTo>
                <a:lnTo>
                  <a:pt x="41288" y="18869"/>
                </a:lnTo>
                <a:lnTo>
                  <a:pt x="39032" y="10947"/>
                </a:lnTo>
                <a:lnTo>
                  <a:pt x="33825" y="4615"/>
                </a:lnTo>
                <a:lnTo>
                  <a:pt x="26808" y="867"/>
                </a:lnTo>
                <a:lnTo>
                  <a:pt x="18887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6066" y="438071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0965" y="2311"/>
                </a:moveTo>
                <a:lnTo>
                  <a:pt x="18887" y="0"/>
                </a:lnTo>
                <a:lnTo>
                  <a:pt x="26808" y="867"/>
                </a:lnTo>
                <a:lnTo>
                  <a:pt x="33825" y="4615"/>
                </a:lnTo>
                <a:lnTo>
                  <a:pt x="39032" y="10947"/>
                </a:lnTo>
                <a:lnTo>
                  <a:pt x="41288" y="18869"/>
                </a:lnTo>
                <a:lnTo>
                  <a:pt x="40413" y="26791"/>
                </a:lnTo>
                <a:lnTo>
                  <a:pt x="36657" y="33807"/>
                </a:lnTo>
                <a:lnTo>
                  <a:pt x="30269" y="39014"/>
                </a:lnTo>
                <a:lnTo>
                  <a:pt x="22367" y="41324"/>
                </a:lnTo>
                <a:lnTo>
                  <a:pt x="14489" y="40443"/>
                </a:lnTo>
                <a:lnTo>
                  <a:pt x="7516" y="36657"/>
                </a:lnTo>
                <a:lnTo>
                  <a:pt x="2329" y="30251"/>
                </a:lnTo>
                <a:lnTo>
                  <a:pt x="0" y="22403"/>
                </a:lnTo>
                <a:lnTo>
                  <a:pt x="837" y="14519"/>
                </a:lnTo>
                <a:lnTo>
                  <a:pt x="4579" y="7516"/>
                </a:lnTo>
                <a:lnTo>
                  <a:pt x="10965" y="23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77032" y="4314146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79" h="106045">
                <a:moveTo>
                  <a:pt x="0" y="68877"/>
                </a:moveTo>
                <a:lnTo>
                  <a:pt x="126745" y="2329"/>
                </a:lnTo>
                <a:lnTo>
                  <a:pt x="134594" y="0"/>
                </a:lnTo>
                <a:lnTo>
                  <a:pt x="142478" y="837"/>
                </a:lnTo>
                <a:lnTo>
                  <a:pt x="149480" y="4579"/>
                </a:lnTo>
                <a:lnTo>
                  <a:pt x="154685" y="10965"/>
                </a:lnTo>
                <a:lnTo>
                  <a:pt x="156995" y="18885"/>
                </a:lnTo>
                <a:lnTo>
                  <a:pt x="156114" y="26793"/>
                </a:lnTo>
                <a:lnTo>
                  <a:pt x="152328" y="33772"/>
                </a:lnTo>
                <a:lnTo>
                  <a:pt x="145922" y="38905"/>
                </a:lnTo>
                <a:lnTo>
                  <a:pt x="19304" y="105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35045" y="4388715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80" h="106045">
                <a:moveTo>
                  <a:pt x="93394" y="66673"/>
                </a:moveTo>
                <a:lnTo>
                  <a:pt x="7901" y="66673"/>
                </a:lnTo>
                <a:lnTo>
                  <a:pt x="15779" y="67540"/>
                </a:lnTo>
                <a:lnTo>
                  <a:pt x="22752" y="71288"/>
                </a:lnTo>
                <a:lnTo>
                  <a:pt x="27940" y="77620"/>
                </a:lnTo>
                <a:lnTo>
                  <a:pt x="30269" y="85542"/>
                </a:lnTo>
                <a:lnTo>
                  <a:pt x="29432" y="93464"/>
                </a:lnTo>
                <a:lnTo>
                  <a:pt x="25689" y="100480"/>
                </a:lnTo>
                <a:lnTo>
                  <a:pt x="19304" y="105687"/>
                </a:lnTo>
                <a:lnTo>
                  <a:pt x="93394" y="66673"/>
                </a:lnTo>
                <a:close/>
              </a:path>
              <a:path w="157480" h="106045">
                <a:moveTo>
                  <a:pt x="134540" y="0"/>
                </a:moveTo>
                <a:lnTo>
                  <a:pt x="126618" y="2309"/>
                </a:lnTo>
                <a:lnTo>
                  <a:pt x="0" y="68984"/>
                </a:lnTo>
                <a:lnTo>
                  <a:pt x="7901" y="66673"/>
                </a:lnTo>
                <a:lnTo>
                  <a:pt x="93394" y="66673"/>
                </a:lnTo>
                <a:lnTo>
                  <a:pt x="145923" y="39012"/>
                </a:lnTo>
                <a:lnTo>
                  <a:pt x="152328" y="33825"/>
                </a:lnTo>
                <a:lnTo>
                  <a:pt x="156114" y="26852"/>
                </a:lnTo>
                <a:lnTo>
                  <a:pt x="156995" y="18974"/>
                </a:lnTo>
                <a:lnTo>
                  <a:pt x="154686" y="11072"/>
                </a:lnTo>
                <a:lnTo>
                  <a:pt x="149479" y="4667"/>
                </a:lnTo>
                <a:lnTo>
                  <a:pt x="142462" y="881"/>
                </a:lnTo>
                <a:lnTo>
                  <a:pt x="134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24026" y="445538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8921" y="0"/>
                </a:moveTo>
                <a:lnTo>
                  <a:pt x="11019" y="2311"/>
                </a:lnTo>
                <a:lnTo>
                  <a:pt x="4631" y="7498"/>
                </a:lnTo>
                <a:lnTo>
                  <a:pt x="875" y="14472"/>
                </a:lnTo>
                <a:lnTo>
                  <a:pt x="0" y="22350"/>
                </a:lnTo>
                <a:lnTo>
                  <a:pt x="2256" y="30251"/>
                </a:lnTo>
                <a:lnTo>
                  <a:pt x="7463" y="36657"/>
                </a:lnTo>
                <a:lnTo>
                  <a:pt x="14479" y="40443"/>
                </a:lnTo>
                <a:lnTo>
                  <a:pt x="22401" y="41324"/>
                </a:lnTo>
                <a:lnTo>
                  <a:pt x="30323" y="39014"/>
                </a:lnTo>
                <a:lnTo>
                  <a:pt x="36708" y="33807"/>
                </a:lnTo>
                <a:lnTo>
                  <a:pt x="40451" y="26791"/>
                </a:lnTo>
                <a:lnTo>
                  <a:pt x="41288" y="18869"/>
                </a:lnTo>
                <a:lnTo>
                  <a:pt x="38959" y="10947"/>
                </a:lnTo>
                <a:lnTo>
                  <a:pt x="33772" y="4615"/>
                </a:lnTo>
                <a:lnTo>
                  <a:pt x="26798" y="867"/>
                </a:lnTo>
                <a:lnTo>
                  <a:pt x="18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4026" y="445538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1019" y="2311"/>
                </a:moveTo>
                <a:lnTo>
                  <a:pt x="18921" y="0"/>
                </a:lnTo>
                <a:lnTo>
                  <a:pt x="26798" y="867"/>
                </a:lnTo>
                <a:lnTo>
                  <a:pt x="33772" y="4615"/>
                </a:lnTo>
                <a:lnTo>
                  <a:pt x="38959" y="10947"/>
                </a:lnTo>
                <a:lnTo>
                  <a:pt x="41288" y="18869"/>
                </a:lnTo>
                <a:lnTo>
                  <a:pt x="40451" y="26791"/>
                </a:lnTo>
                <a:lnTo>
                  <a:pt x="36708" y="33807"/>
                </a:lnTo>
                <a:lnTo>
                  <a:pt x="30323" y="39014"/>
                </a:lnTo>
                <a:lnTo>
                  <a:pt x="22401" y="41324"/>
                </a:lnTo>
                <a:lnTo>
                  <a:pt x="14479" y="40443"/>
                </a:lnTo>
                <a:lnTo>
                  <a:pt x="7463" y="36657"/>
                </a:lnTo>
                <a:lnTo>
                  <a:pt x="2256" y="30251"/>
                </a:lnTo>
                <a:lnTo>
                  <a:pt x="0" y="22350"/>
                </a:lnTo>
                <a:lnTo>
                  <a:pt x="875" y="14472"/>
                </a:lnTo>
                <a:lnTo>
                  <a:pt x="4631" y="7498"/>
                </a:lnTo>
                <a:lnTo>
                  <a:pt x="11019" y="231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35045" y="4388715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80" h="106045">
                <a:moveTo>
                  <a:pt x="0" y="68984"/>
                </a:moveTo>
                <a:lnTo>
                  <a:pt x="126618" y="2309"/>
                </a:lnTo>
                <a:lnTo>
                  <a:pt x="134540" y="0"/>
                </a:lnTo>
                <a:lnTo>
                  <a:pt x="142462" y="881"/>
                </a:lnTo>
                <a:lnTo>
                  <a:pt x="149479" y="4667"/>
                </a:lnTo>
                <a:lnTo>
                  <a:pt x="154686" y="11072"/>
                </a:lnTo>
                <a:lnTo>
                  <a:pt x="156995" y="18974"/>
                </a:lnTo>
                <a:lnTo>
                  <a:pt x="156114" y="26852"/>
                </a:lnTo>
                <a:lnTo>
                  <a:pt x="152328" y="33825"/>
                </a:lnTo>
                <a:lnTo>
                  <a:pt x="145923" y="39012"/>
                </a:lnTo>
                <a:lnTo>
                  <a:pt x="19304" y="1056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93060" y="4463391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80" h="106045">
                <a:moveTo>
                  <a:pt x="93428" y="66655"/>
                </a:moveTo>
                <a:lnTo>
                  <a:pt x="7901" y="66655"/>
                </a:lnTo>
                <a:lnTo>
                  <a:pt x="15779" y="67492"/>
                </a:lnTo>
                <a:lnTo>
                  <a:pt x="22752" y="71235"/>
                </a:lnTo>
                <a:lnTo>
                  <a:pt x="27939" y="77620"/>
                </a:lnTo>
                <a:lnTo>
                  <a:pt x="30251" y="85542"/>
                </a:lnTo>
                <a:lnTo>
                  <a:pt x="29384" y="93464"/>
                </a:lnTo>
                <a:lnTo>
                  <a:pt x="25636" y="100480"/>
                </a:lnTo>
                <a:lnTo>
                  <a:pt x="19303" y="105687"/>
                </a:lnTo>
                <a:lnTo>
                  <a:pt x="93428" y="66655"/>
                </a:lnTo>
                <a:close/>
              </a:path>
              <a:path w="157480" h="106045">
                <a:moveTo>
                  <a:pt x="134540" y="0"/>
                </a:moveTo>
                <a:lnTo>
                  <a:pt x="126618" y="2309"/>
                </a:lnTo>
                <a:lnTo>
                  <a:pt x="0" y="68984"/>
                </a:lnTo>
                <a:lnTo>
                  <a:pt x="7901" y="66655"/>
                </a:lnTo>
                <a:lnTo>
                  <a:pt x="93428" y="66655"/>
                </a:lnTo>
                <a:lnTo>
                  <a:pt x="145922" y="39012"/>
                </a:lnTo>
                <a:lnTo>
                  <a:pt x="152310" y="33825"/>
                </a:lnTo>
                <a:lnTo>
                  <a:pt x="156067" y="26852"/>
                </a:lnTo>
                <a:lnTo>
                  <a:pt x="156942" y="18974"/>
                </a:lnTo>
                <a:lnTo>
                  <a:pt x="154685" y="11072"/>
                </a:lnTo>
                <a:lnTo>
                  <a:pt x="149479" y="4667"/>
                </a:lnTo>
                <a:lnTo>
                  <a:pt x="142462" y="881"/>
                </a:lnTo>
                <a:lnTo>
                  <a:pt x="13454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81987" y="453004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8974" y="0"/>
                </a:moveTo>
                <a:lnTo>
                  <a:pt x="11072" y="2329"/>
                </a:lnTo>
                <a:lnTo>
                  <a:pt x="4667" y="7516"/>
                </a:lnTo>
                <a:lnTo>
                  <a:pt x="881" y="14489"/>
                </a:lnTo>
                <a:lnTo>
                  <a:pt x="0" y="22367"/>
                </a:lnTo>
                <a:lnTo>
                  <a:pt x="2309" y="30269"/>
                </a:lnTo>
                <a:lnTo>
                  <a:pt x="7516" y="36657"/>
                </a:lnTo>
                <a:lnTo>
                  <a:pt x="14533" y="40413"/>
                </a:lnTo>
                <a:lnTo>
                  <a:pt x="22455" y="41288"/>
                </a:lnTo>
                <a:lnTo>
                  <a:pt x="30376" y="39032"/>
                </a:lnTo>
                <a:lnTo>
                  <a:pt x="36708" y="33825"/>
                </a:lnTo>
                <a:lnTo>
                  <a:pt x="40457" y="26808"/>
                </a:lnTo>
                <a:lnTo>
                  <a:pt x="41324" y="18887"/>
                </a:lnTo>
                <a:lnTo>
                  <a:pt x="39012" y="10965"/>
                </a:lnTo>
                <a:lnTo>
                  <a:pt x="33825" y="4579"/>
                </a:lnTo>
                <a:lnTo>
                  <a:pt x="26852" y="837"/>
                </a:lnTo>
                <a:lnTo>
                  <a:pt x="18974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81987" y="4530046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11072" y="2329"/>
                </a:moveTo>
                <a:lnTo>
                  <a:pt x="18974" y="0"/>
                </a:lnTo>
                <a:lnTo>
                  <a:pt x="26852" y="837"/>
                </a:lnTo>
                <a:lnTo>
                  <a:pt x="33825" y="4579"/>
                </a:lnTo>
                <a:lnTo>
                  <a:pt x="39012" y="10965"/>
                </a:lnTo>
                <a:lnTo>
                  <a:pt x="41324" y="18887"/>
                </a:lnTo>
                <a:lnTo>
                  <a:pt x="40457" y="26808"/>
                </a:lnTo>
                <a:lnTo>
                  <a:pt x="36708" y="33825"/>
                </a:lnTo>
                <a:lnTo>
                  <a:pt x="30376" y="39032"/>
                </a:lnTo>
                <a:lnTo>
                  <a:pt x="22455" y="41288"/>
                </a:lnTo>
                <a:lnTo>
                  <a:pt x="14533" y="40413"/>
                </a:lnTo>
                <a:lnTo>
                  <a:pt x="7516" y="36657"/>
                </a:lnTo>
                <a:lnTo>
                  <a:pt x="2309" y="30269"/>
                </a:lnTo>
                <a:lnTo>
                  <a:pt x="0" y="22367"/>
                </a:lnTo>
                <a:lnTo>
                  <a:pt x="881" y="14489"/>
                </a:lnTo>
                <a:lnTo>
                  <a:pt x="4667" y="7516"/>
                </a:lnTo>
                <a:lnTo>
                  <a:pt x="11072" y="23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93060" y="4463391"/>
            <a:ext cx="157480" cy="106045"/>
          </a:xfrm>
          <a:custGeom>
            <a:avLst/>
            <a:gdLst/>
            <a:ahLst/>
            <a:cxnLst/>
            <a:rect l="l" t="t" r="r" b="b"/>
            <a:pathLst>
              <a:path w="157480" h="106045">
                <a:moveTo>
                  <a:pt x="0" y="68984"/>
                </a:moveTo>
                <a:lnTo>
                  <a:pt x="126618" y="2309"/>
                </a:lnTo>
                <a:lnTo>
                  <a:pt x="134540" y="0"/>
                </a:lnTo>
                <a:lnTo>
                  <a:pt x="142462" y="881"/>
                </a:lnTo>
                <a:lnTo>
                  <a:pt x="149479" y="4667"/>
                </a:lnTo>
                <a:lnTo>
                  <a:pt x="154685" y="11072"/>
                </a:lnTo>
                <a:lnTo>
                  <a:pt x="156942" y="18974"/>
                </a:lnTo>
                <a:lnTo>
                  <a:pt x="156067" y="26852"/>
                </a:lnTo>
                <a:lnTo>
                  <a:pt x="152310" y="33825"/>
                </a:lnTo>
                <a:lnTo>
                  <a:pt x="145922" y="39012"/>
                </a:lnTo>
                <a:lnTo>
                  <a:pt x="19303" y="1056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96841" y="4089557"/>
            <a:ext cx="1265896" cy="719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69564" y="5305044"/>
            <a:ext cx="4038600" cy="269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69564" y="5305044"/>
            <a:ext cx="4038600" cy="269875"/>
          </a:xfrm>
          <a:custGeom>
            <a:avLst/>
            <a:gdLst/>
            <a:ahLst/>
            <a:cxnLst/>
            <a:rect l="l" t="t" r="r" b="b"/>
            <a:pathLst>
              <a:path w="4038600" h="269875">
                <a:moveTo>
                  <a:pt x="0" y="269747"/>
                </a:moveTo>
                <a:lnTo>
                  <a:pt x="517016" y="0"/>
                </a:lnTo>
                <a:lnTo>
                  <a:pt x="4038600" y="0"/>
                </a:lnTo>
                <a:lnTo>
                  <a:pt x="3521583" y="269747"/>
                </a:lnTo>
                <a:lnTo>
                  <a:pt x="0" y="26974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59706" y="4714346"/>
            <a:ext cx="1235160" cy="990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3252" y="6056376"/>
            <a:ext cx="3944112" cy="300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83252" y="6056376"/>
            <a:ext cx="3944620" cy="300355"/>
          </a:xfrm>
          <a:custGeom>
            <a:avLst/>
            <a:gdLst/>
            <a:ahLst/>
            <a:cxnLst/>
            <a:rect l="l" t="t" r="r" b="b"/>
            <a:pathLst>
              <a:path w="3944620" h="300354">
                <a:moveTo>
                  <a:pt x="0" y="300228"/>
                </a:moveTo>
                <a:lnTo>
                  <a:pt x="575437" y="0"/>
                </a:lnTo>
                <a:lnTo>
                  <a:pt x="3944112" y="0"/>
                </a:lnTo>
                <a:lnTo>
                  <a:pt x="3368675" y="300228"/>
                </a:lnTo>
                <a:lnTo>
                  <a:pt x="0" y="30022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38315" y="6108953"/>
            <a:ext cx="25400" cy="377190"/>
          </a:xfrm>
          <a:custGeom>
            <a:avLst/>
            <a:gdLst/>
            <a:ahLst/>
            <a:cxnLst/>
            <a:rect l="l" t="t" r="r" b="b"/>
            <a:pathLst>
              <a:path w="25400" h="377189">
                <a:moveTo>
                  <a:pt x="0" y="377190"/>
                </a:moveTo>
                <a:lnTo>
                  <a:pt x="25146" y="377190"/>
                </a:lnTo>
                <a:lnTo>
                  <a:pt x="25146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67653" y="6100571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5571"/>
                </a:lnTo>
              </a:path>
            </a:pathLst>
          </a:custGeom>
          <a:ln w="8382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38315" y="6100571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33528" y="0"/>
                </a:moveTo>
                <a:lnTo>
                  <a:pt x="8382" y="0"/>
                </a:lnTo>
                <a:lnTo>
                  <a:pt x="0" y="8381"/>
                </a:lnTo>
                <a:lnTo>
                  <a:pt x="25146" y="8381"/>
                </a:lnTo>
                <a:lnTo>
                  <a:pt x="33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38315" y="6100571"/>
            <a:ext cx="33655" cy="386080"/>
          </a:xfrm>
          <a:custGeom>
            <a:avLst/>
            <a:gdLst/>
            <a:ahLst/>
            <a:cxnLst/>
            <a:rect l="l" t="t" r="r" b="b"/>
            <a:pathLst>
              <a:path w="33654" h="386079">
                <a:moveTo>
                  <a:pt x="0" y="8381"/>
                </a:moveTo>
                <a:lnTo>
                  <a:pt x="8382" y="0"/>
                </a:lnTo>
                <a:lnTo>
                  <a:pt x="33528" y="0"/>
                </a:lnTo>
                <a:lnTo>
                  <a:pt x="33528" y="377189"/>
                </a:lnTo>
                <a:lnTo>
                  <a:pt x="25146" y="385571"/>
                </a:lnTo>
                <a:lnTo>
                  <a:pt x="0" y="385571"/>
                </a:lnTo>
                <a:lnTo>
                  <a:pt x="0" y="838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38315" y="6100571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381"/>
                </a:moveTo>
                <a:lnTo>
                  <a:pt x="25146" y="8381"/>
                </a:lnTo>
                <a:lnTo>
                  <a:pt x="33528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57365" y="6108953"/>
            <a:ext cx="12700" cy="377190"/>
          </a:xfrm>
          <a:custGeom>
            <a:avLst/>
            <a:gdLst/>
            <a:ahLst/>
            <a:cxnLst/>
            <a:rect l="l" t="t" r="r" b="b"/>
            <a:pathLst>
              <a:path w="12700" h="377189">
                <a:moveTo>
                  <a:pt x="0" y="377190"/>
                </a:moveTo>
                <a:lnTo>
                  <a:pt x="12192" y="377190"/>
                </a:lnTo>
                <a:lnTo>
                  <a:pt x="12192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84492" y="5600700"/>
            <a:ext cx="973549" cy="5824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29221" y="5180710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40065" y="197992"/>
                </a:moveTo>
                <a:lnTo>
                  <a:pt x="13207" y="197992"/>
                </a:lnTo>
                <a:lnTo>
                  <a:pt x="27050" y="206501"/>
                </a:lnTo>
                <a:lnTo>
                  <a:pt x="29209" y="215645"/>
                </a:lnTo>
                <a:lnTo>
                  <a:pt x="25019" y="222503"/>
                </a:lnTo>
                <a:lnTo>
                  <a:pt x="40065" y="197992"/>
                </a:lnTo>
                <a:close/>
              </a:path>
              <a:path w="151129" h="222885">
                <a:moveTo>
                  <a:pt x="4301" y="200125"/>
                </a:moveTo>
                <a:lnTo>
                  <a:pt x="0" y="207136"/>
                </a:lnTo>
                <a:lnTo>
                  <a:pt x="4301" y="200125"/>
                </a:lnTo>
                <a:close/>
              </a:path>
              <a:path w="151129" h="222885">
                <a:moveTo>
                  <a:pt x="134747" y="0"/>
                </a:moveTo>
                <a:lnTo>
                  <a:pt x="125729" y="2158"/>
                </a:lnTo>
                <a:lnTo>
                  <a:pt x="4301" y="200125"/>
                </a:lnTo>
                <a:lnTo>
                  <a:pt x="13207" y="197992"/>
                </a:lnTo>
                <a:lnTo>
                  <a:pt x="40065" y="197992"/>
                </a:lnTo>
                <a:lnTo>
                  <a:pt x="146557" y="24511"/>
                </a:lnTo>
                <a:lnTo>
                  <a:pt x="150749" y="17525"/>
                </a:lnTo>
                <a:lnTo>
                  <a:pt x="148589" y="8508"/>
                </a:lnTo>
                <a:lnTo>
                  <a:pt x="141731" y="4190"/>
                </a:lnTo>
                <a:lnTo>
                  <a:pt x="13474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24904" y="537870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525" y="0"/>
                </a:moveTo>
                <a:lnTo>
                  <a:pt x="8509" y="2159"/>
                </a:lnTo>
                <a:lnTo>
                  <a:pt x="4318" y="9144"/>
                </a:lnTo>
                <a:lnTo>
                  <a:pt x="0" y="16002"/>
                </a:lnTo>
                <a:lnTo>
                  <a:pt x="2159" y="25146"/>
                </a:lnTo>
                <a:lnTo>
                  <a:pt x="9144" y="29337"/>
                </a:lnTo>
                <a:lnTo>
                  <a:pt x="16001" y="33655"/>
                </a:lnTo>
                <a:lnTo>
                  <a:pt x="25019" y="31496"/>
                </a:lnTo>
                <a:lnTo>
                  <a:pt x="29337" y="24511"/>
                </a:lnTo>
                <a:lnTo>
                  <a:pt x="33527" y="17653"/>
                </a:lnTo>
                <a:lnTo>
                  <a:pt x="31369" y="8509"/>
                </a:lnTo>
                <a:lnTo>
                  <a:pt x="17525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24904" y="537870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4318" y="9144"/>
                </a:moveTo>
                <a:lnTo>
                  <a:pt x="8509" y="2159"/>
                </a:lnTo>
                <a:lnTo>
                  <a:pt x="17525" y="0"/>
                </a:lnTo>
                <a:lnTo>
                  <a:pt x="24511" y="4318"/>
                </a:lnTo>
                <a:lnTo>
                  <a:pt x="31369" y="8509"/>
                </a:lnTo>
                <a:lnTo>
                  <a:pt x="33527" y="17653"/>
                </a:lnTo>
                <a:lnTo>
                  <a:pt x="29337" y="24511"/>
                </a:lnTo>
                <a:lnTo>
                  <a:pt x="25019" y="31496"/>
                </a:lnTo>
                <a:lnTo>
                  <a:pt x="16001" y="33655"/>
                </a:lnTo>
                <a:lnTo>
                  <a:pt x="9144" y="29337"/>
                </a:lnTo>
                <a:lnTo>
                  <a:pt x="2159" y="25146"/>
                </a:lnTo>
                <a:lnTo>
                  <a:pt x="0" y="16002"/>
                </a:lnTo>
                <a:lnTo>
                  <a:pt x="4318" y="91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29221" y="5180710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0" y="207136"/>
                </a:moveTo>
                <a:lnTo>
                  <a:pt x="121538" y="9016"/>
                </a:lnTo>
                <a:lnTo>
                  <a:pt x="125729" y="2158"/>
                </a:lnTo>
                <a:lnTo>
                  <a:pt x="134747" y="0"/>
                </a:lnTo>
                <a:lnTo>
                  <a:pt x="141731" y="4190"/>
                </a:lnTo>
                <a:lnTo>
                  <a:pt x="148589" y="8508"/>
                </a:lnTo>
                <a:lnTo>
                  <a:pt x="150749" y="17525"/>
                </a:lnTo>
                <a:lnTo>
                  <a:pt x="146557" y="24511"/>
                </a:lnTo>
                <a:lnTo>
                  <a:pt x="25019" y="22250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610857" y="5373370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40141" y="198119"/>
                </a:moveTo>
                <a:lnTo>
                  <a:pt x="13335" y="198119"/>
                </a:lnTo>
                <a:lnTo>
                  <a:pt x="20320" y="202310"/>
                </a:lnTo>
                <a:lnTo>
                  <a:pt x="27177" y="206628"/>
                </a:lnTo>
                <a:lnTo>
                  <a:pt x="29337" y="215633"/>
                </a:lnTo>
                <a:lnTo>
                  <a:pt x="25146" y="222554"/>
                </a:lnTo>
                <a:lnTo>
                  <a:pt x="40141" y="198119"/>
                </a:lnTo>
                <a:close/>
              </a:path>
              <a:path w="151129" h="222885">
                <a:moveTo>
                  <a:pt x="134874" y="0"/>
                </a:moveTo>
                <a:lnTo>
                  <a:pt x="125857" y="2158"/>
                </a:lnTo>
                <a:lnTo>
                  <a:pt x="121539" y="9143"/>
                </a:lnTo>
                <a:lnTo>
                  <a:pt x="0" y="207136"/>
                </a:lnTo>
                <a:lnTo>
                  <a:pt x="4318" y="200278"/>
                </a:lnTo>
                <a:lnTo>
                  <a:pt x="13335" y="198119"/>
                </a:lnTo>
                <a:lnTo>
                  <a:pt x="40141" y="198119"/>
                </a:lnTo>
                <a:lnTo>
                  <a:pt x="146685" y="24510"/>
                </a:lnTo>
                <a:lnTo>
                  <a:pt x="150875" y="17525"/>
                </a:lnTo>
                <a:lnTo>
                  <a:pt x="148717" y="8508"/>
                </a:lnTo>
                <a:lnTo>
                  <a:pt x="1348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06667" y="557149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525" y="0"/>
                </a:moveTo>
                <a:lnTo>
                  <a:pt x="8508" y="2159"/>
                </a:lnTo>
                <a:lnTo>
                  <a:pt x="4190" y="9017"/>
                </a:lnTo>
                <a:lnTo>
                  <a:pt x="0" y="16002"/>
                </a:lnTo>
                <a:lnTo>
                  <a:pt x="2158" y="25031"/>
                </a:lnTo>
                <a:lnTo>
                  <a:pt x="9143" y="29273"/>
                </a:lnTo>
                <a:lnTo>
                  <a:pt x="16001" y="33515"/>
                </a:lnTo>
                <a:lnTo>
                  <a:pt x="25018" y="31356"/>
                </a:lnTo>
                <a:lnTo>
                  <a:pt x="29336" y="24434"/>
                </a:lnTo>
                <a:lnTo>
                  <a:pt x="33527" y="17513"/>
                </a:lnTo>
                <a:lnTo>
                  <a:pt x="31368" y="8509"/>
                </a:lnTo>
                <a:lnTo>
                  <a:pt x="24510" y="4191"/>
                </a:lnTo>
                <a:lnTo>
                  <a:pt x="17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6667" y="557149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4190" y="9017"/>
                </a:moveTo>
                <a:lnTo>
                  <a:pt x="8508" y="2159"/>
                </a:lnTo>
                <a:lnTo>
                  <a:pt x="17525" y="0"/>
                </a:lnTo>
                <a:lnTo>
                  <a:pt x="24510" y="4191"/>
                </a:lnTo>
                <a:lnTo>
                  <a:pt x="31368" y="8509"/>
                </a:lnTo>
                <a:lnTo>
                  <a:pt x="33527" y="17513"/>
                </a:lnTo>
                <a:lnTo>
                  <a:pt x="29336" y="24434"/>
                </a:lnTo>
                <a:lnTo>
                  <a:pt x="25018" y="31356"/>
                </a:lnTo>
                <a:lnTo>
                  <a:pt x="16001" y="33515"/>
                </a:lnTo>
                <a:lnTo>
                  <a:pt x="9143" y="29273"/>
                </a:lnTo>
                <a:lnTo>
                  <a:pt x="2158" y="25031"/>
                </a:lnTo>
                <a:lnTo>
                  <a:pt x="0" y="16002"/>
                </a:lnTo>
                <a:lnTo>
                  <a:pt x="4190" y="90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0857" y="5373370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0" y="207136"/>
                </a:moveTo>
                <a:lnTo>
                  <a:pt x="121539" y="9143"/>
                </a:lnTo>
                <a:lnTo>
                  <a:pt x="125857" y="2158"/>
                </a:lnTo>
                <a:lnTo>
                  <a:pt x="134874" y="0"/>
                </a:lnTo>
                <a:lnTo>
                  <a:pt x="141859" y="4317"/>
                </a:lnTo>
                <a:lnTo>
                  <a:pt x="148717" y="8508"/>
                </a:lnTo>
                <a:lnTo>
                  <a:pt x="150875" y="17525"/>
                </a:lnTo>
                <a:lnTo>
                  <a:pt x="146685" y="24510"/>
                </a:lnTo>
                <a:lnTo>
                  <a:pt x="25146" y="2225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93509" y="5564885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40036" y="197992"/>
                </a:moveTo>
                <a:lnTo>
                  <a:pt x="13208" y="197992"/>
                </a:lnTo>
                <a:lnTo>
                  <a:pt x="16773" y="200164"/>
                </a:lnTo>
                <a:lnTo>
                  <a:pt x="27050" y="206489"/>
                </a:lnTo>
                <a:lnTo>
                  <a:pt x="29210" y="215544"/>
                </a:lnTo>
                <a:lnTo>
                  <a:pt x="25018" y="222465"/>
                </a:lnTo>
                <a:lnTo>
                  <a:pt x="40036" y="197992"/>
                </a:lnTo>
                <a:close/>
              </a:path>
              <a:path w="151129" h="222885">
                <a:moveTo>
                  <a:pt x="4256" y="200148"/>
                </a:moveTo>
                <a:lnTo>
                  <a:pt x="0" y="207086"/>
                </a:lnTo>
                <a:lnTo>
                  <a:pt x="4256" y="200148"/>
                </a:lnTo>
                <a:close/>
              </a:path>
              <a:path w="151129" h="222885">
                <a:moveTo>
                  <a:pt x="134746" y="0"/>
                </a:moveTo>
                <a:lnTo>
                  <a:pt x="125730" y="2158"/>
                </a:lnTo>
                <a:lnTo>
                  <a:pt x="4256" y="200148"/>
                </a:lnTo>
                <a:lnTo>
                  <a:pt x="13208" y="197992"/>
                </a:lnTo>
                <a:lnTo>
                  <a:pt x="40036" y="197992"/>
                </a:lnTo>
                <a:lnTo>
                  <a:pt x="146558" y="24409"/>
                </a:lnTo>
                <a:lnTo>
                  <a:pt x="150748" y="17525"/>
                </a:lnTo>
                <a:lnTo>
                  <a:pt x="148589" y="8381"/>
                </a:lnTo>
                <a:lnTo>
                  <a:pt x="141732" y="4190"/>
                </a:lnTo>
                <a:lnTo>
                  <a:pt x="13474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89191" y="576287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526" y="0"/>
                </a:moveTo>
                <a:lnTo>
                  <a:pt x="8509" y="2171"/>
                </a:lnTo>
                <a:lnTo>
                  <a:pt x="4318" y="9093"/>
                </a:lnTo>
                <a:lnTo>
                  <a:pt x="0" y="16014"/>
                </a:lnTo>
                <a:lnTo>
                  <a:pt x="2159" y="25069"/>
                </a:lnTo>
                <a:lnTo>
                  <a:pt x="9144" y="29311"/>
                </a:lnTo>
                <a:lnTo>
                  <a:pt x="16002" y="33566"/>
                </a:lnTo>
                <a:lnTo>
                  <a:pt x="25018" y="31394"/>
                </a:lnTo>
                <a:lnTo>
                  <a:pt x="29337" y="24472"/>
                </a:lnTo>
                <a:lnTo>
                  <a:pt x="33528" y="17551"/>
                </a:lnTo>
                <a:lnTo>
                  <a:pt x="31368" y="8496"/>
                </a:lnTo>
                <a:lnTo>
                  <a:pt x="17526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89191" y="576287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4318" y="9093"/>
                </a:moveTo>
                <a:lnTo>
                  <a:pt x="8509" y="2171"/>
                </a:lnTo>
                <a:lnTo>
                  <a:pt x="17526" y="0"/>
                </a:lnTo>
                <a:lnTo>
                  <a:pt x="24511" y="4254"/>
                </a:lnTo>
                <a:lnTo>
                  <a:pt x="31368" y="8496"/>
                </a:lnTo>
                <a:lnTo>
                  <a:pt x="33528" y="17551"/>
                </a:lnTo>
                <a:lnTo>
                  <a:pt x="29337" y="24472"/>
                </a:lnTo>
                <a:lnTo>
                  <a:pt x="25018" y="31394"/>
                </a:lnTo>
                <a:lnTo>
                  <a:pt x="16002" y="33566"/>
                </a:lnTo>
                <a:lnTo>
                  <a:pt x="9144" y="29311"/>
                </a:lnTo>
                <a:lnTo>
                  <a:pt x="2159" y="25069"/>
                </a:lnTo>
                <a:lnTo>
                  <a:pt x="0" y="16014"/>
                </a:lnTo>
                <a:lnTo>
                  <a:pt x="4318" y="90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93509" y="5564885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0" y="207086"/>
                </a:moveTo>
                <a:lnTo>
                  <a:pt x="121538" y="9016"/>
                </a:lnTo>
                <a:lnTo>
                  <a:pt x="125730" y="2158"/>
                </a:lnTo>
                <a:lnTo>
                  <a:pt x="134746" y="0"/>
                </a:lnTo>
                <a:lnTo>
                  <a:pt x="141732" y="4190"/>
                </a:lnTo>
                <a:lnTo>
                  <a:pt x="148589" y="8381"/>
                </a:lnTo>
                <a:lnTo>
                  <a:pt x="150748" y="17525"/>
                </a:lnTo>
                <a:lnTo>
                  <a:pt x="146558" y="24409"/>
                </a:lnTo>
                <a:lnTo>
                  <a:pt x="25018" y="2224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74384" y="5758789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40163" y="198056"/>
                </a:moveTo>
                <a:lnTo>
                  <a:pt x="13335" y="198056"/>
                </a:lnTo>
                <a:lnTo>
                  <a:pt x="27177" y="206552"/>
                </a:lnTo>
                <a:lnTo>
                  <a:pt x="29337" y="215607"/>
                </a:lnTo>
                <a:lnTo>
                  <a:pt x="25145" y="222529"/>
                </a:lnTo>
                <a:lnTo>
                  <a:pt x="40163" y="198056"/>
                </a:lnTo>
                <a:close/>
              </a:path>
              <a:path w="151129" h="222885">
                <a:moveTo>
                  <a:pt x="134873" y="0"/>
                </a:moveTo>
                <a:lnTo>
                  <a:pt x="125856" y="2159"/>
                </a:lnTo>
                <a:lnTo>
                  <a:pt x="121538" y="9080"/>
                </a:lnTo>
                <a:lnTo>
                  <a:pt x="0" y="207149"/>
                </a:lnTo>
                <a:lnTo>
                  <a:pt x="4317" y="200228"/>
                </a:lnTo>
                <a:lnTo>
                  <a:pt x="13335" y="198056"/>
                </a:lnTo>
                <a:lnTo>
                  <a:pt x="40163" y="198056"/>
                </a:lnTo>
                <a:lnTo>
                  <a:pt x="146685" y="24472"/>
                </a:lnTo>
                <a:lnTo>
                  <a:pt x="150875" y="17551"/>
                </a:lnTo>
                <a:lnTo>
                  <a:pt x="148716" y="8496"/>
                </a:lnTo>
                <a:lnTo>
                  <a:pt x="141859" y="4241"/>
                </a:lnTo>
                <a:lnTo>
                  <a:pt x="134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70192" y="595684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526" y="0"/>
                </a:moveTo>
                <a:lnTo>
                  <a:pt x="8509" y="2171"/>
                </a:lnTo>
                <a:lnTo>
                  <a:pt x="4191" y="9093"/>
                </a:lnTo>
                <a:lnTo>
                  <a:pt x="0" y="16014"/>
                </a:lnTo>
                <a:lnTo>
                  <a:pt x="2159" y="25069"/>
                </a:lnTo>
                <a:lnTo>
                  <a:pt x="9017" y="29311"/>
                </a:lnTo>
                <a:lnTo>
                  <a:pt x="16002" y="33553"/>
                </a:lnTo>
                <a:lnTo>
                  <a:pt x="25019" y="31394"/>
                </a:lnTo>
                <a:lnTo>
                  <a:pt x="29337" y="24472"/>
                </a:lnTo>
                <a:lnTo>
                  <a:pt x="33528" y="17551"/>
                </a:lnTo>
                <a:lnTo>
                  <a:pt x="31369" y="8496"/>
                </a:lnTo>
                <a:lnTo>
                  <a:pt x="17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70192" y="5956846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4191" y="9093"/>
                </a:moveTo>
                <a:lnTo>
                  <a:pt x="8509" y="2171"/>
                </a:lnTo>
                <a:lnTo>
                  <a:pt x="17526" y="0"/>
                </a:lnTo>
                <a:lnTo>
                  <a:pt x="24511" y="4254"/>
                </a:lnTo>
                <a:lnTo>
                  <a:pt x="31369" y="8496"/>
                </a:lnTo>
                <a:lnTo>
                  <a:pt x="33528" y="17551"/>
                </a:lnTo>
                <a:lnTo>
                  <a:pt x="29337" y="24472"/>
                </a:lnTo>
                <a:lnTo>
                  <a:pt x="25019" y="31394"/>
                </a:lnTo>
                <a:lnTo>
                  <a:pt x="16002" y="33553"/>
                </a:lnTo>
                <a:lnTo>
                  <a:pt x="9017" y="29311"/>
                </a:lnTo>
                <a:lnTo>
                  <a:pt x="2159" y="25069"/>
                </a:lnTo>
                <a:lnTo>
                  <a:pt x="0" y="16014"/>
                </a:lnTo>
                <a:lnTo>
                  <a:pt x="4191" y="90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74384" y="5758789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0" y="207149"/>
                </a:moveTo>
                <a:lnTo>
                  <a:pt x="121538" y="9080"/>
                </a:lnTo>
                <a:lnTo>
                  <a:pt x="125856" y="2159"/>
                </a:lnTo>
                <a:lnTo>
                  <a:pt x="134873" y="0"/>
                </a:lnTo>
                <a:lnTo>
                  <a:pt x="141859" y="4241"/>
                </a:lnTo>
                <a:lnTo>
                  <a:pt x="148716" y="8496"/>
                </a:lnTo>
                <a:lnTo>
                  <a:pt x="150875" y="17551"/>
                </a:lnTo>
                <a:lnTo>
                  <a:pt x="146685" y="24472"/>
                </a:lnTo>
                <a:lnTo>
                  <a:pt x="25145" y="2225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55384" y="5952756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40163" y="198056"/>
                </a:moveTo>
                <a:lnTo>
                  <a:pt x="13335" y="198056"/>
                </a:lnTo>
                <a:lnTo>
                  <a:pt x="27177" y="206552"/>
                </a:lnTo>
                <a:lnTo>
                  <a:pt x="29337" y="215607"/>
                </a:lnTo>
                <a:lnTo>
                  <a:pt x="25145" y="222529"/>
                </a:lnTo>
                <a:lnTo>
                  <a:pt x="40163" y="198056"/>
                </a:lnTo>
                <a:close/>
              </a:path>
              <a:path w="151129" h="222885">
                <a:moveTo>
                  <a:pt x="134874" y="0"/>
                </a:moveTo>
                <a:lnTo>
                  <a:pt x="125856" y="2159"/>
                </a:lnTo>
                <a:lnTo>
                  <a:pt x="121538" y="9080"/>
                </a:lnTo>
                <a:lnTo>
                  <a:pt x="0" y="207149"/>
                </a:lnTo>
                <a:lnTo>
                  <a:pt x="4317" y="200228"/>
                </a:lnTo>
                <a:lnTo>
                  <a:pt x="13335" y="198056"/>
                </a:lnTo>
                <a:lnTo>
                  <a:pt x="40163" y="198056"/>
                </a:lnTo>
                <a:lnTo>
                  <a:pt x="146685" y="24460"/>
                </a:lnTo>
                <a:lnTo>
                  <a:pt x="150875" y="17551"/>
                </a:lnTo>
                <a:lnTo>
                  <a:pt x="148716" y="8496"/>
                </a:lnTo>
                <a:lnTo>
                  <a:pt x="13487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51194" y="615081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7525" y="0"/>
                </a:moveTo>
                <a:lnTo>
                  <a:pt x="8508" y="2171"/>
                </a:lnTo>
                <a:lnTo>
                  <a:pt x="4190" y="9093"/>
                </a:lnTo>
                <a:lnTo>
                  <a:pt x="0" y="16014"/>
                </a:lnTo>
                <a:lnTo>
                  <a:pt x="2158" y="25057"/>
                </a:lnTo>
                <a:lnTo>
                  <a:pt x="9016" y="29311"/>
                </a:lnTo>
                <a:lnTo>
                  <a:pt x="16001" y="33553"/>
                </a:lnTo>
                <a:lnTo>
                  <a:pt x="25018" y="31394"/>
                </a:lnTo>
                <a:lnTo>
                  <a:pt x="29336" y="24472"/>
                </a:lnTo>
                <a:lnTo>
                  <a:pt x="33527" y="17551"/>
                </a:lnTo>
                <a:lnTo>
                  <a:pt x="31368" y="8496"/>
                </a:lnTo>
                <a:lnTo>
                  <a:pt x="17525" y="0"/>
                </a:lnTo>
                <a:close/>
              </a:path>
            </a:pathLst>
          </a:custGeom>
          <a:solidFill>
            <a:srgbClr val="FF8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51194" y="615081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4190" y="9093"/>
                </a:moveTo>
                <a:lnTo>
                  <a:pt x="8508" y="2171"/>
                </a:lnTo>
                <a:lnTo>
                  <a:pt x="17525" y="0"/>
                </a:lnTo>
                <a:lnTo>
                  <a:pt x="24383" y="4241"/>
                </a:lnTo>
                <a:lnTo>
                  <a:pt x="31368" y="8496"/>
                </a:lnTo>
                <a:lnTo>
                  <a:pt x="33527" y="17551"/>
                </a:lnTo>
                <a:lnTo>
                  <a:pt x="29336" y="24472"/>
                </a:lnTo>
                <a:lnTo>
                  <a:pt x="25018" y="31394"/>
                </a:lnTo>
                <a:lnTo>
                  <a:pt x="16001" y="33553"/>
                </a:lnTo>
                <a:lnTo>
                  <a:pt x="9016" y="29311"/>
                </a:lnTo>
                <a:lnTo>
                  <a:pt x="2158" y="25057"/>
                </a:lnTo>
                <a:lnTo>
                  <a:pt x="0" y="16014"/>
                </a:lnTo>
                <a:lnTo>
                  <a:pt x="4190" y="90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55384" y="5952756"/>
            <a:ext cx="151130" cy="222885"/>
          </a:xfrm>
          <a:custGeom>
            <a:avLst/>
            <a:gdLst/>
            <a:ahLst/>
            <a:cxnLst/>
            <a:rect l="l" t="t" r="r" b="b"/>
            <a:pathLst>
              <a:path w="151129" h="222885">
                <a:moveTo>
                  <a:pt x="0" y="207149"/>
                </a:moveTo>
                <a:lnTo>
                  <a:pt x="121538" y="9080"/>
                </a:lnTo>
                <a:lnTo>
                  <a:pt x="125856" y="2159"/>
                </a:lnTo>
                <a:lnTo>
                  <a:pt x="134874" y="0"/>
                </a:lnTo>
                <a:lnTo>
                  <a:pt x="141731" y="4241"/>
                </a:lnTo>
                <a:lnTo>
                  <a:pt x="148716" y="8496"/>
                </a:lnTo>
                <a:lnTo>
                  <a:pt x="150875" y="17551"/>
                </a:lnTo>
                <a:lnTo>
                  <a:pt x="146685" y="24460"/>
                </a:lnTo>
                <a:lnTo>
                  <a:pt x="25145" y="2225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1801" y="3524509"/>
            <a:ext cx="129539" cy="130810"/>
          </a:xfrm>
          <a:custGeom>
            <a:avLst/>
            <a:gdLst/>
            <a:ahLst/>
            <a:cxnLst/>
            <a:rect l="l" t="t" r="r" b="b"/>
            <a:pathLst>
              <a:path w="129540" h="130810">
                <a:moveTo>
                  <a:pt x="39790" y="0"/>
                </a:moveTo>
                <a:lnTo>
                  <a:pt x="21451" y="4990"/>
                </a:lnTo>
                <a:lnTo>
                  <a:pt x="4062" y="26377"/>
                </a:lnTo>
                <a:lnTo>
                  <a:pt x="0" y="52052"/>
                </a:lnTo>
                <a:lnTo>
                  <a:pt x="4062" y="79396"/>
                </a:lnTo>
                <a:lnTo>
                  <a:pt x="10725" y="96039"/>
                </a:lnTo>
                <a:lnTo>
                  <a:pt x="19059" y="113383"/>
                </a:lnTo>
                <a:lnTo>
                  <a:pt x="28115" y="125034"/>
                </a:lnTo>
                <a:lnTo>
                  <a:pt x="38119" y="130727"/>
                </a:lnTo>
                <a:lnTo>
                  <a:pt x="52167" y="125737"/>
                </a:lnTo>
                <a:lnTo>
                  <a:pt x="66234" y="114104"/>
                </a:lnTo>
                <a:lnTo>
                  <a:pt x="75290" y="97690"/>
                </a:lnTo>
                <a:lnTo>
                  <a:pt x="83624" y="83666"/>
                </a:lnTo>
                <a:lnTo>
                  <a:pt x="86243" y="75354"/>
                </a:lnTo>
                <a:lnTo>
                  <a:pt x="121743" y="62982"/>
                </a:lnTo>
                <a:lnTo>
                  <a:pt x="123190" y="62033"/>
                </a:lnTo>
                <a:lnTo>
                  <a:pt x="83624" y="62033"/>
                </a:lnTo>
                <a:lnTo>
                  <a:pt x="80282" y="38028"/>
                </a:lnTo>
                <a:lnTo>
                  <a:pt x="73619" y="16642"/>
                </a:lnTo>
                <a:lnTo>
                  <a:pt x="61223" y="4990"/>
                </a:lnTo>
                <a:lnTo>
                  <a:pt x="39790" y="0"/>
                </a:lnTo>
                <a:close/>
              </a:path>
              <a:path w="129540" h="130810">
                <a:moveTo>
                  <a:pt x="125065" y="50382"/>
                </a:moveTo>
                <a:lnTo>
                  <a:pt x="83624" y="62033"/>
                </a:lnTo>
                <a:lnTo>
                  <a:pt x="123190" y="62033"/>
                </a:lnTo>
                <a:lnTo>
                  <a:pt x="129356" y="57991"/>
                </a:lnTo>
                <a:lnTo>
                  <a:pt x="125065" y="50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8446" y="3664991"/>
            <a:ext cx="133985" cy="233679"/>
          </a:xfrm>
          <a:custGeom>
            <a:avLst/>
            <a:gdLst/>
            <a:ahLst/>
            <a:cxnLst/>
            <a:rect l="l" t="t" r="r" b="b"/>
            <a:pathLst>
              <a:path w="133984" h="233679">
                <a:moveTo>
                  <a:pt x="100999" y="0"/>
                </a:moveTo>
                <a:lnTo>
                  <a:pt x="61228" y="17363"/>
                </a:lnTo>
                <a:lnTo>
                  <a:pt x="26450" y="59661"/>
                </a:lnTo>
                <a:lnTo>
                  <a:pt x="1668" y="135016"/>
                </a:lnTo>
                <a:lnTo>
                  <a:pt x="0" y="171394"/>
                </a:lnTo>
                <a:lnTo>
                  <a:pt x="5002" y="199444"/>
                </a:lnTo>
                <a:lnTo>
                  <a:pt x="21438" y="226782"/>
                </a:lnTo>
                <a:lnTo>
                  <a:pt x="33835" y="233437"/>
                </a:lnTo>
                <a:lnTo>
                  <a:pt x="52173" y="233437"/>
                </a:lnTo>
                <a:lnTo>
                  <a:pt x="71935" y="224404"/>
                </a:lnTo>
                <a:lnTo>
                  <a:pt x="88622" y="216083"/>
                </a:lnTo>
                <a:lnTo>
                  <a:pt x="96007" y="201107"/>
                </a:lnTo>
                <a:lnTo>
                  <a:pt x="96007" y="176386"/>
                </a:lnTo>
                <a:lnTo>
                  <a:pt x="90995" y="154751"/>
                </a:lnTo>
                <a:lnTo>
                  <a:pt x="86002" y="132416"/>
                </a:lnTo>
                <a:lnTo>
                  <a:pt x="90995" y="109341"/>
                </a:lnTo>
                <a:lnTo>
                  <a:pt x="98627" y="89378"/>
                </a:lnTo>
                <a:lnTo>
                  <a:pt x="116718" y="65373"/>
                </a:lnTo>
                <a:lnTo>
                  <a:pt x="133405" y="34707"/>
                </a:lnTo>
                <a:lnTo>
                  <a:pt x="133405" y="18312"/>
                </a:lnTo>
                <a:lnTo>
                  <a:pt x="123400" y="7362"/>
                </a:lnTo>
                <a:lnTo>
                  <a:pt x="100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17974" y="3854450"/>
            <a:ext cx="168910" cy="173990"/>
          </a:xfrm>
          <a:custGeom>
            <a:avLst/>
            <a:gdLst/>
            <a:ahLst/>
            <a:cxnLst/>
            <a:rect l="l" t="t" r="r" b="b"/>
            <a:pathLst>
              <a:path w="168909" h="173989">
                <a:moveTo>
                  <a:pt x="166844" y="161171"/>
                </a:moveTo>
                <a:lnTo>
                  <a:pt x="128642" y="161171"/>
                </a:lnTo>
                <a:lnTo>
                  <a:pt x="144361" y="170441"/>
                </a:lnTo>
                <a:lnTo>
                  <a:pt x="156036" y="173769"/>
                </a:lnTo>
                <a:lnTo>
                  <a:pt x="163420" y="171155"/>
                </a:lnTo>
                <a:lnTo>
                  <a:pt x="168413" y="163785"/>
                </a:lnTo>
                <a:lnTo>
                  <a:pt x="166844" y="161171"/>
                </a:lnTo>
                <a:close/>
              </a:path>
              <a:path w="168909" h="173989">
                <a:moveTo>
                  <a:pt x="143100" y="22107"/>
                </a:moveTo>
                <a:lnTo>
                  <a:pt x="111955" y="22107"/>
                </a:lnTo>
                <a:lnTo>
                  <a:pt x="121960" y="24722"/>
                </a:lnTo>
                <a:lnTo>
                  <a:pt x="128642" y="33755"/>
                </a:lnTo>
                <a:lnTo>
                  <a:pt x="101248" y="89143"/>
                </a:lnTo>
                <a:lnTo>
                  <a:pt x="72184" y="126463"/>
                </a:lnTo>
                <a:lnTo>
                  <a:pt x="72184" y="160457"/>
                </a:lnTo>
                <a:lnTo>
                  <a:pt x="76474" y="166162"/>
                </a:lnTo>
                <a:lnTo>
                  <a:pt x="84561" y="167826"/>
                </a:lnTo>
                <a:lnTo>
                  <a:pt x="111955" y="162835"/>
                </a:lnTo>
                <a:lnTo>
                  <a:pt x="128642" y="161171"/>
                </a:lnTo>
                <a:lnTo>
                  <a:pt x="166844" y="161171"/>
                </a:lnTo>
                <a:lnTo>
                  <a:pt x="163420" y="155465"/>
                </a:lnTo>
                <a:lnTo>
                  <a:pt x="156587" y="152850"/>
                </a:lnTo>
                <a:lnTo>
                  <a:pt x="87181" y="152850"/>
                </a:lnTo>
                <a:lnTo>
                  <a:pt x="86232" y="148096"/>
                </a:lnTo>
                <a:lnTo>
                  <a:pt x="84561" y="140489"/>
                </a:lnTo>
                <a:lnTo>
                  <a:pt x="88852" y="130505"/>
                </a:lnTo>
                <a:lnTo>
                  <a:pt x="94566" y="116480"/>
                </a:lnTo>
                <a:lnTo>
                  <a:pt x="108633" y="98415"/>
                </a:lnTo>
                <a:lnTo>
                  <a:pt x="126971" y="78446"/>
                </a:lnTo>
                <a:lnTo>
                  <a:pt x="141019" y="54437"/>
                </a:lnTo>
                <a:lnTo>
                  <a:pt x="146031" y="38747"/>
                </a:lnTo>
                <a:lnTo>
                  <a:pt x="144361" y="23771"/>
                </a:lnTo>
                <a:lnTo>
                  <a:pt x="143100" y="22107"/>
                </a:lnTo>
                <a:close/>
              </a:path>
              <a:path w="168909" h="173989">
                <a:moveTo>
                  <a:pt x="146031" y="148810"/>
                </a:moveTo>
                <a:lnTo>
                  <a:pt x="129591" y="148810"/>
                </a:lnTo>
                <a:lnTo>
                  <a:pt x="103868" y="152850"/>
                </a:lnTo>
                <a:lnTo>
                  <a:pt x="156587" y="152850"/>
                </a:lnTo>
                <a:lnTo>
                  <a:pt x="146031" y="148810"/>
                </a:lnTo>
                <a:close/>
              </a:path>
              <a:path w="168909" h="173989">
                <a:moveTo>
                  <a:pt x="35013" y="0"/>
                </a:moveTo>
                <a:lnTo>
                  <a:pt x="14055" y="0"/>
                </a:lnTo>
                <a:lnTo>
                  <a:pt x="0" y="16403"/>
                </a:lnTo>
                <a:lnTo>
                  <a:pt x="0" y="24722"/>
                </a:lnTo>
                <a:lnTo>
                  <a:pt x="4288" y="28764"/>
                </a:lnTo>
                <a:lnTo>
                  <a:pt x="15004" y="31379"/>
                </a:lnTo>
                <a:lnTo>
                  <a:pt x="41449" y="28764"/>
                </a:lnTo>
                <a:lnTo>
                  <a:pt x="77177" y="22107"/>
                </a:lnTo>
                <a:lnTo>
                  <a:pt x="143100" y="22107"/>
                </a:lnTo>
                <a:lnTo>
                  <a:pt x="136976" y="14025"/>
                </a:lnTo>
                <a:lnTo>
                  <a:pt x="119587" y="6419"/>
                </a:lnTo>
                <a:lnTo>
                  <a:pt x="73854" y="4041"/>
                </a:lnTo>
                <a:lnTo>
                  <a:pt x="35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7888" y="3814752"/>
            <a:ext cx="213995" cy="165735"/>
          </a:xfrm>
          <a:custGeom>
            <a:avLst/>
            <a:gdLst/>
            <a:ahLst/>
            <a:cxnLst/>
            <a:rect l="l" t="t" r="r" b="b"/>
            <a:pathLst>
              <a:path w="213994" h="165735">
                <a:moveTo>
                  <a:pt x="87446" y="14972"/>
                </a:moveTo>
                <a:lnTo>
                  <a:pt x="59790" y="14972"/>
                </a:lnTo>
                <a:lnTo>
                  <a:pt x="69557" y="16642"/>
                </a:lnTo>
                <a:lnTo>
                  <a:pt x="72891" y="22354"/>
                </a:lnTo>
                <a:lnTo>
                  <a:pt x="72891" y="54674"/>
                </a:lnTo>
                <a:lnTo>
                  <a:pt x="77895" y="82011"/>
                </a:lnTo>
                <a:lnTo>
                  <a:pt x="84564" y="121710"/>
                </a:lnTo>
                <a:lnTo>
                  <a:pt x="90280" y="143104"/>
                </a:lnTo>
                <a:lnTo>
                  <a:pt x="95284" y="155465"/>
                </a:lnTo>
                <a:lnTo>
                  <a:pt x="109338" y="163072"/>
                </a:lnTo>
                <a:lnTo>
                  <a:pt x="127680" y="165450"/>
                </a:lnTo>
                <a:lnTo>
                  <a:pt x="146736" y="158793"/>
                </a:lnTo>
                <a:lnTo>
                  <a:pt x="164126" y="145481"/>
                </a:lnTo>
                <a:lnTo>
                  <a:pt x="168110" y="140728"/>
                </a:lnTo>
                <a:lnTo>
                  <a:pt x="120295" y="140728"/>
                </a:lnTo>
                <a:lnTo>
                  <a:pt x="107671" y="131456"/>
                </a:lnTo>
                <a:lnTo>
                  <a:pt x="99571" y="111726"/>
                </a:lnTo>
                <a:lnTo>
                  <a:pt x="90280" y="78683"/>
                </a:lnTo>
                <a:lnTo>
                  <a:pt x="84564" y="44691"/>
                </a:lnTo>
                <a:lnTo>
                  <a:pt x="85517" y="19014"/>
                </a:lnTo>
                <a:lnTo>
                  <a:pt x="87446" y="14972"/>
                </a:lnTo>
                <a:close/>
              </a:path>
              <a:path w="213994" h="165735">
                <a:moveTo>
                  <a:pt x="204867" y="37322"/>
                </a:moveTo>
                <a:lnTo>
                  <a:pt x="189851" y="38984"/>
                </a:lnTo>
                <a:lnTo>
                  <a:pt x="177465" y="47068"/>
                </a:lnTo>
                <a:lnTo>
                  <a:pt x="174130" y="68699"/>
                </a:lnTo>
                <a:lnTo>
                  <a:pt x="172463" y="81061"/>
                </a:lnTo>
                <a:lnTo>
                  <a:pt x="161743" y="110776"/>
                </a:lnTo>
                <a:lnTo>
                  <a:pt x="145069" y="131456"/>
                </a:lnTo>
                <a:lnTo>
                  <a:pt x="132682" y="140728"/>
                </a:lnTo>
                <a:lnTo>
                  <a:pt x="168110" y="140728"/>
                </a:lnTo>
                <a:lnTo>
                  <a:pt x="184850" y="120759"/>
                </a:lnTo>
                <a:lnTo>
                  <a:pt x="201526" y="91758"/>
                </a:lnTo>
                <a:lnTo>
                  <a:pt x="209860" y="66085"/>
                </a:lnTo>
                <a:lnTo>
                  <a:pt x="213903" y="47068"/>
                </a:lnTo>
                <a:lnTo>
                  <a:pt x="204867" y="37322"/>
                </a:lnTo>
                <a:close/>
              </a:path>
              <a:path w="213994" h="165735">
                <a:moveTo>
                  <a:pt x="8337" y="26386"/>
                </a:moveTo>
                <a:lnTo>
                  <a:pt x="0" y="33994"/>
                </a:lnTo>
                <a:lnTo>
                  <a:pt x="0" y="42076"/>
                </a:lnTo>
                <a:lnTo>
                  <a:pt x="5716" y="47068"/>
                </a:lnTo>
                <a:lnTo>
                  <a:pt x="24774" y="47068"/>
                </a:lnTo>
                <a:lnTo>
                  <a:pt x="37399" y="38984"/>
                </a:lnTo>
                <a:lnTo>
                  <a:pt x="44546" y="29001"/>
                </a:lnTo>
                <a:lnTo>
                  <a:pt x="17389" y="29001"/>
                </a:lnTo>
                <a:lnTo>
                  <a:pt x="8337" y="26386"/>
                </a:lnTo>
                <a:close/>
              </a:path>
              <a:path w="213994" h="165735">
                <a:moveTo>
                  <a:pt x="89566" y="0"/>
                </a:moveTo>
                <a:lnTo>
                  <a:pt x="69557" y="1669"/>
                </a:lnTo>
                <a:lnTo>
                  <a:pt x="55502" y="4990"/>
                </a:lnTo>
                <a:lnTo>
                  <a:pt x="40734" y="16642"/>
                </a:lnTo>
                <a:lnTo>
                  <a:pt x="25725" y="27337"/>
                </a:lnTo>
                <a:lnTo>
                  <a:pt x="17389" y="29001"/>
                </a:lnTo>
                <a:lnTo>
                  <a:pt x="44546" y="29001"/>
                </a:lnTo>
                <a:lnTo>
                  <a:pt x="48119" y="24010"/>
                </a:lnTo>
                <a:lnTo>
                  <a:pt x="59790" y="14972"/>
                </a:lnTo>
                <a:lnTo>
                  <a:pt x="87446" y="14972"/>
                </a:lnTo>
                <a:lnTo>
                  <a:pt x="90280" y="9032"/>
                </a:lnTo>
                <a:lnTo>
                  <a:pt x="89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9128" y="3440121"/>
            <a:ext cx="151130" cy="261620"/>
          </a:xfrm>
          <a:custGeom>
            <a:avLst/>
            <a:gdLst/>
            <a:ahLst/>
            <a:cxnLst/>
            <a:rect l="l" t="t" r="r" b="b"/>
            <a:pathLst>
              <a:path w="151130" h="261620">
                <a:moveTo>
                  <a:pt x="58068" y="51330"/>
                </a:moveTo>
                <a:lnTo>
                  <a:pt x="33109" y="51330"/>
                </a:lnTo>
                <a:lnTo>
                  <a:pt x="42877" y="61331"/>
                </a:lnTo>
                <a:lnTo>
                  <a:pt x="44543" y="74406"/>
                </a:lnTo>
                <a:lnTo>
                  <a:pt x="44543" y="125737"/>
                </a:lnTo>
                <a:lnTo>
                  <a:pt x="51214" y="165435"/>
                </a:lnTo>
                <a:lnTo>
                  <a:pt x="82657" y="218455"/>
                </a:lnTo>
                <a:lnTo>
                  <a:pt x="115777" y="249823"/>
                </a:lnTo>
                <a:lnTo>
                  <a:pt x="132444" y="261474"/>
                </a:lnTo>
                <a:lnTo>
                  <a:pt x="145790" y="259823"/>
                </a:lnTo>
                <a:lnTo>
                  <a:pt x="150783" y="244832"/>
                </a:lnTo>
                <a:lnTo>
                  <a:pt x="147442" y="233427"/>
                </a:lnTo>
                <a:lnTo>
                  <a:pt x="130774" y="223446"/>
                </a:lnTo>
                <a:lnTo>
                  <a:pt x="120769" y="223446"/>
                </a:lnTo>
                <a:lnTo>
                  <a:pt x="95995" y="198492"/>
                </a:lnTo>
                <a:lnTo>
                  <a:pt x="71223" y="163784"/>
                </a:lnTo>
                <a:lnTo>
                  <a:pt x="59552" y="114104"/>
                </a:lnTo>
                <a:lnTo>
                  <a:pt x="57883" y="77727"/>
                </a:lnTo>
                <a:lnTo>
                  <a:pt x="59552" y="57991"/>
                </a:lnTo>
                <a:lnTo>
                  <a:pt x="58068" y="51330"/>
                </a:lnTo>
                <a:close/>
              </a:path>
              <a:path w="151130" h="261620">
                <a:moveTo>
                  <a:pt x="6431" y="14972"/>
                </a:moveTo>
                <a:lnTo>
                  <a:pt x="1427" y="16642"/>
                </a:lnTo>
                <a:lnTo>
                  <a:pt x="1427" y="23056"/>
                </a:lnTo>
                <a:lnTo>
                  <a:pt x="29776" y="39698"/>
                </a:lnTo>
                <a:lnTo>
                  <a:pt x="26440" y="43019"/>
                </a:lnTo>
                <a:lnTo>
                  <a:pt x="6431" y="44689"/>
                </a:lnTo>
                <a:lnTo>
                  <a:pt x="0" y="48010"/>
                </a:lnTo>
                <a:lnTo>
                  <a:pt x="4763" y="53000"/>
                </a:lnTo>
                <a:lnTo>
                  <a:pt x="33109" y="51330"/>
                </a:lnTo>
                <a:lnTo>
                  <a:pt x="58068" y="51330"/>
                </a:lnTo>
                <a:lnTo>
                  <a:pt x="56217" y="43019"/>
                </a:lnTo>
                <a:lnTo>
                  <a:pt x="56217" y="31367"/>
                </a:lnTo>
                <a:lnTo>
                  <a:pt x="57511" y="28047"/>
                </a:lnTo>
                <a:lnTo>
                  <a:pt x="29776" y="28046"/>
                </a:lnTo>
                <a:lnTo>
                  <a:pt x="6431" y="14972"/>
                </a:lnTo>
                <a:close/>
              </a:path>
              <a:path w="151130" h="261620">
                <a:moveTo>
                  <a:pt x="33109" y="0"/>
                </a:moveTo>
                <a:lnTo>
                  <a:pt x="29776" y="1650"/>
                </a:lnTo>
                <a:lnTo>
                  <a:pt x="34778" y="26377"/>
                </a:lnTo>
                <a:lnTo>
                  <a:pt x="29776" y="28046"/>
                </a:lnTo>
                <a:lnTo>
                  <a:pt x="47879" y="28047"/>
                </a:lnTo>
                <a:lnTo>
                  <a:pt x="42877" y="26377"/>
                </a:lnTo>
                <a:lnTo>
                  <a:pt x="36445" y="1650"/>
                </a:lnTo>
                <a:lnTo>
                  <a:pt x="33109" y="0"/>
                </a:lnTo>
                <a:close/>
              </a:path>
              <a:path w="151130" h="261620">
                <a:moveTo>
                  <a:pt x="64554" y="1650"/>
                </a:moveTo>
                <a:lnTo>
                  <a:pt x="61219" y="1650"/>
                </a:lnTo>
                <a:lnTo>
                  <a:pt x="47879" y="28047"/>
                </a:lnTo>
                <a:lnTo>
                  <a:pt x="57511" y="28047"/>
                </a:lnTo>
                <a:lnTo>
                  <a:pt x="64554" y="9981"/>
                </a:lnTo>
                <a:lnTo>
                  <a:pt x="64554" y="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1595" y="3463177"/>
            <a:ext cx="197485" cy="245110"/>
          </a:xfrm>
          <a:custGeom>
            <a:avLst/>
            <a:gdLst/>
            <a:ahLst/>
            <a:cxnLst/>
            <a:rect l="l" t="t" r="r" b="b"/>
            <a:pathLst>
              <a:path w="197484" h="245110">
                <a:moveTo>
                  <a:pt x="3341" y="216785"/>
                </a:moveTo>
                <a:lnTo>
                  <a:pt x="0" y="228209"/>
                </a:lnTo>
                <a:lnTo>
                  <a:pt x="3341" y="244832"/>
                </a:lnTo>
                <a:lnTo>
                  <a:pt x="15016" y="244832"/>
                </a:lnTo>
                <a:lnTo>
                  <a:pt x="49794" y="238190"/>
                </a:lnTo>
                <a:lnTo>
                  <a:pt x="87895" y="224869"/>
                </a:lnTo>
                <a:lnTo>
                  <a:pt x="94873" y="220125"/>
                </a:lnTo>
                <a:lnTo>
                  <a:pt x="21432" y="220125"/>
                </a:lnTo>
                <a:lnTo>
                  <a:pt x="3341" y="216785"/>
                </a:lnTo>
                <a:close/>
              </a:path>
              <a:path w="197484" h="245110">
                <a:moveTo>
                  <a:pt x="134348" y="13302"/>
                </a:moveTo>
                <a:lnTo>
                  <a:pt x="136019" y="19963"/>
                </a:lnTo>
                <a:lnTo>
                  <a:pt x="150789" y="34707"/>
                </a:lnTo>
                <a:lnTo>
                  <a:pt x="150789" y="43019"/>
                </a:lnTo>
                <a:lnTo>
                  <a:pt x="145777" y="59661"/>
                </a:lnTo>
                <a:lnTo>
                  <a:pt x="145777" y="99359"/>
                </a:lnTo>
                <a:lnTo>
                  <a:pt x="139113" y="130746"/>
                </a:lnTo>
                <a:lnTo>
                  <a:pt x="121003" y="175436"/>
                </a:lnTo>
                <a:lnTo>
                  <a:pt x="71227" y="213464"/>
                </a:lnTo>
                <a:lnTo>
                  <a:pt x="21432" y="220125"/>
                </a:lnTo>
                <a:lnTo>
                  <a:pt x="94873" y="220125"/>
                </a:lnTo>
                <a:lnTo>
                  <a:pt x="119351" y="203483"/>
                </a:lnTo>
                <a:lnTo>
                  <a:pt x="137690" y="175436"/>
                </a:lnTo>
                <a:lnTo>
                  <a:pt x="154130" y="127406"/>
                </a:lnTo>
                <a:lnTo>
                  <a:pt x="159122" y="82717"/>
                </a:lnTo>
                <a:lnTo>
                  <a:pt x="159122" y="61331"/>
                </a:lnTo>
                <a:lnTo>
                  <a:pt x="167456" y="48010"/>
                </a:lnTo>
                <a:lnTo>
                  <a:pt x="182226" y="43019"/>
                </a:lnTo>
                <a:lnTo>
                  <a:pt x="195572" y="43019"/>
                </a:lnTo>
                <a:lnTo>
                  <a:pt x="196823" y="38028"/>
                </a:lnTo>
                <a:lnTo>
                  <a:pt x="177461" y="38028"/>
                </a:lnTo>
                <a:lnTo>
                  <a:pt x="174139" y="33037"/>
                </a:lnTo>
                <a:lnTo>
                  <a:pt x="178675" y="28047"/>
                </a:lnTo>
                <a:lnTo>
                  <a:pt x="157452" y="28046"/>
                </a:lnTo>
                <a:lnTo>
                  <a:pt x="144125" y="14972"/>
                </a:lnTo>
                <a:lnTo>
                  <a:pt x="134348" y="13302"/>
                </a:lnTo>
                <a:close/>
              </a:path>
              <a:path w="197484" h="245110">
                <a:moveTo>
                  <a:pt x="197242" y="36358"/>
                </a:moveTo>
                <a:lnTo>
                  <a:pt x="177461" y="38028"/>
                </a:lnTo>
                <a:lnTo>
                  <a:pt x="196823" y="38028"/>
                </a:lnTo>
                <a:lnTo>
                  <a:pt x="197242" y="36358"/>
                </a:lnTo>
                <a:close/>
              </a:path>
              <a:path w="197484" h="245110">
                <a:moveTo>
                  <a:pt x="164134" y="0"/>
                </a:moveTo>
                <a:lnTo>
                  <a:pt x="159122" y="1650"/>
                </a:lnTo>
                <a:lnTo>
                  <a:pt x="160793" y="26377"/>
                </a:lnTo>
                <a:lnTo>
                  <a:pt x="157452" y="28046"/>
                </a:lnTo>
                <a:lnTo>
                  <a:pt x="178675" y="28047"/>
                </a:lnTo>
                <a:lnTo>
                  <a:pt x="180193" y="26377"/>
                </a:lnTo>
                <a:lnTo>
                  <a:pt x="167456" y="26377"/>
                </a:lnTo>
                <a:lnTo>
                  <a:pt x="167456" y="3320"/>
                </a:lnTo>
                <a:lnTo>
                  <a:pt x="164134" y="0"/>
                </a:lnTo>
                <a:close/>
              </a:path>
              <a:path w="197484" h="245110">
                <a:moveTo>
                  <a:pt x="187238" y="9981"/>
                </a:moveTo>
                <a:lnTo>
                  <a:pt x="170798" y="26377"/>
                </a:lnTo>
                <a:lnTo>
                  <a:pt x="180193" y="26377"/>
                </a:lnTo>
                <a:lnTo>
                  <a:pt x="190560" y="14972"/>
                </a:lnTo>
                <a:lnTo>
                  <a:pt x="187238" y="9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23180" y="4897494"/>
            <a:ext cx="1393825" cy="252095"/>
          </a:xfrm>
          <a:custGeom>
            <a:avLst/>
            <a:gdLst/>
            <a:ahLst/>
            <a:cxnLst/>
            <a:rect l="l" t="t" r="r" b="b"/>
            <a:pathLst>
              <a:path w="1393825" h="252095">
                <a:moveTo>
                  <a:pt x="125880" y="82809"/>
                </a:moveTo>
                <a:lnTo>
                  <a:pt x="150191" y="50072"/>
                </a:lnTo>
                <a:lnTo>
                  <a:pt x="190602" y="37025"/>
                </a:lnTo>
                <a:lnTo>
                  <a:pt x="245752" y="27502"/>
                </a:lnTo>
                <a:lnTo>
                  <a:pt x="312570" y="22484"/>
                </a:lnTo>
                <a:lnTo>
                  <a:pt x="348809" y="22074"/>
                </a:lnTo>
                <a:lnTo>
                  <a:pt x="384643" y="23104"/>
                </a:lnTo>
                <a:lnTo>
                  <a:pt x="419334" y="25538"/>
                </a:lnTo>
                <a:lnTo>
                  <a:pt x="452143" y="29342"/>
                </a:lnTo>
                <a:lnTo>
                  <a:pt x="485400" y="18572"/>
                </a:lnTo>
                <a:lnTo>
                  <a:pt x="529130" y="11148"/>
                </a:lnTo>
                <a:lnTo>
                  <a:pt x="579510" y="7369"/>
                </a:lnTo>
                <a:lnTo>
                  <a:pt x="632719" y="7535"/>
                </a:lnTo>
                <a:lnTo>
                  <a:pt x="684934" y="11943"/>
                </a:lnTo>
                <a:lnTo>
                  <a:pt x="724939" y="19055"/>
                </a:lnTo>
                <a:lnTo>
                  <a:pt x="759289" y="8258"/>
                </a:lnTo>
                <a:lnTo>
                  <a:pt x="806283" y="1736"/>
                </a:lnTo>
                <a:lnTo>
                  <a:pt x="859849" y="0"/>
                </a:lnTo>
                <a:lnTo>
                  <a:pt x="913915" y="3561"/>
                </a:lnTo>
                <a:lnTo>
                  <a:pt x="927846" y="5558"/>
                </a:lnTo>
                <a:lnTo>
                  <a:pt x="940776" y="7911"/>
                </a:lnTo>
                <a:lnTo>
                  <a:pt x="952563" y="10598"/>
                </a:lnTo>
                <a:lnTo>
                  <a:pt x="963064" y="13594"/>
                </a:lnTo>
                <a:lnTo>
                  <a:pt x="1011860" y="4113"/>
                </a:lnTo>
                <a:lnTo>
                  <a:pt x="1069681" y="132"/>
                </a:lnTo>
                <a:lnTo>
                  <a:pt x="1129407" y="1772"/>
                </a:lnTo>
                <a:lnTo>
                  <a:pt x="1183917" y="9149"/>
                </a:lnTo>
                <a:lnTo>
                  <a:pt x="1203015" y="13841"/>
                </a:lnTo>
                <a:lnTo>
                  <a:pt x="1218398" y="19246"/>
                </a:lnTo>
                <a:lnTo>
                  <a:pt x="1229780" y="25223"/>
                </a:lnTo>
                <a:lnTo>
                  <a:pt x="1236876" y="31628"/>
                </a:lnTo>
                <a:lnTo>
                  <a:pt x="1297969" y="39137"/>
                </a:lnTo>
                <a:lnTo>
                  <a:pt x="1341096" y="51409"/>
                </a:lnTo>
                <a:lnTo>
                  <a:pt x="1362338" y="66776"/>
                </a:lnTo>
                <a:lnTo>
                  <a:pt x="1357780" y="83571"/>
                </a:lnTo>
                <a:lnTo>
                  <a:pt x="1355621" y="85476"/>
                </a:lnTo>
                <a:lnTo>
                  <a:pt x="1353081" y="87254"/>
                </a:lnTo>
                <a:lnTo>
                  <a:pt x="1349906" y="89159"/>
                </a:lnTo>
                <a:lnTo>
                  <a:pt x="1388104" y="108283"/>
                </a:lnTo>
                <a:lnTo>
                  <a:pt x="1366676" y="148292"/>
                </a:lnTo>
                <a:lnTo>
                  <a:pt x="1309647" y="164343"/>
                </a:lnTo>
                <a:lnTo>
                  <a:pt x="1261292" y="171233"/>
                </a:lnTo>
                <a:lnTo>
                  <a:pt x="1207412" y="174884"/>
                </a:lnTo>
                <a:lnTo>
                  <a:pt x="1192131" y="192686"/>
                </a:lnTo>
                <a:lnTo>
                  <a:pt x="1151643" y="207190"/>
                </a:lnTo>
                <a:lnTo>
                  <a:pt x="1091987" y="216908"/>
                </a:lnTo>
                <a:lnTo>
                  <a:pt x="1019198" y="220350"/>
                </a:lnTo>
                <a:lnTo>
                  <a:pt x="993566" y="219848"/>
                </a:lnTo>
                <a:lnTo>
                  <a:pt x="968541" y="218525"/>
                </a:lnTo>
                <a:lnTo>
                  <a:pt x="944493" y="216368"/>
                </a:lnTo>
                <a:lnTo>
                  <a:pt x="921789" y="213365"/>
                </a:lnTo>
                <a:lnTo>
                  <a:pt x="897530" y="226496"/>
                </a:lnTo>
                <a:lnTo>
                  <a:pt x="861403" y="237213"/>
                </a:lnTo>
                <a:lnTo>
                  <a:pt x="815998" y="245179"/>
                </a:lnTo>
                <a:lnTo>
                  <a:pt x="763905" y="250054"/>
                </a:lnTo>
                <a:lnTo>
                  <a:pt x="707712" y="251501"/>
                </a:lnTo>
                <a:lnTo>
                  <a:pt x="650009" y="249179"/>
                </a:lnTo>
                <a:lnTo>
                  <a:pt x="615162" y="245772"/>
                </a:lnTo>
                <a:lnTo>
                  <a:pt x="583445" y="240972"/>
                </a:lnTo>
                <a:lnTo>
                  <a:pt x="555515" y="234910"/>
                </a:lnTo>
                <a:lnTo>
                  <a:pt x="532026" y="227716"/>
                </a:lnTo>
                <a:lnTo>
                  <a:pt x="479651" y="233553"/>
                </a:lnTo>
                <a:lnTo>
                  <a:pt x="425023" y="236233"/>
                </a:lnTo>
                <a:lnTo>
                  <a:pt x="370197" y="235881"/>
                </a:lnTo>
                <a:lnTo>
                  <a:pt x="317228" y="232620"/>
                </a:lnTo>
                <a:lnTo>
                  <a:pt x="268172" y="226576"/>
                </a:lnTo>
                <a:lnTo>
                  <a:pt x="225082" y="217873"/>
                </a:lnTo>
                <a:lnTo>
                  <a:pt x="190015" y="206634"/>
                </a:lnTo>
                <a:lnTo>
                  <a:pt x="189126" y="206380"/>
                </a:lnTo>
                <a:lnTo>
                  <a:pt x="188237" y="205999"/>
                </a:lnTo>
                <a:lnTo>
                  <a:pt x="187348" y="205618"/>
                </a:lnTo>
                <a:lnTo>
                  <a:pt x="131706" y="204468"/>
                </a:lnTo>
                <a:lnTo>
                  <a:pt x="83780" y="198411"/>
                </a:lnTo>
                <a:lnTo>
                  <a:pt x="48617" y="188402"/>
                </a:lnTo>
                <a:lnTo>
                  <a:pt x="31265" y="175392"/>
                </a:lnTo>
                <a:lnTo>
                  <a:pt x="31021" y="167890"/>
                </a:lnTo>
                <a:lnTo>
                  <a:pt x="37314" y="160613"/>
                </a:lnTo>
                <a:lnTo>
                  <a:pt x="49821" y="153836"/>
                </a:lnTo>
                <a:lnTo>
                  <a:pt x="68222" y="147833"/>
                </a:lnTo>
                <a:lnTo>
                  <a:pt x="26701" y="138682"/>
                </a:lnTo>
                <a:lnTo>
                  <a:pt x="3421" y="126720"/>
                </a:lnTo>
                <a:lnTo>
                  <a:pt x="0" y="113472"/>
                </a:lnTo>
                <a:lnTo>
                  <a:pt x="18057" y="100462"/>
                </a:lnTo>
                <a:lnTo>
                  <a:pt x="38012" y="93966"/>
                </a:lnTo>
                <a:lnTo>
                  <a:pt x="63206" y="88874"/>
                </a:lnTo>
                <a:lnTo>
                  <a:pt x="92495" y="85353"/>
                </a:lnTo>
                <a:lnTo>
                  <a:pt x="124737" y="83571"/>
                </a:lnTo>
                <a:lnTo>
                  <a:pt x="125880" y="8280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87240" y="5040503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3970" y="6985"/>
                </a:moveTo>
                <a:lnTo>
                  <a:pt x="13970" y="10795"/>
                </a:lnTo>
                <a:lnTo>
                  <a:pt x="10795" y="13970"/>
                </a:lnTo>
                <a:lnTo>
                  <a:pt x="6985" y="13970"/>
                </a:lnTo>
                <a:lnTo>
                  <a:pt x="3175" y="13970"/>
                </a:lnTo>
                <a:lnTo>
                  <a:pt x="0" y="10795"/>
                </a:lnTo>
                <a:lnTo>
                  <a:pt x="0" y="6985"/>
                </a:lnTo>
                <a:lnTo>
                  <a:pt x="0" y="3175"/>
                </a:lnTo>
                <a:lnTo>
                  <a:pt x="3175" y="0"/>
                </a:lnTo>
                <a:lnTo>
                  <a:pt x="6985" y="0"/>
                </a:lnTo>
                <a:lnTo>
                  <a:pt x="10795" y="0"/>
                </a:lnTo>
                <a:lnTo>
                  <a:pt x="13970" y="3175"/>
                </a:lnTo>
                <a:lnTo>
                  <a:pt x="13970" y="698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85892" y="502818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7940" y="13970"/>
                </a:moveTo>
                <a:lnTo>
                  <a:pt x="27940" y="21717"/>
                </a:lnTo>
                <a:lnTo>
                  <a:pt x="21590" y="27940"/>
                </a:lnTo>
                <a:lnTo>
                  <a:pt x="13970" y="27940"/>
                </a:lnTo>
                <a:lnTo>
                  <a:pt x="6223" y="27940"/>
                </a:lnTo>
                <a:lnTo>
                  <a:pt x="0" y="21717"/>
                </a:lnTo>
                <a:lnTo>
                  <a:pt x="0" y="13970"/>
                </a:lnTo>
                <a:lnTo>
                  <a:pt x="0" y="6350"/>
                </a:lnTo>
                <a:lnTo>
                  <a:pt x="6223" y="0"/>
                </a:lnTo>
                <a:lnTo>
                  <a:pt x="13970" y="0"/>
                </a:lnTo>
                <a:lnTo>
                  <a:pt x="21590" y="0"/>
                </a:lnTo>
                <a:lnTo>
                  <a:pt x="27940" y="6350"/>
                </a:lnTo>
                <a:lnTo>
                  <a:pt x="27940" y="1397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8515" y="501573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41910" y="20955"/>
                </a:moveTo>
                <a:lnTo>
                  <a:pt x="40260" y="29104"/>
                </a:lnTo>
                <a:lnTo>
                  <a:pt x="35766" y="35766"/>
                </a:lnTo>
                <a:lnTo>
                  <a:pt x="29104" y="40260"/>
                </a:lnTo>
                <a:lnTo>
                  <a:pt x="20955" y="41910"/>
                </a:lnTo>
                <a:lnTo>
                  <a:pt x="12751" y="40260"/>
                </a:lnTo>
                <a:lnTo>
                  <a:pt x="6096" y="35766"/>
                </a:lnTo>
                <a:lnTo>
                  <a:pt x="1631" y="29104"/>
                </a:lnTo>
                <a:lnTo>
                  <a:pt x="0" y="20955"/>
                </a:lnTo>
                <a:lnTo>
                  <a:pt x="1631" y="12805"/>
                </a:lnTo>
                <a:lnTo>
                  <a:pt x="6096" y="6143"/>
                </a:lnTo>
                <a:lnTo>
                  <a:pt x="12751" y="1649"/>
                </a:lnTo>
                <a:lnTo>
                  <a:pt x="20955" y="0"/>
                </a:lnTo>
                <a:lnTo>
                  <a:pt x="29104" y="1649"/>
                </a:lnTo>
                <a:lnTo>
                  <a:pt x="35766" y="6143"/>
                </a:lnTo>
                <a:lnTo>
                  <a:pt x="40260" y="12805"/>
                </a:lnTo>
                <a:lnTo>
                  <a:pt x="41910" y="209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92927" y="5044313"/>
            <a:ext cx="81915" cy="5080"/>
          </a:xfrm>
          <a:custGeom>
            <a:avLst/>
            <a:gdLst/>
            <a:ahLst/>
            <a:cxnLst/>
            <a:rect l="l" t="t" r="r" b="b"/>
            <a:pathLst>
              <a:path w="81914" h="5079">
                <a:moveTo>
                  <a:pt x="81787" y="4699"/>
                </a:moveTo>
                <a:lnTo>
                  <a:pt x="60418" y="4679"/>
                </a:lnTo>
                <a:lnTo>
                  <a:pt x="39417" y="3873"/>
                </a:lnTo>
                <a:lnTo>
                  <a:pt x="19155" y="2305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11036" y="5099811"/>
            <a:ext cx="36195" cy="2540"/>
          </a:xfrm>
          <a:custGeom>
            <a:avLst/>
            <a:gdLst/>
            <a:ahLst/>
            <a:cxnLst/>
            <a:rect l="l" t="t" r="r" b="b"/>
            <a:pathLst>
              <a:path w="36195" h="2539">
                <a:moveTo>
                  <a:pt x="35813" y="0"/>
                </a:moveTo>
                <a:lnTo>
                  <a:pt x="27128" y="712"/>
                </a:lnTo>
                <a:lnTo>
                  <a:pt x="18240" y="1317"/>
                </a:lnTo>
                <a:lnTo>
                  <a:pt x="9185" y="1803"/>
                </a:lnTo>
                <a:lnTo>
                  <a:pt x="0" y="215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33490" y="5114035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60">
                <a:moveTo>
                  <a:pt x="21589" y="10159"/>
                </a:moveTo>
                <a:lnTo>
                  <a:pt x="12954" y="6984"/>
                </a:lnTo>
                <a:lnTo>
                  <a:pt x="5714" y="3556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45096" y="5098922"/>
            <a:ext cx="8890" cy="11430"/>
          </a:xfrm>
          <a:custGeom>
            <a:avLst/>
            <a:gdLst/>
            <a:ahLst/>
            <a:cxnLst/>
            <a:rect l="l" t="t" r="r" b="b"/>
            <a:pathLst>
              <a:path w="8890" h="11429">
                <a:moveTo>
                  <a:pt x="8635" y="0"/>
                </a:moveTo>
                <a:lnTo>
                  <a:pt x="7366" y="3682"/>
                </a:lnTo>
                <a:lnTo>
                  <a:pt x="4445" y="7493"/>
                </a:lnTo>
                <a:lnTo>
                  <a:pt x="0" y="1104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24802" y="5030215"/>
            <a:ext cx="105410" cy="41910"/>
          </a:xfrm>
          <a:custGeom>
            <a:avLst/>
            <a:gdLst/>
            <a:ahLst/>
            <a:cxnLst/>
            <a:rect l="l" t="t" r="r" b="b"/>
            <a:pathLst>
              <a:path w="105409" h="41910">
                <a:moveTo>
                  <a:pt x="0" y="0"/>
                </a:moveTo>
                <a:lnTo>
                  <a:pt x="43807" y="7274"/>
                </a:lnTo>
                <a:lnTo>
                  <a:pt x="76993" y="17049"/>
                </a:lnTo>
                <a:lnTo>
                  <a:pt x="97940" y="28682"/>
                </a:lnTo>
                <a:lnTo>
                  <a:pt x="105028" y="4152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25716" y="4986020"/>
            <a:ext cx="46990" cy="15875"/>
          </a:xfrm>
          <a:custGeom>
            <a:avLst/>
            <a:gdLst/>
            <a:ahLst/>
            <a:cxnLst/>
            <a:rect l="l" t="t" r="r" b="b"/>
            <a:pathLst>
              <a:path w="46990" h="15875">
                <a:moveTo>
                  <a:pt x="46735" y="0"/>
                </a:moveTo>
                <a:lnTo>
                  <a:pt x="37826" y="4349"/>
                </a:lnTo>
                <a:lnTo>
                  <a:pt x="26987" y="8413"/>
                </a:lnTo>
                <a:lnTo>
                  <a:pt x="14339" y="12144"/>
                </a:lnTo>
                <a:lnTo>
                  <a:pt x="0" y="1549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60310" y="4928234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20">
                <a:moveTo>
                  <a:pt x="0" y="0"/>
                </a:moveTo>
                <a:lnTo>
                  <a:pt x="1778" y="2412"/>
                </a:lnTo>
                <a:lnTo>
                  <a:pt x="2540" y="4825"/>
                </a:lnTo>
                <a:lnTo>
                  <a:pt x="2413" y="736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61860" y="4910201"/>
            <a:ext cx="24130" cy="9525"/>
          </a:xfrm>
          <a:custGeom>
            <a:avLst/>
            <a:gdLst/>
            <a:ahLst/>
            <a:cxnLst/>
            <a:rect l="l" t="t" r="r" b="b"/>
            <a:pathLst>
              <a:path w="24129" h="9525">
                <a:moveTo>
                  <a:pt x="0" y="9398"/>
                </a:moveTo>
                <a:lnTo>
                  <a:pt x="4927" y="6893"/>
                </a:lnTo>
                <a:lnTo>
                  <a:pt x="10556" y="4508"/>
                </a:lnTo>
                <a:lnTo>
                  <a:pt x="16877" y="2218"/>
                </a:lnTo>
                <a:lnTo>
                  <a:pt x="2387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37959" y="4916042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8000"/>
                </a:moveTo>
                <a:lnTo>
                  <a:pt x="2413" y="5206"/>
                </a:lnTo>
                <a:lnTo>
                  <a:pt x="6350" y="2539"/>
                </a:lnTo>
                <a:lnTo>
                  <a:pt x="11557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75070" y="4926838"/>
            <a:ext cx="42545" cy="8255"/>
          </a:xfrm>
          <a:custGeom>
            <a:avLst/>
            <a:gdLst/>
            <a:ahLst/>
            <a:cxnLst/>
            <a:rect l="l" t="t" r="r" b="b"/>
            <a:pathLst>
              <a:path w="42545" h="8254">
                <a:moveTo>
                  <a:pt x="0" y="0"/>
                </a:moveTo>
                <a:lnTo>
                  <a:pt x="11211" y="1712"/>
                </a:lnTo>
                <a:lnTo>
                  <a:pt x="21971" y="3603"/>
                </a:lnTo>
                <a:lnTo>
                  <a:pt x="32254" y="5661"/>
                </a:lnTo>
                <a:lnTo>
                  <a:pt x="42037" y="787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49060" y="498030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7365" y="8255"/>
                </a:moveTo>
                <a:lnTo>
                  <a:pt x="4063" y="5461"/>
                </a:lnTo>
                <a:lnTo>
                  <a:pt x="1524" y="2794"/>
                </a:ln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6093967" y="4904740"/>
            <a:ext cx="7575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all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here?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5" name="object 1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14896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MPI_Barrier(cont)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873250"/>
            <a:ext cx="6888480" cy="242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MPI_Barrier(</a:t>
            </a:r>
            <a:r>
              <a:rPr sz="1600" spc="-5" dirty="0">
                <a:latin typeface="Lucida Console"/>
                <a:cs typeface="Lucida Console"/>
              </a:rPr>
              <a:t>MPI_Comm</a:t>
            </a:r>
            <a:r>
              <a:rPr sz="1600" spc="60" dirty="0">
                <a:latin typeface="Lucida Console"/>
                <a:cs typeface="Lucida Console"/>
              </a:rPr>
              <a:t> </a:t>
            </a:r>
            <a:r>
              <a:rPr sz="1800" dirty="0">
                <a:latin typeface="Lucida Console"/>
                <a:cs typeface="Lucida Console"/>
              </a:rPr>
              <a:t>comm</a:t>
            </a:r>
            <a:r>
              <a:rPr sz="1800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800">
              <a:latin typeface="Lucida Console"/>
              <a:cs typeface="Lucida Console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MPI_Barrier</a:t>
            </a:r>
            <a:r>
              <a:rPr sz="1800" spc="-54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normally </a:t>
            </a:r>
            <a:r>
              <a:rPr sz="2400" spc="-10" dirty="0">
                <a:latin typeface="Calibri"/>
                <a:cs typeface="Calibri"/>
              </a:rPr>
              <a:t>never </a:t>
            </a:r>
            <a:r>
              <a:rPr sz="2400" spc="-5" dirty="0">
                <a:latin typeface="Calibri"/>
                <a:cs typeface="Calibri"/>
              </a:rPr>
              <a:t>needed</a:t>
            </a:r>
            <a:endParaRPr sz="2400">
              <a:latin typeface="Calibri"/>
              <a:cs typeface="Calibri"/>
            </a:endParaRPr>
          </a:p>
          <a:p>
            <a:pPr marL="697865" marR="760730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synchronization </a:t>
            </a:r>
            <a:r>
              <a:rPr sz="2000" dirty="0">
                <a:latin typeface="Calibri"/>
                <a:cs typeface="Calibri"/>
              </a:rPr>
              <a:t>is done </a:t>
            </a:r>
            <a:r>
              <a:rPr sz="2000" spc="-10" dirty="0">
                <a:latin typeface="Calibri"/>
                <a:cs typeface="Calibri"/>
              </a:rPr>
              <a:t>automatically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data  </a:t>
            </a:r>
            <a:r>
              <a:rPr sz="2000" spc="-5" dirty="0"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15570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cannot </a:t>
            </a:r>
            <a:r>
              <a:rPr sz="1800" spc="-10" dirty="0">
                <a:latin typeface="Calibri"/>
                <a:cs typeface="Calibri"/>
              </a:rPr>
              <a:t>continue </a:t>
            </a:r>
            <a:r>
              <a:rPr sz="1800" spc="-15" dirty="0">
                <a:latin typeface="Calibri"/>
                <a:cs typeface="Calibri"/>
              </a:rPr>
              <a:t>before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that it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If used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debugging</a:t>
            </a:r>
            <a:endParaRPr sz="200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155700" algn="l"/>
              </a:tabLst>
            </a:pPr>
            <a:r>
              <a:rPr sz="1800" spc="-5" dirty="0">
                <a:latin typeface="Calibri"/>
                <a:cs typeface="Calibri"/>
              </a:rPr>
              <a:t>Please </a:t>
            </a:r>
            <a:r>
              <a:rPr sz="1800" spc="-10" dirty="0">
                <a:latin typeface="Calibri"/>
                <a:cs typeface="Calibri"/>
              </a:rPr>
              <a:t>guarantee, </a:t>
            </a:r>
            <a:r>
              <a:rPr sz="1800" spc="-5" dirty="0">
                <a:latin typeface="Calibri"/>
                <a:cs typeface="Calibri"/>
              </a:rPr>
              <a:t>that it is </a:t>
            </a:r>
            <a:r>
              <a:rPr sz="1800" spc="-10" dirty="0">
                <a:latin typeface="Calibri"/>
                <a:cs typeface="Calibri"/>
              </a:rPr>
              <a:t>removed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682865" cy="243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MPI_Bcast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spc="-5" dirty="0">
                <a:latin typeface="Calibri"/>
                <a:cs typeface="Calibri"/>
              </a:rPr>
              <a:t>sends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15" dirty="0">
                <a:latin typeface="Calibri"/>
                <a:cs typeface="Calibri"/>
              </a:rPr>
              <a:t>data to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communicator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One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spc="-5" dirty="0">
                <a:latin typeface="Calibri"/>
                <a:cs typeface="Calibri"/>
              </a:rPr>
              <a:t>communication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Reduction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Combine </a:t>
            </a:r>
            <a:r>
              <a:rPr sz="2000" spc="-15" dirty="0">
                <a:latin typeface="Calibri"/>
                <a:cs typeface="Calibri"/>
              </a:rPr>
              <a:t>data from several </a:t>
            </a:r>
            <a:r>
              <a:rPr sz="2000" spc="-10" dirty="0">
                <a:latin typeface="Calibri"/>
                <a:cs typeface="Calibri"/>
              </a:rPr>
              <a:t>processes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produce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single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result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31179" y="3386328"/>
            <a:ext cx="3505706" cy="301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5877" y="4072468"/>
            <a:ext cx="428625" cy="300990"/>
          </a:xfrm>
          <a:custGeom>
            <a:avLst/>
            <a:gdLst/>
            <a:ahLst/>
            <a:cxnLst/>
            <a:rect l="l" t="t" r="r" b="b"/>
            <a:pathLst>
              <a:path w="428625" h="300989">
                <a:moveTo>
                  <a:pt x="173757" y="0"/>
                </a:moveTo>
                <a:lnTo>
                  <a:pt x="110953" y="0"/>
                </a:lnTo>
                <a:lnTo>
                  <a:pt x="41868" y="19309"/>
                </a:lnTo>
                <a:lnTo>
                  <a:pt x="10467" y="52715"/>
                </a:lnTo>
                <a:lnTo>
                  <a:pt x="0" y="97967"/>
                </a:lnTo>
                <a:lnTo>
                  <a:pt x="10467" y="158086"/>
                </a:lnTo>
                <a:lnTo>
                  <a:pt x="52336" y="225669"/>
                </a:lnTo>
                <a:lnTo>
                  <a:pt x="126658" y="270921"/>
                </a:lnTo>
                <a:lnTo>
                  <a:pt x="184224" y="293192"/>
                </a:lnTo>
                <a:lnTo>
                  <a:pt x="242842" y="300655"/>
                </a:lnTo>
                <a:lnTo>
                  <a:pt x="289948" y="289519"/>
                </a:lnTo>
                <a:lnTo>
                  <a:pt x="316121" y="270921"/>
                </a:lnTo>
                <a:lnTo>
                  <a:pt x="332861" y="225669"/>
                </a:lnTo>
                <a:lnTo>
                  <a:pt x="327632" y="172953"/>
                </a:lnTo>
                <a:lnTo>
                  <a:pt x="310883" y="128412"/>
                </a:lnTo>
                <a:lnTo>
                  <a:pt x="359980" y="109103"/>
                </a:lnTo>
                <a:lnTo>
                  <a:pt x="300416" y="109103"/>
                </a:lnTo>
                <a:lnTo>
                  <a:pt x="279481" y="86832"/>
                </a:lnTo>
                <a:lnTo>
                  <a:pt x="227145" y="30444"/>
                </a:lnTo>
                <a:lnTo>
                  <a:pt x="173757" y="0"/>
                </a:lnTo>
                <a:close/>
              </a:path>
              <a:path w="428625" h="300989">
                <a:moveTo>
                  <a:pt x="416607" y="60119"/>
                </a:moveTo>
                <a:lnTo>
                  <a:pt x="300416" y="109103"/>
                </a:lnTo>
                <a:lnTo>
                  <a:pt x="359980" y="109103"/>
                </a:lnTo>
                <a:lnTo>
                  <a:pt x="416607" y="86832"/>
                </a:lnTo>
                <a:lnTo>
                  <a:pt x="428119" y="68293"/>
                </a:lnTo>
                <a:lnTo>
                  <a:pt x="416607" y="60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2575" y="4017265"/>
            <a:ext cx="381000" cy="441959"/>
          </a:xfrm>
          <a:custGeom>
            <a:avLst/>
            <a:gdLst/>
            <a:ahLst/>
            <a:cxnLst/>
            <a:rect l="l" t="t" r="r" b="b"/>
            <a:pathLst>
              <a:path w="381000" h="441960">
                <a:moveTo>
                  <a:pt x="354945" y="0"/>
                </a:moveTo>
                <a:lnTo>
                  <a:pt x="312717" y="0"/>
                </a:lnTo>
                <a:lnTo>
                  <a:pt x="327632" y="78243"/>
                </a:lnTo>
                <a:lnTo>
                  <a:pt x="327632" y="153170"/>
                </a:lnTo>
                <a:lnTo>
                  <a:pt x="317165" y="213289"/>
                </a:lnTo>
                <a:lnTo>
                  <a:pt x="296230" y="239292"/>
                </a:lnTo>
                <a:lnTo>
                  <a:pt x="221907" y="277140"/>
                </a:lnTo>
                <a:lnTo>
                  <a:pt x="142355" y="311316"/>
                </a:lnTo>
                <a:lnTo>
                  <a:pt x="105716" y="337259"/>
                </a:lnTo>
                <a:lnTo>
                  <a:pt x="36631" y="374397"/>
                </a:lnTo>
                <a:lnTo>
                  <a:pt x="15696" y="386243"/>
                </a:lnTo>
                <a:lnTo>
                  <a:pt x="0" y="412245"/>
                </a:lnTo>
                <a:lnTo>
                  <a:pt x="20934" y="438248"/>
                </a:lnTo>
                <a:lnTo>
                  <a:pt x="41868" y="441920"/>
                </a:lnTo>
                <a:lnTo>
                  <a:pt x="105716" y="427112"/>
                </a:lnTo>
                <a:lnTo>
                  <a:pt x="200973" y="374397"/>
                </a:lnTo>
                <a:lnTo>
                  <a:pt x="285763" y="311316"/>
                </a:lnTo>
                <a:lnTo>
                  <a:pt x="375783" y="239292"/>
                </a:lnTo>
                <a:lnTo>
                  <a:pt x="380987" y="209617"/>
                </a:lnTo>
                <a:lnTo>
                  <a:pt x="380987" y="127227"/>
                </a:lnTo>
                <a:lnTo>
                  <a:pt x="3549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599" y="4407240"/>
            <a:ext cx="342265" cy="405765"/>
          </a:xfrm>
          <a:custGeom>
            <a:avLst/>
            <a:gdLst/>
            <a:ahLst/>
            <a:cxnLst/>
            <a:rect l="l" t="t" r="r" b="b"/>
            <a:pathLst>
              <a:path w="342264" h="405764">
                <a:moveTo>
                  <a:pt x="92659" y="367408"/>
                </a:moveTo>
                <a:lnTo>
                  <a:pt x="70676" y="379313"/>
                </a:lnTo>
                <a:lnTo>
                  <a:pt x="75910" y="394121"/>
                </a:lnTo>
                <a:lnTo>
                  <a:pt x="118823" y="405256"/>
                </a:lnTo>
                <a:lnTo>
                  <a:pt x="182679" y="405256"/>
                </a:lnTo>
                <a:lnTo>
                  <a:pt x="240252" y="394121"/>
                </a:lnTo>
                <a:lnTo>
                  <a:pt x="272698" y="379313"/>
                </a:lnTo>
                <a:lnTo>
                  <a:pt x="129290" y="379313"/>
                </a:lnTo>
                <a:lnTo>
                  <a:pt x="92659" y="367408"/>
                </a:lnTo>
                <a:close/>
              </a:path>
              <a:path w="342264" h="405764">
                <a:moveTo>
                  <a:pt x="304100" y="0"/>
                </a:moveTo>
                <a:lnTo>
                  <a:pt x="224547" y="3731"/>
                </a:lnTo>
                <a:lnTo>
                  <a:pt x="155462" y="41579"/>
                </a:lnTo>
                <a:lnTo>
                  <a:pt x="54975" y="120238"/>
                </a:lnTo>
                <a:lnTo>
                  <a:pt x="2637" y="184089"/>
                </a:lnTo>
                <a:lnTo>
                  <a:pt x="0" y="195312"/>
                </a:lnTo>
                <a:lnTo>
                  <a:pt x="0" y="210484"/>
                </a:lnTo>
                <a:lnTo>
                  <a:pt x="23572" y="247939"/>
                </a:lnTo>
                <a:lnTo>
                  <a:pt x="81143" y="266479"/>
                </a:lnTo>
                <a:lnTo>
                  <a:pt x="155462" y="288749"/>
                </a:lnTo>
                <a:lnTo>
                  <a:pt x="214080" y="299885"/>
                </a:lnTo>
                <a:lnTo>
                  <a:pt x="240252" y="319194"/>
                </a:lnTo>
                <a:lnTo>
                  <a:pt x="224547" y="345137"/>
                </a:lnTo>
                <a:lnTo>
                  <a:pt x="182679" y="375582"/>
                </a:lnTo>
                <a:lnTo>
                  <a:pt x="129290" y="379313"/>
                </a:lnTo>
                <a:lnTo>
                  <a:pt x="272698" y="379313"/>
                </a:lnTo>
                <a:lnTo>
                  <a:pt x="293633" y="352600"/>
                </a:lnTo>
                <a:lnTo>
                  <a:pt x="304100" y="322866"/>
                </a:lnTo>
                <a:lnTo>
                  <a:pt x="277936" y="296153"/>
                </a:lnTo>
                <a:lnTo>
                  <a:pt x="214080" y="277614"/>
                </a:lnTo>
                <a:lnTo>
                  <a:pt x="139766" y="262747"/>
                </a:lnTo>
                <a:lnTo>
                  <a:pt x="75910" y="236804"/>
                </a:lnTo>
                <a:lnTo>
                  <a:pt x="60208" y="213763"/>
                </a:lnTo>
                <a:lnTo>
                  <a:pt x="70676" y="172953"/>
                </a:lnTo>
                <a:lnTo>
                  <a:pt x="118823" y="120238"/>
                </a:lnTo>
                <a:lnTo>
                  <a:pt x="177441" y="89793"/>
                </a:lnTo>
                <a:lnTo>
                  <a:pt x="267469" y="67523"/>
                </a:lnTo>
                <a:lnTo>
                  <a:pt x="341783" y="56387"/>
                </a:lnTo>
                <a:lnTo>
                  <a:pt x="341783" y="11135"/>
                </a:lnTo>
                <a:lnTo>
                  <a:pt x="304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2536" y="4388701"/>
            <a:ext cx="322580" cy="499109"/>
          </a:xfrm>
          <a:custGeom>
            <a:avLst/>
            <a:gdLst/>
            <a:ahLst/>
            <a:cxnLst/>
            <a:rect l="l" t="t" r="r" b="b"/>
            <a:pathLst>
              <a:path w="322580" h="499110">
                <a:moveTo>
                  <a:pt x="131888" y="0"/>
                </a:moveTo>
                <a:lnTo>
                  <a:pt x="52335" y="7403"/>
                </a:lnTo>
                <a:lnTo>
                  <a:pt x="15696" y="56387"/>
                </a:lnTo>
                <a:lnTo>
                  <a:pt x="20934" y="116506"/>
                </a:lnTo>
                <a:lnTo>
                  <a:pt x="41868" y="213763"/>
                </a:lnTo>
                <a:lnTo>
                  <a:pt x="41868" y="299885"/>
                </a:lnTo>
                <a:lnTo>
                  <a:pt x="15696" y="374812"/>
                </a:lnTo>
                <a:lnTo>
                  <a:pt x="0" y="416392"/>
                </a:lnTo>
                <a:lnTo>
                  <a:pt x="10467" y="453529"/>
                </a:lnTo>
                <a:lnTo>
                  <a:pt x="47098" y="472838"/>
                </a:lnTo>
                <a:lnTo>
                  <a:pt x="95249" y="491378"/>
                </a:lnTo>
                <a:lnTo>
                  <a:pt x="142355" y="498782"/>
                </a:lnTo>
                <a:lnTo>
                  <a:pt x="200973" y="498782"/>
                </a:lnTo>
                <a:lnTo>
                  <a:pt x="270058" y="460933"/>
                </a:lnTo>
                <a:lnTo>
                  <a:pt x="322394" y="382275"/>
                </a:lnTo>
                <a:lnTo>
                  <a:pt x="317165" y="311020"/>
                </a:lnTo>
                <a:lnTo>
                  <a:pt x="285755" y="228630"/>
                </a:lnTo>
                <a:lnTo>
                  <a:pt x="280525" y="157316"/>
                </a:lnTo>
                <a:lnTo>
                  <a:pt x="248080" y="63791"/>
                </a:lnTo>
                <a:lnTo>
                  <a:pt x="211440" y="18539"/>
                </a:lnTo>
                <a:lnTo>
                  <a:pt x="131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6234" y="4793957"/>
            <a:ext cx="245110" cy="721360"/>
          </a:xfrm>
          <a:custGeom>
            <a:avLst/>
            <a:gdLst/>
            <a:ahLst/>
            <a:cxnLst/>
            <a:rect l="l" t="t" r="r" b="b"/>
            <a:pathLst>
              <a:path w="245110" h="721360">
                <a:moveTo>
                  <a:pt x="170616" y="0"/>
                </a:moveTo>
                <a:lnTo>
                  <a:pt x="132932" y="11135"/>
                </a:lnTo>
                <a:lnTo>
                  <a:pt x="117235" y="48273"/>
                </a:lnTo>
                <a:lnTo>
                  <a:pt x="132932" y="254609"/>
                </a:lnTo>
                <a:lnTo>
                  <a:pt x="132932" y="303598"/>
                </a:lnTo>
                <a:lnTo>
                  <a:pt x="111998" y="394156"/>
                </a:lnTo>
                <a:lnTo>
                  <a:pt x="106768" y="498817"/>
                </a:lnTo>
                <a:lnTo>
                  <a:pt x="117235" y="551521"/>
                </a:lnTo>
                <a:lnTo>
                  <a:pt x="106768" y="581213"/>
                </a:lnTo>
                <a:lnTo>
                  <a:pt x="32445" y="626489"/>
                </a:lnTo>
                <a:lnTo>
                  <a:pt x="0" y="682905"/>
                </a:lnTo>
                <a:lnTo>
                  <a:pt x="6273" y="701462"/>
                </a:lnTo>
                <a:lnTo>
                  <a:pt x="63847" y="720761"/>
                </a:lnTo>
                <a:lnTo>
                  <a:pt x="79552" y="712596"/>
                </a:lnTo>
                <a:lnTo>
                  <a:pt x="85834" y="679194"/>
                </a:lnTo>
                <a:lnTo>
                  <a:pt x="101530" y="630203"/>
                </a:lnTo>
                <a:lnTo>
                  <a:pt x="127703" y="607932"/>
                </a:lnTo>
                <a:lnTo>
                  <a:pt x="159104" y="593089"/>
                </a:lnTo>
                <a:lnTo>
                  <a:pt x="186321" y="573791"/>
                </a:lnTo>
                <a:lnTo>
                  <a:pt x="191550" y="558942"/>
                </a:lnTo>
                <a:lnTo>
                  <a:pt x="175853" y="540385"/>
                </a:lnTo>
                <a:lnTo>
                  <a:pt x="159104" y="529256"/>
                </a:lnTo>
                <a:lnTo>
                  <a:pt x="148637" y="483974"/>
                </a:lnTo>
                <a:lnTo>
                  <a:pt x="159104" y="389708"/>
                </a:lnTo>
                <a:lnTo>
                  <a:pt x="196788" y="281334"/>
                </a:lnTo>
                <a:lnTo>
                  <a:pt x="233419" y="194484"/>
                </a:lnTo>
                <a:lnTo>
                  <a:pt x="244939" y="89853"/>
                </a:lnTo>
                <a:lnTo>
                  <a:pt x="233419" y="11135"/>
                </a:lnTo>
                <a:lnTo>
                  <a:pt x="17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108" y="4793957"/>
            <a:ext cx="402590" cy="608330"/>
          </a:xfrm>
          <a:custGeom>
            <a:avLst/>
            <a:gdLst/>
            <a:ahLst/>
            <a:cxnLst/>
            <a:rect l="l" t="t" r="r" b="b"/>
            <a:pathLst>
              <a:path w="402589" h="608329">
                <a:moveTo>
                  <a:pt x="74314" y="0"/>
                </a:moveTo>
                <a:lnTo>
                  <a:pt x="5229" y="3731"/>
                </a:lnTo>
                <a:lnTo>
                  <a:pt x="0" y="29674"/>
                </a:lnTo>
                <a:lnTo>
                  <a:pt x="5229" y="86121"/>
                </a:lnTo>
                <a:lnTo>
                  <a:pt x="69085" y="236052"/>
                </a:lnTo>
                <a:lnTo>
                  <a:pt x="100486" y="322155"/>
                </a:lnTo>
                <a:lnTo>
                  <a:pt x="110954" y="397130"/>
                </a:lnTo>
                <a:lnTo>
                  <a:pt x="110954" y="457255"/>
                </a:lnTo>
                <a:lnTo>
                  <a:pt x="95249" y="502531"/>
                </a:lnTo>
                <a:lnTo>
                  <a:pt x="79552" y="517374"/>
                </a:lnTo>
                <a:lnTo>
                  <a:pt x="79552" y="532223"/>
                </a:lnTo>
                <a:lnTo>
                  <a:pt x="100486" y="555234"/>
                </a:lnTo>
                <a:lnTo>
                  <a:pt x="137126" y="562656"/>
                </a:lnTo>
                <a:lnTo>
                  <a:pt x="195744" y="562656"/>
                </a:lnTo>
                <a:lnTo>
                  <a:pt x="301460" y="581213"/>
                </a:lnTo>
                <a:lnTo>
                  <a:pt x="332862" y="607932"/>
                </a:lnTo>
                <a:lnTo>
                  <a:pt x="381012" y="592348"/>
                </a:lnTo>
                <a:lnTo>
                  <a:pt x="401980" y="555234"/>
                </a:lnTo>
                <a:lnTo>
                  <a:pt x="381012" y="540385"/>
                </a:lnTo>
                <a:lnTo>
                  <a:pt x="290993" y="532223"/>
                </a:lnTo>
                <a:lnTo>
                  <a:pt x="190506" y="532223"/>
                </a:lnTo>
                <a:lnTo>
                  <a:pt x="147593" y="528509"/>
                </a:lnTo>
                <a:lnTo>
                  <a:pt x="137126" y="506245"/>
                </a:lnTo>
                <a:lnTo>
                  <a:pt x="147593" y="464676"/>
                </a:lnTo>
                <a:lnTo>
                  <a:pt x="153867" y="393416"/>
                </a:lnTo>
                <a:lnTo>
                  <a:pt x="142355" y="314734"/>
                </a:lnTo>
                <a:lnTo>
                  <a:pt x="126658" y="210073"/>
                </a:lnTo>
                <a:lnTo>
                  <a:pt x="131888" y="119527"/>
                </a:lnTo>
                <a:lnTo>
                  <a:pt x="131888" y="89853"/>
                </a:lnTo>
                <a:lnTo>
                  <a:pt x="121421" y="29674"/>
                </a:lnTo>
                <a:lnTo>
                  <a:pt x="74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4001" y="3633470"/>
            <a:ext cx="669925" cy="473075"/>
          </a:xfrm>
          <a:custGeom>
            <a:avLst/>
            <a:gdLst/>
            <a:ahLst/>
            <a:cxnLst/>
            <a:rect l="l" t="t" r="r" b="b"/>
            <a:pathLst>
              <a:path w="669925" h="473075">
                <a:moveTo>
                  <a:pt x="506730" y="0"/>
                </a:moveTo>
                <a:lnTo>
                  <a:pt x="226440" y="300481"/>
                </a:lnTo>
                <a:lnTo>
                  <a:pt x="0" y="393826"/>
                </a:lnTo>
                <a:lnTo>
                  <a:pt x="32639" y="472820"/>
                </a:lnTo>
                <a:lnTo>
                  <a:pt x="261365" y="378459"/>
                </a:lnTo>
                <a:lnTo>
                  <a:pt x="662688" y="378459"/>
                </a:lnTo>
                <a:lnTo>
                  <a:pt x="506730" y="0"/>
                </a:lnTo>
                <a:close/>
              </a:path>
              <a:path w="669925" h="473075">
                <a:moveTo>
                  <a:pt x="662688" y="378459"/>
                </a:moveTo>
                <a:lnTo>
                  <a:pt x="261365" y="378459"/>
                </a:lnTo>
                <a:lnTo>
                  <a:pt x="669544" y="395096"/>
                </a:lnTo>
                <a:lnTo>
                  <a:pt x="662688" y="3784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4001" y="3633470"/>
            <a:ext cx="669925" cy="473075"/>
          </a:xfrm>
          <a:custGeom>
            <a:avLst/>
            <a:gdLst/>
            <a:ahLst/>
            <a:cxnLst/>
            <a:rect l="l" t="t" r="r" b="b"/>
            <a:pathLst>
              <a:path w="669925" h="473075">
                <a:moveTo>
                  <a:pt x="32639" y="472820"/>
                </a:moveTo>
                <a:lnTo>
                  <a:pt x="0" y="393826"/>
                </a:lnTo>
                <a:lnTo>
                  <a:pt x="226440" y="300481"/>
                </a:lnTo>
                <a:lnTo>
                  <a:pt x="506730" y="0"/>
                </a:lnTo>
                <a:lnTo>
                  <a:pt x="669544" y="395096"/>
                </a:lnTo>
                <a:lnTo>
                  <a:pt x="261365" y="378459"/>
                </a:lnTo>
                <a:lnTo>
                  <a:pt x="32639" y="4728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15150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MPI_Bcast(cont)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7930" marR="128270" indent="-228600">
              <a:lnSpc>
                <a:spcPct val="100000"/>
              </a:lnSpc>
              <a:buFont typeface="Arial"/>
              <a:buChar char="•"/>
              <a:tabLst>
                <a:tab pos="1217930" algn="l"/>
                <a:tab pos="1218565" algn="l"/>
              </a:tabLst>
            </a:pPr>
            <a:r>
              <a:rPr spc="-5" dirty="0">
                <a:solidFill>
                  <a:srgbClr val="FF0000"/>
                </a:solidFill>
              </a:rPr>
              <a:t>MPI_Bcast(</a:t>
            </a:r>
            <a:r>
              <a:rPr spc="-5" dirty="0">
                <a:solidFill>
                  <a:srgbClr val="00AFEF"/>
                </a:solidFill>
              </a:rPr>
              <a:t>void</a:t>
            </a:r>
            <a:r>
              <a:rPr spc="-5" dirty="0"/>
              <a:t>* data,</a:t>
            </a:r>
            <a:r>
              <a:rPr spc="-5" dirty="0">
                <a:solidFill>
                  <a:srgbClr val="00AFEF"/>
                </a:solidFill>
              </a:rPr>
              <a:t>int </a:t>
            </a:r>
            <a:r>
              <a:rPr spc="-5" dirty="0"/>
              <a:t>count,MPI_Datatype datatype,</a:t>
            </a:r>
            <a:r>
              <a:rPr spc="-5" dirty="0">
                <a:solidFill>
                  <a:srgbClr val="00AFEF"/>
                </a:solidFill>
              </a:rPr>
              <a:t>int  </a:t>
            </a:r>
            <a:r>
              <a:rPr spc="-5" dirty="0"/>
              <a:t>root,MPI_Comm</a:t>
            </a:r>
            <a:r>
              <a:rPr spc="-40" dirty="0"/>
              <a:t> </a:t>
            </a:r>
            <a:r>
              <a:rPr spc="-5" dirty="0"/>
              <a:t>communicator</a:t>
            </a:r>
            <a:r>
              <a:rPr spc="-5" dirty="0">
                <a:solidFill>
                  <a:srgbClr val="FF0000"/>
                </a:solidFill>
              </a:rPr>
              <a:t>)</a:t>
            </a:r>
          </a:p>
          <a:p>
            <a:pPr marL="121793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217930" algn="l"/>
                <a:tab pos="1218565" algn="l"/>
              </a:tabLst>
            </a:pPr>
            <a:r>
              <a:rPr sz="2000" dirty="0">
                <a:latin typeface="Calibri"/>
                <a:cs typeface="Calibri"/>
              </a:rPr>
              <a:t>Although the </a:t>
            </a:r>
            <a:r>
              <a:rPr sz="2000" spc="-10" dirty="0">
                <a:latin typeface="Calibri"/>
                <a:cs typeface="Calibri"/>
              </a:rPr>
              <a:t>root process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receiver processes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5" dirty="0">
                <a:latin typeface="Calibri"/>
                <a:cs typeface="Calibri"/>
              </a:rPr>
              <a:t>different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jobs,</a:t>
            </a:r>
            <a:endParaRPr sz="2200">
              <a:latin typeface="Calibri"/>
              <a:cs typeface="Calibri"/>
            </a:endParaRPr>
          </a:p>
          <a:p>
            <a:pPr marL="1217930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latin typeface="Calibri"/>
                <a:cs typeface="Calibri"/>
              </a:rPr>
              <a:t>they all call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</a:t>
            </a:r>
            <a:r>
              <a:rPr spc="-10" dirty="0">
                <a:solidFill>
                  <a:srgbClr val="FF0000"/>
                </a:solidFill>
              </a:rPr>
              <a:t>MPI_Bcast</a:t>
            </a:r>
            <a:r>
              <a:rPr spc="-425" dirty="0">
                <a:solidFill>
                  <a:srgbClr val="FF0000"/>
                </a:solidFill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  <a:p>
            <a:pPr marL="1675130" marR="139700" lvl="1" indent="-22860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1675764" algn="l"/>
              </a:tabLst>
            </a:pPr>
            <a:r>
              <a:rPr sz="1800" spc="-5" dirty="0">
                <a:latin typeface="Calibri"/>
                <a:cs typeface="Calibri"/>
              </a:rPr>
              <a:t>When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root process calls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variable will be sent 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processes</a:t>
            </a:r>
            <a:endParaRPr sz="1800">
              <a:latin typeface="Calibri"/>
              <a:cs typeface="Calibri"/>
            </a:endParaRPr>
          </a:p>
          <a:p>
            <a:pPr marL="1675130" marR="272415" lvl="1" indent="-22860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75764" algn="l"/>
              </a:tabLst>
            </a:pPr>
            <a:r>
              <a:rPr sz="1800" spc="-5" dirty="0">
                <a:latin typeface="Calibri"/>
                <a:cs typeface="Calibri"/>
              </a:rPr>
              <a:t>When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receiver </a:t>
            </a:r>
            <a:r>
              <a:rPr sz="1800" spc="-5" dirty="0">
                <a:latin typeface="Calibri"/>
                <a:cs typeface="Calibri"/>
              </a:rPr>
              <a:t>processes call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5" dirty="0">
                <a:latin typeface="Calibri"/>
                <a:cs typeface="Calibri"/>
              </a:rPr>
              <a:t>variable  will be filled in with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data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root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2011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7"/>
                </a:lnTo>
                <a:lnTo>
                  <a:pt x="462911" y="7554"/>
                </a:lnTo>
                <a:lnTo>
                  <a:pt x="411075" y="16735"/>
                </a:lnTo>
                <a:lnTo>
                  <a:pt x="361196" y="29283"/>
                </a:lnTo>
                <a:lnTo>
                  <a:pt x="313516" y="45025"/>
                </a:lnTo>
                <a:lnTo>
                  <a:pt x="268273" y="63783"/>
                </a:lnTo>
                <a:lnTo>
                  <a:pt x="225707" y="85384"/>
                </a:lnTo>
                <a:lnTo>
                  <a:pt x="186057" y="109651"/>
                </a:lnTo>
                <a:lnTo>
                  <a:pt x="149564" y="136409"/>
                </a:lnTo>
                <a:lnTo>
                  <a:pt x="116467" y="165482"/>
                </a:lnTo>
                <a:lnTo>
                  <a:pt x="87005" y="196696"/>
                </a:lnTo>
                <a:lnTo>
                  <a:pt x="61419" y="229874"/>
                </a:lnTo>
                <a:lnTo>
                  <a:pt x="39947" y="264842"/>
                </a:lnTo>
                <a:lnTo>
                  <a:pt x="22829" y="301424"/>
                </a:lnTo>
                <a:lnTo>
                  <a:pt x="10306" y="339445"/>
                </a:lnTo>
                <a:lnTo>
                  <a:pt x="2616" y="378728"/>
                </a:lnTo>
                <a:lnTo>
                  <a:pt x="0" y="419100"/>
                </a:lnTo>
                <a:lnTo>
                  <a:pt x="2616" y="459471"/>
                </a:lnTo>
                <a:lnTo>
                  <a:pt x="10306" y="498754"/>
                </a:lnTo>
                <a:lnTo>
                  <a:pt x="22829" y="536775"/>
                </a:lnTo>
                <a:lnTo>
                  <a:pt x="39947" y="573357"/>
                </a:lnTo>
                <a:lnTo>
                  <a:pt x="61419" y="608325"/>
                </a:lnTo>
                <a:lnTo>
                  <a:pt x="87005" y="641503"/>
                </a:lnTo>
                <a:lnTo>
                  <a:pt x="116467" y="672717"/>
                </a:lnTo>
                <a:lnTo>
                  <a:pt x="149564" y="701790"/>
                </a:lnTo>
                <a:lnTo>
                  <a:pt x="186057" y="728548"/>
                </a:lnTo>
                <a:lnTo>
                  <a:pt x="225707" y="752815"/>
                </a:lnTo>
                <a:lnTo>
                  <a:pt x="268273" y="774416"/>
                </a:lnTo>
                <a:lnTo>
                  <a:pt x="313516" y="793174"/>
                </a:lnTo>
                <a:lnTo>
                  <a:pt x="361196" y="808916"/>
                </a:lnTo>
                <a:lnTo>
                  <a:pt x="411075" y="821464"/>
                </a:lnTo>
                <a:lnTo>
                  <a:pt x="462911" y="830645"/>
                </a:lnTo>
                <a:lnTo>
                  <a:pt x="51646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3000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11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7792" y="4953254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59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9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27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27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25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25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5961" y="4661153"/>
            <a:ext cx="5334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ts val="1764"/>
              </a:lnSpc>
            </a:pPr>
            <a:r>
              <a:rPr sz="1600" spc="-5" dirty="0">
                <a:latin typeface="Arial"/>
                <a:cs typeface="Arial"/>
              </a:rPr>
              <a:t>r e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11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8"/>
                </a:lnTo>
                <a:lnTo>
                  <a:pt x="462911" y="7557"/>
                </a:lnTo>
                <a:lnTo>
                  <a:pt x="411075" y="16740"/>
                </a:lnTo>
                <a:lnTo>
                  <a:pt x="361196" y="29291"/>
                </a:lnTo>
                <a:lnTo>
                  <a:pt x="313516" y="45036"/>
                </a:lnTo>
                <a:lnTo>
                  <a:pt x="268273" y="63799"/>
                </a:lnTo>
                <a:lnTo>
                  <a:pt x="225707" y="85403"/>
                </a:lnTo>
                <a:lnTo>
                  <a:pt x="186057" y="109673"/>
                </a:lnTo>
                <a:lnTo>
                  <a:pt x="149564" y="136434"/>
                </a:lnTo>
                <a:lnTo>
                  <a:pt x="116467" y="165509"/>
                </a:lnTo>
                <a:lnTo>
                  <a:pt x="87005" y="196724"/>
                </a:lnTo>
                <a:lnTo>
                  <a:pt x="61419" y="229902"/>
                </a:lnTo>
                <a:lnTo>
                  <a:pt x="39947" y="264869"/>
                </a:lnTo>
                <a:lnTo>
                  <a:pt x="22829" y="301447"/>
                </a:lnTo>
                <a:lnTo>
                  <a:pt x="10306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6" y="498737"/>
                </a:lnTo>
                <a:lnTo>
                  <a:pt x="22829" y="536752"/>
                </a:lnTo>
                <a:lnTo>
                  <a:pt x="39947" y="573330"/>
                </a:lnTo>
                <a:lnTo>
                  <a:pt x="61419" y="608297"/>
                </a:lnTo>
                <a:lnTo>
                  <a:pt x="87005" y="641475"/>
                </a:lnTo>
                <a:lnTo>
                  <a:pt x="116467" y="672690"/>
                </a:lnTo>
                <a:lnTo>
                  <a:pt x="149564" y="701765"/>
                </a:lnTo>
                <a:lnTo>
                  <a:pt x="186057" y="728526"/>
                </a:lnTo>
                <a:lnTo>
                  <a:pt x="225707" y="752796"/>
                </a:lnTo>
                <a:lnTo>
                  <a:pt x="268273" y="774400"/>
                </a:lnTo>
                <a:lnTo>
                  <a:pt x="313516" y="793163"/>
                </a:lnTo>
                <a:lnTo>
                  <a:pt x="361196" y="808908"/>
                </a:lnTo>
                <a:lnTo>
                  <a:pt x="411075" y="821459"/>
                </a:lnTo>
                <a:lnTo>
                  <a:pt x="462911" y="830642"/>
                </a:lnTo>
                <a:lnTo>
                  <a:pt x="516466" y="836281"/>
                </a:lnTo>
                <a:lnTo>
                  <a:pt x="571500" y="838200"/>
                </a:lnTo>
                <a:lnTo>
                  <a:pt x="626533" y="836281"/>
                </a:lnTo>
                <a:lnTo>
                  <a:pt x="680088" y="830642"/>
                </a:lnTo>
                <a:lnTo>
                  <a:pt x="731924" y="821459"/>
                </a:lnTo>
                <a:lnTo>
                  <a:pt x="781803" y="808908"/>
                </a:lnTo>
                <a:lnTo>
                  <a:pt x="829483" y="793163"/>
                </a:lnTo>
                <a:lnTo>
                  <a:pt x="874726" y="774400"/>
                </a:lnTo>
                <a:lnTo>
                  <a:pt x="917292" y="752796"/>
                </a:lnTo>
                <a:lnTo>
                  <a:pt x="956942" y="728526"/>
                </a:lnTo>
                <a:lnTo>
                  <a:pt x="993435" y="701765"/>
                </a:lnTo>
                <a:lnTo>
                  <a:pt x="1026532" y="672690"/>
                </a:lnTo>
                <a:lnTo>
                  <a:pt x="1055994" y="641475"/>
                </a:lnTo>
                <a:lnTo>
                  <a:pt x="1081580" y="608297"/>
                </a:lnTo>
                <a:lnTo>
                  <a:pt x="1103052" y="573330"/>
                </a:lnTo>
                <a:lnTo>
                  <a:pt x="1120170" y="536752"/>
                </a:lnTo>
                <a:lnTo>
                  <a:pt x="1132693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3" y="339462"/>
                </a:lnTo>
                <a:lnTo>
                  <a:pt x="1120170" y="301447"/>
                </a:lnTo>
                <a:lnTo>
                  <a:pt x="1103052" y="264869"/>
                </a:lnTo>
                <a:lnTo>
                  <a:pt x="1081580" y="229902"/>
                </a:lnTo>
                <a:lnTo>
                  <a:pt x="1055994" y="196724"/>
                </a:lnTo>
                <a:lnTo>
                  <a:pt x="1026532" y="165509"/>
                </a:lnTo>
                <a:lnTo>
                  <a:pt x="993435" y="136434"/>
                </a:lnTo>
                <a:lnTo>
                  <a:pt x="956942" y="109673"/>
                </a:lnTo>
                <a:lnTo>
                  <a:pt x="917292" y="85403"/>
                </a:lnTo>
                <a:lnTo>
                  <a:pt x="874726" y="63799"/>
                </a:lnTo>
                <a:lnTo>
                  <a:pt x="829483" y="45036"/>
                </a:lnTo>
                <a:lnTo>
                  <a:pt x="781803" y="29291"/>
                </a:lnTo>
                <a:lnTo>
                  <a:pt x="731924" y="16740"/>
                </a:lnTo>
                <a:lnTo>
                  <a:pt x="680088" y="7557"/>
                </a:lnTo>
                <a:lnTo>
                  <a:pt x="626533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1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6" y="339462"/>
                </a:lnTo>
                <a:lnTo>
                  <a:pt x="22829" y="301447"/>
                </a:lnTo>
                <a:lnTo>
                  <a:pt x="39947" y="264869"/>
                </a:lnTo>
                <a:lnTo>
                  <a:pt x="61419" y="229902"/>
                </a:lnTo>
                <a:lnTo>
                  <a:pt x="87005" y="196724"/>
                </a:lnTo>
                <a:lnTo>
                  <a:pt x="116467" y="165509"/>
                </a:lnTo>
                <a:lnTo>
                  <a:pt x="149564" y="136434"/>
                </a:lnTo>
                <a:lnTo>
                  <a:pt x="186057" y="109673"/>
                </a:lnTo>
                <a:lnTo>
                  <a:pt x="225707" y="85403"/>
                </a:lnTo>
                <a:lnTo>
                  <a:pt x="268273" y="63799"/>
                </a:lnTo>
                <a:lnTo>
                  <a:pt x="313516" y="45036"/>
                </a:lnTo>
                <a:lnTo>
                  <a:pt x="361196" y="29291"/>
                </a:lnTo>
                <a:lnTo>
                  <a:pt x="411075" y="16740"/>
                </a:lnTo>
                <a:lnTo>
                  <a:pt x="462911" y="7557"/>
                </a:lnTo>
                <a:lnTo>
                  <a:pt x="516466" y="1918"/>
                </a:lnTo>
                <a:lnTo>
                  <a:pt x="571500" y="0"/>
                </a:lnTo>
                <a:lnTo>
                  <a:pt x="626533" y="1918"/>
                </a:lnTo>
                <a:lnTo>
                  <a:pt x="680088" y="7557"/>
                </a:lnTo>
                <a:lnTo>
                  <a:pt x="731924" y="16740"/>
                </a:lnTo>
                <a:lnTo>
                  <a:pt x="781803" y="29291"/>
                </a:lnTo>
                <a:lnTo>
                  <a:pt x="829483" y="45036"/>
                </a:lnTo>
                <a:lnTo>
                  <a:pt x="874726" y="63799"/>
                </a:lnTo>
                <a:lnTo>
                  <a:pt x="917292" y="85403"/>
                </a:lnTo>
                <a:lnTo>
                  <a:pt x="956942" y="109673"/>
                </a:lnTo>
                <a:lnTo>
                  <a:pt x="993435" y="136434"/>
                </a:lnTo>
                <a:lnTo>
                  <a:pt x="1026532" y="165509"/>
                </a:lnTo>
                <a:lnTo>
                  <a:pt x="1055994" y="196724"/>
                </a:lnTo>
                <a:lnTo>
                  <a:pt x="1081580" y="229902"/>
                </a:lnTo>
                <a:lnTo>
                  <a:pt x="1103052" y="264869"/>
                </a:lnTo>
                <a:lnTo>
                  <a:pt x="1120170" y="301447"/>
                </a:lnTo>
                <a:lnTo>
                  <a:pt x="1132693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3" y="498737"/>
                </a:lnTo>
                <a:lnTo>
                  <a:pt x="1120170" y="536752"/>
                </a:lnTo>
                <a:lnTo>
                  <a:pt x="1103052" y="573330"/>
                </a:lnTo>
                <a:lnTo>
                  <a:pt x="1081580" y="608297"/>
                </a:lnTo>
                <a:lnTo>
                  <a:pt x="1055994" y="641475"/>
                </a:lnTo>
                <a:lnTo>
                  <a:pt x="1026532" y="672690"/>
                </a:lnTo>
                <a:lnTo>
                  <a:pt x="993435" y="701765"/>
                </a:lnTo>
                <a:lnTo>
                  <a:pt x="956942" y="728526"/>
                </a:lnTo>
                <a:lnTo>
                  <a:pt x="917292" y="752796"/>
                </a:lnTo>
                <a:lnTo>
                  <a:pt x="874726" y="774400"/>
                </a:lnTo>
                <a:lnTo>
                  <a:pt x="829483" y="793163"/>
                </a:lnTo>
                <a:lnTo>
                  <a:pt x="781803" y="808908"/>
                </a:lnTo>
                <a:lnTo>
                  <a:pt x="731924" y="821459"/>
                </a:lnTo>
                <a:lnTo>
                  <a:pt x="680088" y="830642"/>
                </a:lnTo>
                <a:lnTo>
                  <a:pt x="626533" y="836281"/>
                </a:lnTo>
                <a:lnTo>
                  <a:pt x="571500" y="838200"/>
                </a:lnTo>
                <a:lnTo>
                  <a:pt x="516466" y="836281"/>
                </a:lnTo>
                <a:lnTo>
                  <a:pt x="462911" y="830642"/>
                </a:lnTo>
                <a:lnTo>
                  <a:pt x="411075" y="821459"/>
                </a:lnTo>
                <a:lnTo>
                  <a:pt x="361196" y="808908"/>
                </a:lnTo>
                <a:lnTo>
                  <a:pt x="313516" y="793163"/>
                </a:lnTo>
                <a:lnTo>
                  <a:pt x="268273" y="774400"/>
                </a:lnTo>
                <a:lnTo>
                  <a:pt x="225707" y="752796"/>
                </a:lnTo>
                <a:lnTo>
                  <a:pt x="186057" y="728526"/>
                </a:lnTo>
                <a:lnTo>
                  <a:pt x="149564" y="701765"/>
                </a:lnTo>
                <a:lnTo>
                  <a:pt x="116467" y="672690"/>
                </a:lnTo>
                <a:lnTo>
                  <a:pt x="87005" y="641475"/>
                </a:lnTo>
                <a:lnTo>
                  <a:pt x="61419" y="608297"/>
                </a:lnTo>
                <a:lnTo>
                  <a:pt x="39947" y="573330"/>
                </a:lnTo>
                <a:lnTo>
                  <a:pt x="22829" y="536752"/>
                </a:lnTo>
                <a:lnTo>
                  <a:pt x="10306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77792" y="6248908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65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7"/>
                </a:lnTo>
                <a:lnTo>
                  <a:pt x="462911" y="7554"/>
                </a:lnTo>
                <a:lnTo>
                  <a:pt x="411075" y="16735"/>
                </a:lnTo>
                <a:lnTo>
                  <a:pt x="361196" y="29283"/>
                </a:lnTo>
                <a:lnTo>
                  <a:pt x="313516" y="45025"/>
                </a:lnTo>
                <a:lnTo>
                  <a:pt x="268273" y="63783"/>
                </a:lnTo>
                <a:lnTo>
                  <a:pt x="225707" y="85384"/>
                </a:lnTo>
                <a:lnTo>
                  <a:pt x="186057" y="109651"/>
                </a:lnTo>
                <a:lnTo>
                  <a:pt x="149564" y="136409"/>
                </a:lnTo>
                <a:lnTo>
                  <a:pt x="116467" y="165482"/>
                </a:lnTo>
                <a:lnTo>
                  <a:pt x="87005" y="196696"/>
                </a:lnTo>
                <a:lnTo>
                  <a:pt x="61419" y="229874"/>
                </a:lnTo>
                <a:lnTo>
                  <a:pt x="39947" y="264842"/>
                </a:lnTo>
                <a:lnTo>
                  <a:pt x="22829" y="301424"/>
                </a:lnTo>
                <a:lnTo>
                  <a:pt x="10306" y="339445"/>
                </a:lnTo>
                <a:lnTo>
                  <a:pt x="2616" y="378728"/>
                </a:lnTo>
                <a:lnTo>
                  <a:pt x="0" y="419100"/>
                </a:lnTo>
                <a:lnTo>
                  <a:pt x="2616" y="459471"/>
                </a:lnTo>
                <a:lnTo>
                  <a:pt x="10306" y="498754"/>
                </a:lnTo>
                <a:lnTo>
                  <a:pt x="22829" y="536775"/>
                </a:lnTo>
                <a:lnTo>
                  <a:pt x="39947" y="573357"/>
                </a:lnTo>
                <a:lnTo>
                  <a:pt x="61419" y="608325"/>
                </a:lnTo>
                <a:lnTo>
                  <a:pt x="87005" y="641503"/>
                </a:lnTo>
                <a:lnTo>
                  <a:pt x="116467" y="672717"/>
                </a:lnTo>
                <a:lnTo>
                  <a:pt x="149564" y="701790"/>
                </a:lnTo>
                <a:lnTo>
                  <a:pt x="186057" y="728548"/>
                </a:lnTo>
                <a:lnTo>
                  <a:pt x="225707" y="752815"/>
                </a:lnTo>
                <a:lnTo>
                  <a:pt x="268273" y="774416"/>
                </a:lnTo>
                <a:lnTo>
                  <a:pt x="313516" y="793174"/>
                </a:lnTo>
                <a:lnTo>
                  <a:pt x="361196" y="808916"/>
                </a:lnTo>
                <a:lnTo>
                  <a:pt x="411075" y="821464"/>
                </a:lnTo>
                <a:lnTo>
                  <a:pt x="462911" y="830645"/>
                </a:lnTo>
                <a:lnTo>
                  <a:pt x="51646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3000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5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73573" y="4953254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65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8"/>
                </a:lnTo>
                <a:lnTo>
                  <a:pt x="462911" y="7557"/>
                </a:lnTo>
                <a:lnTo>
                  <a:pt x="411075" y="16740"/>
                </a:lnTo>
                <a:lnTo>
                  <a:pt x="361196" y="29291"/>
                </a:lnTo>
                <a:lnTo>
                  <a:pt x="313516" y="45036"/>
                </a:lnTo>
                <a:lnTo>
                  <a:pt x="268273" y="63799"/>
                </a:lnTo>
                <a:lnTo>
                  <a:pt x="225707" y="85403"/>
                </a:lnTo>
                <a:lnTo>
                  <a:pt x="186057" y="109673"/>
                </a:lnTo>
                <a:lnTo>
                  <a:pt x="149564" y="136434"/>
                </a:lnTo>
                <a:lnTo>
                  <a:pt x="116467" y="165509"/>
                </a:lnTo>
                <a:lnTo>
                  <a:pt x="87005" y="196724"/>
                </a:lnTo>
                <a:lnTo>
                  <a:pt x="61419" y="229902"/>
                </a:lnTo>
                <a:lnTo>
                  <a:pt x="39947" y="264869"/>
                </a:lnTo>
                <a:lnTo>
                  <a:pt x="22829" y="301447"/>
                </a:lnTo>
                <a:lnTo>
                  <a:pt x="10306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6" y="498737"/>
                </a:lnTo>
                <a:lnTo>
                  <a:pt x="22829" y="536752"/>
                </a:lnTo>
                <a:lnTo>
                  <a:pt x="39947" y="573330"/>
                </a:lnTo>
                <a:lnTo>
                  <a:pt x="61419" y="608297"/>
                </a:lnTo>
                <a:lnTo>
                  <a:pt x="87005" y="641475"/>
                </a:lnTo>
                <a:lnTo>
                  <a:pt x="116467" y="672690"/>
                </a:lnTo>
                <a:lnTo>
                  <a:pt x="149564" y="701765"/>
                </a:lnTo>
                <a:lnTo>
                  <a:pt x="186057" y="728526"/>
                </a:lnTo>
                <a:lnTo>
                  <a:pt x="225707" y="752796"/>
                </a:lnTo>
                <a:lnTo>
                  <a:pt x="268273" y="774400"/>
                </a:lnTo>
                <a:lnTo>
                  <a:pt x="313516" y="793163"/>
                </a:lnTo>
                <a:lnTo>
                  <a:pt x="361196" y="808908"/>
                </a:lnTo>
                <a:lnTo>
                  <a:pt x="411075" y="821459"/>
                </a:lnTo>
                <a:lnTo>
                  <a:pt x="462911" y="830642"/>
                </a:lnTo>
                <a:lnTo>
                  <a:pt x="516466" y="836281"/>
                </a:lnTo>
                <a:lnTo>
                  <a:pt x="571500" y="838200"/>
                </a:lnTo>
                <a:lnTo>
                  <a:pt x="626533" y="836281"/>
                </a:lnTo>
                <a:lnTo>
                  <a:pt x="680088" y="830642"/>
                </a:lnTo>
                <a:lnTo>
                  <a:pt x="731924" y="821459"/>
                </a:lnTo>
                <a:lnTo>
                  <a:pt x="781803" y="808908"/>
                </a:lnTo>
                <a:lnTo>
                  <a:pt x="829483" y="793163"/>
                </a:lnTo>
                <a:lnTo>
                  <a:pt x="874726" y="774400"/>
                </a:lnTo>
                <a:lnTo>
                  <a:pt x="917292" y="752796"/>
                </a:lnTo>
                <a:lnTo>
                  <a:pt x="956942" y="728526"/>
                </a:lnTo>
                <a:lnTo>
                  <a:pt x="993435" y="701765"/>
                </a:lnTo>
                <a:lnTo>
                  <a:pt x="1026532" y="672690"/>
                </a:lnTo>
                <a:lnTo>
                  <a:pt x="1055994" y="641475"/>
                </a:lnTo>
                <a:lnTo>
                  <a:pt x="1081580" y="608297"/>
                </a:lnTo>
                <a:lnTo>
                  <a:pt x="1103052" y="573330"/>
                </a:lnTo>
                <a:lnTo>
                  <a:pt x="1120170" y="536752"/>
                </a:lnTo>
                <a:lnTo>
                  <a:pt x="1132693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3" y="339462"/>
                </a:lnTo>
                <a:lnTo>
                  <a:pt x="1120170" y="301447"/>
                </a:lnTo>
                <a:lnTo>
                  <a:pt x="1103052" y="264869"/>
                </a:lnTo>
                <a:lnTo>
                  <a:pt x="1081580" y="229902"/>
                </a:lnTo>
                <a:lnTo>
                  <a:pt x="1055994" y="196724"/>
                </a:lnTo>
                <a:lnTo>
                  <a:pt x="1026532" y="165509"/>
                </a:lnTo>
                <a:lnTo>
                  <a:pt x="993435" y="136434"/>
                </a:lnTo>
                <a:lnTo>
                  <a:pt x="956942" y="109673"/>
                </a:lnTo>
                <a:lnTo>
                  <a:pt x="917292" y="85403"/>
                </a:lnTo>
                <a:lnTo>
                  <a:pt x="874726" y="63799"/>
                </a:lnTo>
                <a:lnTo>
                  <a:pt x="829483" y="45036"/>
                </a:lnTo>
                <a:lnTo>
                  <a:pt x="781803" y="29291"/>
                </a:lnTo>
                <a:lnTo>
                  <a:pt x="731924" y="16740"/>
                </a:lnTo>
                <a:lnTo>
                  <a:pt x="680088" y="7557"/>
                </a:lnTo>
                <a:lnTo>
                  <a:pt x="626533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5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6" y="339462"/>
                </a:lnTo>
                <a:lnTo>
                  <a:pt x="22829" y="301447"/>
                </a:lnTo>
                <a:lnTo>
                  <a:pt x="39947" y="264869"/>
                </a:lnTo>
                <a:lnTo>
                  <a:pt x="61419" y="229902"/>
                </a:lnTo>
                <a:lnTo>
                  <a:pt x="87005" y="196724"/>
                </a:lnTo>
                <a:lnTo>
                  <a:pt x="116467" y="165509"/>
                </a:lnTo>
                <a:lnTo>
                  <a:pt x="149564" y="136434"/>
                </a:lnTo>
                <a:lnTo>
                  <a:pt x="186057" y="109673"/>
                </a:lnTo>
                <a:lnTo>
                  <a:pt x="225707" y="85403"/>
                </a:lnTo>
                <a:lnTo>
                  <a:pt x="268273" y="63799"/>
                </a:lnTo>
                <a:lnTo>
                  <a:pt x="313516" y="45036"/>
                </a:lnTo>
                <a:lnTo>
                  <a:pt x="361196" y="29291"/>
                </a:lnTo>
                <a:lnTo>
                  <a:pt x="411075" y="16740"/>
                </a:lnTo>
                <a:lnTo>
                  <a:pt x="462911" y="7557"/>
                </a:lnTo>
                <a:lnTo>
                  <a:pt x="516466" y="1918"/>
                </a:lnTo>
                <a:lnTo>
                  <a:pt x="571500" y="0"/>
                </a:lnTo>
                <a:lnTo>
                  <a:pt x="626533" y="1918"/>
                </a:lnTo>
                <a:lnTo>
                  <a:pt x="680088" y="7557"/>
                </a:lnTo>
                <a:lnTo>
                  <a:pt x="731924" y="16740"/>
                </a:lnTo>
                <a:lnTo>
                  <a:pt x="781803" y="29291"/>
                </a:lnTo>
                <a:lnTo>
                  <a:pt x="829483" y="45036"/>
                </a:lnTo>
                <a:lnTo>
                  <a:pt x="874726" y="63799"/>
                </a:lnTo>
                <a:lnTo>
                  <a:pt x="917292" y="85403"/>
                </a:lnTo>
                <a:lnTo>
                  <a:pt x="956942" y="109673"/>
                </a:lnTo>
                <a:lnTo>
                  <a:pt x="993435" y="136434"/>
                </a:lnTo>
                <a:lnTo>
                  <a:pt x="1026532" y="165509"/>
                </a:lnTo>
                <a:lnTo>
                  <a:pt x="1055994" y="196724"/>
                </a:lnTo>
                <a:lnTo>
                  <a:pt x="1081580" y="229902"/>
                </a:lnTo>
                <a:lnTo>
                  <a:pt x="1103052" y="264869"/>
                </a:lnTo>
                <a:lnTo>
                  <a:pt x="1120170" y="301447"/>
                </a:lnTo>
                <a:lnTo>
                  <a:pt x="1132693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3" y="498737"/>
                </a:lnTo>
                <a:lnTo>
                  <a:pt x="1120170" y="536752"/>
                </a:lnTo>
                <a:lnTo>
                  <a:pt x="1103052" y="573330"/>
                </a:lnTo>
                <a:lnTo>
                  <a:pt x="1081580" y="608297"/>
                </a:lnTo>
                <a:lnTo>
                  <a:pt x="1055994" y="641475"/>
                </a:lnTo>
                <a:lnTo>
                  <a:pt x="1026532" y="672690"/>
                </a:lnTo>
                <a:lnTo>
                  <a:pt x="993435" y="701765"/>
                </a:lnTo>
                <a:lnTo>
                  <a:pt x="956942" y="728526"/>
                </a:lnTo>
                <a:lnTo>
                  <a:pt x="917292" y="752796"/>
                </a:lnTo>
                <a:lnTo>
                  <a:pt x="874726" y="774400"/>
                </a:lnTo>
                <a:lnTo>
                  <a:pt x="829483" y="793163"/>
                </a:lnTo>
                <a:lnTo>
                  <a:pt x="781803" y="808908"/>
                </a:lnTo>
                <a:lnTo>
                  <a:pt x="731924" y="821459"/>
                </a:lnTo>
                <a:lnTo>
                  <a:pt x="680088" y="830642"/>
                </a:lnTo>
                <a:lnTo>
                  <a:pt x="626533" y="836281"/>
                </a:lnTo>
                <a:lnTo>
                  <a:pt x="571500" y="838200"/>
                </a:lnTo>
                <a:lnTo>
                  <a:pt x="516466" y="836281"/>
                </a:lnTo>
                <a:lnTo>
                  <a:pt x="462911" y="830642"/>
                </a:lnTo>
                <a:lnTo>
                  <a:pt x="411075" y="821459"/>
                </a:lnTo>
                <a:lnTo>
                  <a:pt x="361196" y="808908"/>
                </a:lnTo>
                <a:lnTo>
                  <a:pt x="313516" y="793163"/>
                </a:lnTo>
                <a:lnTo>
                  <a:pt x="268273" y="774400"/>
                </a:lnTo>
                <a:lnTo>
                  <a:pt x="225707" y="752796"/>
                </a:lnTo>
                <a:lnTo>
                  <a:pt x="186057" y="728526"/>
                </a:lnTo>
                <a:lnTo>
                  <a:pt x="149564" y="701765"/>
                </a:lnTo>
                <a:lnTo>
                  <a:pt x="116467" y="672690"/>
                </a:lnTo>
                <a:lnTo>
                  <a:pt x="87005" y="641475"/>
                </a:lnTo>
                <a:lnTo>
                  <a:pt x="61419" y="608297"/>
                </a:lnTo>
                <a:lnTo>
                  <a:pt x="39947" y="573330"/>
                </a:lnTo>
                <a:lnTo>
                  <a:pt x="22829" y="536752"/>
                </a:lnTo>
                <a:lnTo>
                  <a:pt x="10306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73573" y="6248908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19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7"/>
                </a:lnTo>
                <a:lnTo>
                  <a:pt x="462911" y="7554"/>
                </a:lnTo>
                <a:lnTo>
                  <a:pt x="411075" y="16735"/>
                </a:lnTo>
                <a:lnTo>
                  <a:pt x="361196" y="29283"/>
                </a:lnTo>
                <a:lnTo>
                  <a:pt x="313516" y="45025"/>
                </a:lnTo>
                <a:lnTo>
                  <a:pt x="268273" y="63783"/>
                </a:lnTo>
                <a:lnTo>
                  <a:pt x="225707" y="85384"/>
                </a:lnTo>
                <a:lnTo>
                  <a:pt x="186057" y="109651"/>
                </a:lnTo>
                <a:lnTo>
                  <a:pt x="149564" y="136409"/>
                </a:lnTo>
                <a:lnTo>
                  <a:pt x="116467" y="165482"/>
                </a:lnTo>
                <a:lnTo>
                  <a:pt x="87005" y="196696"/>
                </a:lnTo>
                <a:lnTo>
                  <a:pt x="61419" y="229874"/>
                </a:lnTo>
                <a:lnTo>
                  <a:pt x="39947" y="264842"/>
                </a:lnTo>
                <a:lnTo>
                  <a:pt x="22829" y="301424"/>
                </a:lnTo>
                <a:lnTo>
                  <a:pt x="10306" y="339445"/>
                </a:lnTo>
                <a:lnTo>
                  <a:pt x="2616" y="378728"/>
                </a:lnTo>
                <a:lnTo>
                  <a:pt x="0" y="419100"/>
                </a:lnTo>
                <a:lnTo>
                  <a:pt x="2616" y="459471"/>
                </a:lnTo>
                <a:lnTo>
                  <a:pt x="10306" y="498754"/>
                </a:lnTo>
                <a:lnTo>
                  <a:pt x="22829" y="536775"/>
                </a:lnTo>
                <a:lnTo>
                  <a:pt x="39947" y="573357"/>
                </a:lnTo>
                <a:lnTo>
                  <a:pt x="61419" y="608325"/>
                </a:lnTo>
                <a:lnTo>
                  <a:pt x="87005" y="641503"/>
                </a:lnTo>
                <a:lnTo>
                  <a:pt x="116467" y="672717"/>
                </a:lnTo>
                <a:lnTo>
                  <a:pt x="149564" y="701790"/>
                </a:lnTo>
                <a:lnTo>
                  <a:pt x="186057" y="728548"/>
                </a:lnTo>
                <a:lnTo>
                  <a:pt x="225707" y="752815"/>
                </a:lnTo>
                <a:lnTo>
                  <a:pt x="268273" y="774416"/>
                </a:lnTo>
                <a:lnTo>
                  <a:pt x="313516" y="793174"/>
                </a:lnTo>
                <a:lnTo>
                  <a:pt x="361196" y="808916"/>
                </a:lnTo>
                <a:lnTo>
                  <a:pt x="411075" y="821464"/>
                </a:lnTo>
                <a:lnTo>
                  <a:pt x="462911" y="830645"/>
                </a:lnTo>
                <a:lnTo>
                  <a:pt x="51646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2999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19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2999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69228" y="4953254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63005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8"/>
                </a:lnTo>
                <a:lnTo>
                  <a:pt x="462911" y="7557"/>
                </a:lnTo>
                <a:lnTo>
                  <a:pt x="411075" y="16740"/>
                </a:lnTo>
                <a:lnTo>
                  <a:pt x="361196" y="29291"/>
                </a:lnTo>
                <a:lnTo>
                  <a:pt x="313516" y="45036"/>
                </a:lnTo>
                <a:lnTo>
                  <a:pt x="268273" y="63799"/>
                </a:lnTo>
                <a:lnTo>
                  <a:pt x="225707" y="85403"/>
                </a:lnTo>
                <a:lnTo>
                  <a:pt x="186057" y="109673"/>
                </a:lnTo>
                <a:lnTo>
                  <a:pt x="149564" y="136434"/>
                </a:lnTo>
                <a:lnTo>
                  <a:pt x="116467" y="165509"/>
                </a:lnTo>
                <a:lnTo>
                  <a:pt x="87005" y="196724"/>
                </a:lnTo>
                <a:lnTo>
                  <a:pt x="61419" y="229902"/>
                </a:lnTo>
                <a:lnTo>
                  <a:pt x="39947" y="264869"/>
                </a:lnTo>
                <a:lnTo>
                  <a:pt x="22829" y="301447"/>
                </a:lnTo>
                <a:lnTo>
                  <a:pt x="10306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6" y="498737"/>
                </a:lnTo>
                <a:lnTo>
                  <a:pt x="22829" y="536752"/>
                </a:lnTo>
                <a:lnTo>
                  <a:pt x="39947" y="573330"/>
                </a:lnTo>
                <a:lnTo>
                  <a:pt x="61419" y="608297"/>
                </a:lnTo>
                <a:lnTo>
                  <a:pt x="87005" y="641475"/>
                </a:lnTo>
                <a:lnTo>
                  <a:pt x="116467" y="672690"/>
                </a:lnTo>
                <a:lnTo>
                  <a:pt x="149564" y="701765"/>
                </a:lnTo>
                <a:lnTo>
                  <a:pt x="186057" y="728526"/>
                </a:lnTo>
                <a:lnTo>
                  <a:pt x="225707" y="752796"/>
                </a:lnTo>
                <a:lnTo>
                  <a:pt x="268273" y="774400"/>
                </a:lnTo>
                <a:lnTo>
                  <a:pt x="313516" y="793163"/>
                </a:lnTo>
                <a:lnTo>
                  <a:pt x="361196" y="808908"/>
                </a:lnTo>
                <a:lnTo>
                  <a:pt x="411075" y="821459"/>
                </a:lnTo>
                <a:lnTo>
                  <a:pt x="462911" y="830642"/>
                </a:lnTo>
                <a:lnTo>
                  <a:pt x="516466" y="836281"/>
                </a:lnTo>
                <a:lnTo>
                  <a:pt x="571500" y="838200"/>
                </a:lnTo>
                <a:lnTo>
                  <a:pt x="626533" y="836281"/>
                </a:lnTo>
                <a:lnTo>
                  <a:pt x="680088" y="830642"/>
                </a:lnTo>
                <a:lnTo>
                  <a:pt x="731924" y="821459"/>
                </a:lnTo>
                <a:lnTo>
                  <a:pt x="781803" y="808908"/>
                </a:lnTo>
                <a:lnTo>
                  <a:pt x="829483" y="793163"/>
                </a:lnTo>
                <a:lnTo>
                  <a:pt x="874726" y="774400"/>
                </a:lnTo>
                <a:lnTo>
                  <a:pt x="917292" y="752796"/>
                </a:lnTo>
                <a:lnTo>
                  <a:pt x="956942" y="728526"/>
                </a:lnTo>
                <a:lnTo>
                  <a:pt x="993435" y="701765"/>
                </a:lnTo>
                <a:lnTo>
                  <a:pt x="1026532" y="672690"/>
                </a:lnTo>
                <a:lnTo>
                  <a:pt x="1055994" y="641475"/>
                </a:lnTo>
                <a:lnTo>
                  <a:pt x="1081580" y="608297"/>
                </a:lnTo>
                <a:lnTo>
                  <a:pt x="1103052" y="573330"/>
                </a:lnTo>
                <a:lnTo>
                  <a:pt x="1120170" y="536752"/>
                </a:lnTo>
                <a:lnTo>
                  <a:pt x="1132693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3" y="339462"/>
                </a:lnTo>
                <a:lnTo>
                  <a:pt x="1120170" y="301447"/>
                </a:lnTo>
                <a:lnTo>
                  <a:pt x="1103052" y="264869"/>
                </a:lnTo>
                <a:lnTo>
                  <a:pt x="1081580" y="229902"/>
                </a:lnTo>
                <a:lnTo>
                  <a:pt x="1055994" y="196724"/>
                </a:lnTo>
                <a:lnTo>
                  <a:pt x="1026532" y="165509"/>
                </a:lnTo>
                <a:lnTo>
                  <a:pt x="993435" y="136434"/>
                </a:lnTo>
                <a:lnTo>
                  <a:pt x="956942" y="109673"/>
                </a:lnTo>
                <a:lnTo>
                  <a:pt x="917292" y="85403"/>
                </a:lnTo>
                <a:lnTo>
                  <a:pt x="874726" y="63799"/>
                </a:lnTo>
                <a:lnTo>
                  <a:pt x="829483" y="45036"/>
                </a:lnTo>
                <a:lnTo>
                  <a:pt x="781803" y="29291"/>
                </a:lnTo>
                <a:lnTo>
                  <a:pt x="731924" y="16740"/>
                </a:lnTo>
                <a:lnTo>
                  <a:pt x="680088" y="7557"/>
                </a:lnTo>
                <a:lnTo>
                  <a:pt x="626533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3005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6" y="339462"/>
                </a:lnTo>
                <a:lnTo>
                  <a:pt x="22829" y="301447"/>
                </a:lnTo>
                <a:lnTo>
                  <a:pt x="39947" y="264869"/>
                </a:lnTo>
                <a:lnTo>
                  <a:pt x="61419" y="229902"/>
                </a:lnTo>
                <a:lnTo>
                  <a:pt x="87005" y="196724"/>
                </a:lnTo>
                <a:lnTo>
                  <a:pt x="116467" y="165509"/>
                </a:lnTo>
                <a:lnTo>
                  <a:pt x="149564" y="136434"/>
                </a:lnTo>
                <a:lnTo>
                  <a:pt x="186057" y="109673"/>
                </a:lnTo>
                <a:lnTo>
                  <a:pt x="225707" y="85403"/>
                </a:lnTo>
                <a:lnTo>
                  <a:pt x="268273" y="63799"/>
                </a:lnTo>
                <a:lnTo>
                  <a:pt x="313516" y="45036"/>
                </a:lnTo>
                <a:lnTo>
                  <a:pt x="361196" y="29291"/>
                </a:lnTo>
                <a:lnTo>
                  <a:pt x="411075" y="16740"/>
                </a:lnTo>
                <a:lnTo>
                  <a:pt x="462911" y="7557"/>
                </a:lnTo>
                <a:lnTo>
                  <a:pt x="516466" y="1918"/>
                </a:lnTo>
                <a:lnTo>
                  <a:pt x="571500" y="0"/>
                </a:lnTo>
                <a:lnTo>
                  <a:pt x="626533" y="1918"/>
                </a:lnTo>
                <a:lnTo>
                  <a:pt x="680088" y="7557"/>
                </a:lnTo>
                <a:lnTo>
                  <a:pt x="731924" y="16740"/>
                </a:lnTo>
                <a:lnTo>
                  <a:pt x="781803" y="29291"/>
                </a:lnTo>
                <a:lnTo>
                  <a:pt x="829483" y="45036"/>
                </a:lnTo>
                <a:lnTo>
                  <a:pt x="874726" y="63799"/>
                </a:lnTo>
                <a:lnTo>
                  <a:pt x="917292" y="85403"/>
                </a:lnTo>
                <a:lnTo>
                  <a:pt x="956942" y="109673"/>
                </a:lnTo>
                <a:lnTo>
                  <a:pt x="993435" y="136434"/>
                </a:lnTo>
                <a:lnTo>
                  <a:pt x="1026532" y="165509"/>
                </a:lnTo>
                <a:lnTo>
                  <a:pt x="1055994" y="196724"/>
                </a:lnTo>
                <a:lnTo>
                  <a:pt x="1081580" y="229902"/>
                </a:lnTo>
                <a:lnTo>
                  <a:pt x="1103052" y="264869"/>
                </a:lnTo>
                <a:lnTo>
                  <a:pt x="1120170" y="301447"/>
                </a:lnTo>
                <a:lnTo>
                  <a:pt x="1132693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3" y="498737"/>
                </a:lnTo>
                <a:lnTo>
                  <a:pt x="1120170" y="536752"/>
                </a:lnTo>
                <a:lnTo>
                  <a:pt x="1103052" y="573330"/>
                </a:lnTo>
                <a:lnTo>
                  <a:pt x="1081580" y="608297"/>
                </a:lnTo>
                <a:lnTo>
                  <a:pt x="1055994" y="641475"/>
                </a:lnTo>
                <a:lnTo>
                  <a:pt x="1026532" y="672690"/>
                </a:lnTo>
                <a:lnTo>
                  <a:pt x="993435" y="701765"/>
                </a:lnTo>
                <a:lnTo>
                  <a:pt x="956942" y="728526"/>
                </a:lnTo>
                <a:lnTo>
                  <a:pt x="917292" y="752796"/>
                </a:lnTo>
                <a:lnTo>
                  <a:pt x="874726" y="774400"/>
                </a:lnTo>
                <a:lnTo>
                  <a:pt x="829483" y="793163"/>
                </a:lnTo>
                <a:lnTo>
                  <a:pt x="781803" y="808908"/>
                </a:lnTo>
                <a:lnTo>
                  <a:pt x="731924" y="821459"/>
                </a:lnTo>
                <a:lnTo>
                  <a:pt x="680088" y="830642"/>
                </a:lnTo>
                <a:lnTo>
                  <a:pt x="626533" y="836281"/>
                </a:lnTo>
                <a:lnTo>
                  <a:pt x="571500" y="838200"/>
                </a:lnTo>
                <a:lnTo>
                  <a:pt x="516466" y="836281"/>
                </a:lnTo>
                <a:lnTo>
                  <a:pt x="462911" y="830642"/>
                </a:lnTo>
                <a:lnTo>
                  <a:pt x="411075" y="821459"/>
                </a:lnTo>
                <a:lnTo>
                  <a:pt x="361196" y="808908"/>
                </a:lnTo>
                <a:lnTo>
                  <a:pt x="313516" y="793163"/>
                </a:lnTo>
                <a:lnTo>
                  <a:pt x="268273" y="774400"/>
                </a:lnTo>
                <a:lnTo>
                  <a:pt x="225707" y="752796"/>
                </a:lnTo>
                <a:lnTo>
                  <a:pt x="186057" y="728526"/>
                </a:lnTo>
                <a:lnTo>
                  <a:pt x="149564" y="701765"/>
                </a:lnTo>
                <a:lnTo>
                  <a:pt x="116467" y="672690"/>
                </a:lnTo>
                <a:lnTo>
                  <a:pt x="87005" y="641475"/>
                </a:lnTo>
                <a:lnTo>
                  <a:pt x="61419" y="608297"/>
                </a:lnTo>
                <a:lnTo>
                  <a:pt x="39947" y="573330"/>
                </a:lnTo>
                <a:lnTo>
                  <a:pt x="22829" y="536752"/>
                </a:lnTo>
                <a:lnTo>
                  <a:pt x="10306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40907" y="6248908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873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7"/>
                </a:lnTo>
                <a:lnTo>
                  <a:pt x="462911" y="7554"/>
                </a:lnTo>
                <a:lnTo>
                  <a:pt x="411075" y="16735"/>
                </a:lnTo>
                <a:lnTo>
                  <a:pt x="361196" y="29283"/>
                </a:lnTo>
                <a:lnTo>
                  <a:pt x="313516" y="45025"/>
                </a:lnTo>
                <a:lnTo>
                  <a:pt x="268273" y="63783"/>
                </a:lnTo>
                <a:lnTo>
                  <a:pt x="225707" y="85384"/>
                </a:lnTo>
                <a:lnTo>
                  <a:pt x="186057" y="109651"/>
                </a:lnTo>
                <a:lnTo>
                  <a:pt x="149564" y="136409"/>
                </a:lnTo>
                <a:lnTo>
                  <a:pt x="116467" y="165482"/>
                </a:lnTo>
                <a:lnTo>
                  <a:pt x="87005" y="196696"/>
                </a:lnTo>
                <a:lnTo>
                  <a:pt x="61419" y="229874"/>
                </a:lnTo>
                <a:lnTo>
                  <a:pt x="39947" y="264842"/>
                </a:lnTo>
                <a:lnTo>
                  <a:pt x="22829" y="301424"/>
                </a:lnTo>
                <a:lnTo>
                  <a:pt x="10306" y="339445"/>
                </a:lnTo>
                <a:lnTo>
                  <a:pt x="2616" y="378728"/>
                </a:lnTo>
                <a:lnTo>
                  <a:pt x="0" y="419100"/>
                </a:lnTo>
                <a:lnTo>
                  <a:pt x="2616" y="459471"/>
                </a:lnTo>
                <a:lnTo>
                  <a:pt x="10306" y="498754"/>
                </a:lnTo>
                <a:lnTo>
                  <a:pt x="22829" y="536775"/>
                </a:lnTo>
                <a:lnTo>
                  <a:pt x="39947" y="573357"/>
                </a:lnTo>
                <a:lnTo>
                  <a:pt x="61419" y="608325"/>
                </a:lnTo>
                <a:lnTo>
                  <a:pt x="87005" y="641503"/>
                </a:lnTo>
                <a:lnTo>
                  <a:pt x="116467" y="672717"/>
                </a:lnTo>
                <a:lnTo>
                  <a:pt x="149564" y="701790"/>
                </a:lnTo>
                <a:lnTo>
                  <a:pt x="186057" y="728548"/>
                </a:lnTo>
                <a:lnTo>
                  <a:pt x="225707" y="752815"/>
                </a:lnTo>
                <a:lnTo>
                  <a:pt x="268273" y="774416"/>
                </a:lnTo>
                <a:lnTo>
                  <a:pt x="313516" y="793174"/>
                </a:lnTo>
                <a:lnTo>
                  <a:pt x="361196" y="808916"/>
                </a:lnTo>
                <a:lnTo>
                  <a:pt x="411075" y="821464"/>
                </a:lnTo>
                <a:lnTo>
                  <a:pt x="462911" y="830645"/>
                </a:lnTo>
                <a:lnTo>
                  <a:pt x="51646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3000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73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564881" y="4953254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0873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8"/>
                </a:lnTo>
                <a:lnTo>
                  <a:pt x="462911" y="7557"/>
                </a:lnTo>
                <a:lnTo>
                  <a:pt x="411075" y="16740"/>
                </a:lnTo>
                <a:lnTo>
                  <a:pt x="361196" y="29291"/>
                </a:lnTo>
                <a:lnTo>
                  <a:pt x="313516" y="45036"/>
                </a:lnTo>
                <a:lnTo>
                  <a:pt x="268273" y="63799"/>
                </a:lnTo>
                <a:lnTo>
                  <a:pt x="225707" y="85403"/>
                </a:lnTo>
                <a:lnTo>
                  <a:pt x="186057" y="109673"/>
                </a:lnTo>
                <a:lnTo>
                  <a:pt x="149564" y="136434"/>
                </a:lnTo>
                <a:lnTo>
                  <a:pt x="116467" y="165509"/>
                </a:lnTo>
                <a:lnTo>
                  <a:pt x="87005" y="196724"/>
                </a:lnTo>
                <a:lnTo>
                  <a:pt x="61419" y="229902"/>
                </a:lnTo>
                <a:lnTo>
                  <a:pt x="39947" y="264869"/>
                </a:lnTo>
                <a:lnTo>
                  <a:pt x="22829" y="301447"/>
                </a:lnTo>
                <a:lnTo>
                  <a:pt x="10306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6" y="498737"/>
                </a:lnTo>
                <a:lnTo>
                  <a:pt x="22829" y="536752"/>
                </a:lnTo>
                <a:lnTo>
                  <a:pt x="39947" y="573330"/>
                </a:lnTo>
                <a:lnTo>
                  <a:pt x="61419" y="608297"/>
                </a:lnTo>
                <a:lnTo>
                  <a:pt x="87005" y="641475"/>
                </a:lnTo>
                <a:lnTo>
                  <a:pt x="116467" y="672690"/>
                </a:lnTo>
                <a:lnTo>
                  <a:pt x="149564" y="701765"/>
                </a:lnTo>
                <a:lnTo>
                  <a:pt x="186057" y="728526"/>
                </a:lnTo>
                <a:lnTo>
                  <a:pt x="225707" y="752796"/>
                </a:lnTo>
                <a:lnTo>
                  <a:pt x="268273" y="774400"/>
                </a:lnTo>
                <a:lnTo>
                  <a:pt x="313516" y="793163"/>
                </a:lnTo>
                <a:lnTo>
                  <a:pt x="361196" y="808908"/>
                </a:lnTo>
                <a:lnTo>
                  <a:pt x="411075" y="821459"/>
                </a:lnTo>
                <a:lnTo>
                  <a:pt x="462911" y="830642"/>
                </a:lnTo>
                <a:lnTo>
                  <a:pt x="516466" y="836281"/>
                </a:lnTo>
                <a:lnTo>
                  <a:pt x="571500" y="838200"/>
                </a:lnTo>
                <a:lnTo>
                  <a:pt x="626533" y="836281"/>
                </a:lnTo>
                <a:lnTo>
                  <a:pt x="680088" y="830642"/>
                </a:lnTo>
                <a:lnTo>
                  <a:pt x="731924" y="821459"/>
                </a:lnTo>
                <a:lnTo>
                  <a:pt x="781803" y="808908"/>
                </a:lnTo>
                <a:lnTo>
                  <a:pt x="829483" y="793163"/>
                </a:lnTo>
                <a:lnTo>
                  <a:pt x="874726" y="774400"/>
                </a:lnTo>
                <a:lnTo>
                  <a:pt x="917292" y="752796"/>
                </a:lnTo>
                <a:lnTo>
                  <a:pt x="956942" y="728526"/>
                </a:lnTo>
                <a:lnTo>
                  <a:pt x="993435" y="701765"/>
                </a:lnTo>
                <a:lnTo>
                  <a:pt x="1026532" y="672690"/>
                </a:lnTo>
                <a:lnTo>
                  <a:pt x="1055994" y="641475"/>
                </a:lnTo>
                <a:lnTo>
                  <a:pt x="1081580" y="608297"/>
                </a:lnTo>
                <a:lnTo>
                  <a:pt x="1103052" y="573330"/>
                </a:lnTo>
                <a:lnTo>
                  <a:pt x="1120170" y="536752"/>
                </a:lnTo>
                <a:lnTo>
                  <a:pt x="1132693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3" y="339462"/>
                </a:lnTo>
                <a:lnTo>
                  <a:pt x="1120170" y="301447"/>
                </a:lnTo>
                <a:lnTo>
                  <a:pt x="1103052" y="264869"/>
                </a:lnTo>
                <a:lnTo>
                  <a:pt x="1081580" y="229902"/>
                </a:lnTo>
                <a:lnTo>
                  <a:pt x="1055994" y="196724"/>
                </a:lnTo>
                <a:lnTo>
                  <a:pt x="1026532" y="165509"/>
                </a:lnTo>
                <a:lnTo>
                  <a:pt x="993435" y="136434"/>
                </a:lnTo>
                <a:lnTo>
                  <a:pt x="956942" y="109673"/>
                </a:lnTo>
                <a:lnTo>
                  <a:pt x="917292" y="85403"/>
                </a:lnTo>
                <a:lnTo>
                  <a:pt x="874726" y="63799"/>
                </a:lnTo>
                <a:lnTo>
                  <a:pt x="829483" y="45036"/>
                </a:lnTo>
                <a:lnTo>
                  <a:pt x="781803" y="29291"/>
                </a:lnTo>
                <a:lnTo>
                  <a:pt x="731924" y="16740"/>
                </a:lnTo>
                <a:lnTo>
                  <a:pt x="680088" y="7557"/>
                </a:lnTo>
                <a:lnTo>
                  <a:pt x="626533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873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6" y="339462"/>
                </a:lnTo>
                <a:lnTo>
                  <a:pt x="22829" y="301447"/>
                </a:lnTo>
                <a:lnTo>
                  <a:pt x="39947" y="264869"/>
                </a:lnTo>
                <a:lnTo>
                  <a:pt x="61419" y="229902"/>
                </a:lnTo>
                <a:lnTo>
                  <a:pt x="87005" y="196724"/>
                </a:lnTo>
                <a:lnTo>
                  <a:pt x="116467" y="165509"/>
                </a:lnTo>
                <a:lnTo>
                  <a:pt x="149564" y="136434"/>
                </a:lnTo>
                <a:lnTo>
                  <a:pt x="186057" y="109673"/>
                </a:lnTo>
                <a:lnTo>
                  <a:pt x="225707" y="85403"/>
                </a:lnTo>
                <a:lnTo>
                  <a:pt x="268273" y="63799"/>
                </a:lnTo>
                <a:lnTo>
                  <a:pt x="313516" y="45036"/>
                </a:lnTo>
                <a:lnTo>
                  <a:pt x="361196" y="29291"/>
                </a:lnTo>
                <a:lnTo>
                  <a:pt x="411075" y="16740"/>
                </a:lnTo>
                <a:lnTo>
                  <a:pt x="462911" y="7557"/>
                </a:lnTo>
                <a:lnTo>
                  <a:pt x="516466" y="1918"/>
                </a:lnTo>
                <a:lnTo>
                  <a:pt x="571500" y="0"/>
                </a:lnTo>
                <a:lnTo>
                  <a:pt x="626533" y="1918"/>
                </a:lnTo>
                <a:lnTo>
                  <a:pt x="680088" y="7557"/>
                </a:lnTo>
                <a:lnTo>
                  <a:pt x="731924" y="16740"/>
                </a:lnTo>
                <a:lnTo>
                  <a:pt x="781803" y="29291"/>
                </a:lnTo>
                <a:lnTo>
                  <a:pt x="829483" y="45036"/>
                </a:lnTo>
                <a:lnTo>
                  <a:pt x="874726" y="63799"/>
                </a:lnTo>
                <a:lnTo>
                  <a:pt x="917292" y="85403"/>
                </a:lnTo>
                <a:lnTo>
                  <a:pt x="956942" y="109673"/>
                </a:lnTo>
                <a:lnTo>
                  <a:pt x="993435" y="136434"/>
                </a:lnTo>
                <a:lnTo>
                  <a:pt x="1026532" y="165509"/>
                </a:lnTo>
                <a:lnTo>
                  <a:pt x="1055994" y="196724"/>
                </a:lnTo>
                <a:lnTo>
                  <a:pt x="1081580" y="229902"/>
                </a:lnTo>
                <a:lnTo>
                  <a:pt x="1103052" y="264869"/>
                </a:lnTo>
                <a:lnTo>
                  <a:pt x="1120170" y="301447"/>
                </a:lnTo>
                <a:lnTo>
                  <a:pt x="1132693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3" y="498737"/>
                </a:lnTo>
                <a:lnTo>
                  <a:pt x="1120170" y="536752"/>
                </a:lnTo>
                <a:lnTo>
                  <a:pt x="1103052" y="573330"/>
                </a:lnTo>
                <a:lnTo>
                  <a:pt x="1081580" y="608297"/>
                </a:lnTo>
                <a:lnTo>
                  <a:pt x="1055994" y="641475"/>
                </a:lnTo>
                <a:lnTo>
                  <a:pt x="1026532" y="672690"/>
                </a:lnTo>
                <a:lnTo>
                  <a:pt x="993435" y="701765"/>
                </a:lnTo>
                <a:lnTo>
                  <a:pt x="956942" y="728526"/>
                </a:lnTo>
                <a:lnTo>
                  <a:pt x="917292" y="752796"/>
                </a:lnTo>
                <a:lnTo>
                  <a:pt x="874726" y="774400"/>
                </a:lnTo>
                <a:lnTo>
                  <a:pt x="829483" y="793163"/>
                </a:lnTo>
                <a:lnTo>
                  <a:pt x="781803" y="808908"/>
                </a:lnTo>
                <a:lnTo>
                  <a:pt x="731924" y="821459"/>
                </a:lnTo>
                <a:lnTo>
                  <a:pt x="680088" y="830642"/>
                </a:lnTo>
                <a:lnTo>
                  <a:pt x="626533" y="836281"/>
                </a:lnTo>
                <a:lnTo>
                  <a:pt x="571500" y="838200"/>
                </a:lnTo>
                <a:lnTo>
                  <a:pt x="516466" y="836281"/>
                </a:lnTo>
                <a:lnTo>
                  <a:pt x="462911" y="830642"/>
                </a:lnTo>
                <a:lnTo>
                  <a:pt x="411075" y="821459"/>
                </a:lnTo>
                <a:lnTo>
                  <a:pt x="361196" y="808908"/>
                </a:lnTo>
                <a:lnTo>
                  <a:pt x="313516" y="793163"/>
                </a:lnTo>
                <a:lnTo>
                  <a:pt x="268273" y="774400"/>
                </a:lnTo>
                <a:lnTo>
                  <a:pt x="225707" y="752796"/>
                </a:lnTo>
                <a:lnTo>
                  <a:pt x="186057" y="728526"/>
                </a:lnTo>
                <a:lnTo>
                  <a:pt x="149564" y="701765"/>
                </a:lnTo>
                <a:lnTo>
                  <a:pt x="116467" y="672690"/>
                </a:lnTo>
                <a:lnTo>
                  <a:pt x="87005" y="641475"/>
                </a:lnTo>
                <a:lnTo>
                  <a:pt x="61419" y="608297"/>
                </a:lnTo>
                <a:lnTo>
                  <a:pt x="39947" y="573330"/>
                </a:lnTo>
                <a:lnTo>
                  <a:pt x="22829" y="536752"/>
                </a:lnTo>
                <a:lnTo>
                  <a:pt x="10306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64881" y="6248908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057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7"/>
                </a:lnTo>
                <a:lnTo>
                  <a:pt x="462911" y="7554"/>
                </a:lnTo>
                <a:lnTo>
                  <a:pt x="411075" y="16735"/>
                </a:lnTo>
                <a:lnTo>
                  <a:pt x="361196" y="29283"/>
                </a:lnTo>
                <a:lnTo>
                  <a:pt x="313516" y="45025"/>
                </a:lnTo>
                <a:lnTo>
                  <a:pt x="268273" y="63783"/>
                </a:lnTo>
                <a:lnTo>
                  <a:pt x="225707" y="85384"/>
                </a:lnTo>
                <a:lnTo>
                  <a:pt x="186057" y="109651"/>
                </a:lnTo>
                <a:lnTo>
                  <a:pt x="149564" y="136409"/>
                </a:lnTo>
                <a:lnTo>
                  <a:pt x="116467" y="165482"/>
                </a:lnTo>
                <a:lnTo>
                  <a:pt x="87005" y="196696"/>
                </a:lnTo>
                <a:lnTo>
                  <a:pt x="61419" y="229874"/>
                </a:lnTo>
                <a:lnTo>
                  <a:pt x="39947" y="264842"/>
                </a:lnTo>
                <a:lnTo>
                  <a:pt x="22829" y="301424"/>
                </a:lnTo>
                <a:lnTo>
                  <a:pt x="10306" y="339445"/>
                </a:lnTo>
                <a:lnTo>
                  <a:pt x="2616" y="378728"/>
                </a:lnTo>
                <a:lnTo>
                  <a:pt x="0" y="419100"/>
                </a:lnTo>
                <a:lnTo>
                  <a:pt x="2616" y="459471"/>
                </a:lnTo>
                <a:lnTo>
                  <a:pt x="10306" y="498754"/>
                </a:lnTo>
                <a:lnTo>
                  <a:pt x="22829" y="536775"/>
                </a:lnTo>
                <a:lnTo>
                  <a:pt x="39947" y="573357"/>
                </a:lnTo>
                <a:lnTo>
                  <a:pt x="61419" y="608325"/>
                </a:lnTo>
                <a:lnTo>
                  <a:pt x="87005" y="641503"/>
                </a:lnTo>
                <a:lnTo>
                  <a:pt x="116467" y="672717"/>
                </a:lnTo>
                <a:lnTo>
                  <a:pt x="149564" y="701790"/>
                </a:lnTo>
                <a:lnTo>
                  <a:pt x="186057" y="728548"/>
                </a:lnTo>
                <a:lnTo>
                  <a:pt x="225707" y="752815"/>
                </a:lnTo>
                <a:lnTo>
                  <a:pt x="268273" y="774416"/>
                </a:lnTo>
                <a:lnTo>
                  <a:pt x="313516" y="793174"/>
                </a:lnTo>
                <a:lnTo>
                  <a:pt x="361196" y="808916"/>
                </a:lnTo>
                <a:lnTo>
                  <a:pt x="411075" y="821464"/>
                </a:lnTo>
                <a:lnTo>
                  <a:pt x="462911" y="830645"/>
                </a:lnTo>
                <a:lnTo>
                  <a:pt x="51646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3000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05761" y="45041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28"/>
                </a:lnTo>
                <a:lnTo>
                  <a:pt x="10306" y="339445"/>
                </a:lnTo>
                <a:lnTo>
                  <a:pt x="22829" y="301424"/>
                </a:lnTo>
                <a:lnTo>
                  <a:pt x="39947" y="264842"/>
                </a:lnTo>
                <a:lnTo>
                  <a:pt x="61419" y="229874"/>
                </a:lnTo>
                <a:lnTo>
                  <a:pt x="87005" y="196696"/>
                </a:lnTo>
                <a:lnTo>
                  <a:pt x="116467" y="165482"/>
                </a:lnTo>
                <a:lnTo>
                  <a:pt x="149564" y="136409"/>
                </a:lnTo>
                <a:lnTo>
                  <a:pt x="186057" y="109651"/>
                </a:lnTo>
                <a:lnTo>
                  <a:pt x="225707" y="85384"/>
                </a:lnTo>
                <a:lnTo>
                  <a:pt x="268273" y="63783"/>
                </a:lnTo>
                <a:lnTo>
                  <a:pt x="313516" y="45025"/>
                </a:lnTo>
                <a:lnTo>
                  <a:pt x="361196" y="29283"/>
                </a:lnTo>
                <a:lnTo>
                  <a:pt x="411075" y="16735"/>
                </a:lnTo>
                <a:lnTo>
                  <a:pt x="462911" y="7554"/>
                </a:lnTo>
                <a:lnTo>
                  <a:pt x="51646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66" y="836282"/>
                </a:lnTo>
                <a:lnTo>
                  <a:pt x="462911" y="830645"/>
                </a:lnTo>
                <a:lnTo>
                  <a:pt x="411075" y="821464"/>
                </a:lnTo>
                <a:lnTo>
                  <a:pt x="361196" y="808916"/>
                </a:lnTo>
                <a:lnTo>
                  <a:pt x="313516" y="793174"/>
                </a:lnTo>
                <a:lnTo>
                  <a:pt x="268273" y="774416"/>
                </a:lnTo>
                <a:lnTo>
                  <a:pt x="225707" y="752815"/>
                </a:lnTo>
                <a:lnTo>
                  <a:pt x="186057" y="728548"/>
                </a:lnTo>
                <a:lnTo>
                  <a:pt x="149564" y="701790"/>
                </a:lnTo>
                <a:lnTo>
                  <a:pt x="116467" y="672717"/>
                </a:lnTo>
                <a:lnTo>
                  <a:pt x="87005" y="641503"/>
                </a:lnTo>
                <a:lnTo>
                  <a:pt x="61419" y="608325"/>
                </a:lnTo>
                <a:lnTo>
                  <a:pt x="39947" y="573357"/>
                </a:lnTo>
                <a:lnTo>
                  <a:pt x="22829" y="536775"/>
                </a:lnTo>
                <a:lnTo>
                  <a:pt x="10306" y="498754"/>
                </a:lnTo>
                <a:lnTo>
                  <a:pt x="2616" y="45947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382392" y="4922773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057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66" y="1918"/>
                </a:lnTo>
                <a:lnTo>
                  <a:pt x="462911" y="7557"/>
                </a:lnTo>
                <a:lnTo>
                  <a:pt x="411075" y="16740"/>
                </a:lnTo>
                <a:lnTo>
                  <a:pt x="361196" y="29291"/>
                </a:lnTo>
                <a:lnTo>
                  <a:pt x="313516" y="45036"/>
                </a:lnTo>
                <a:lnTo>
                  <a:pt x="268273" y="63799"/>
                </a:lnTo>
                <a:lnTo>
                  <a:pt x="225707" y="85403"/>
                </a:lnTo>
                <a:lnTo>
                  <a:pt x="186057" y="109673"/>
                </a:lnTo>
                <a:lnTo>
                  <a:pt x="149564" y="136434"/>
                </a:lnTo>
                <a:lnTo>
                  <a:pt x="116467" y="165509"/>
                </a:lnTo>
                <a:lnTo>
                  <a:pt x="87005" y="196724"/>
                </a:lnTo>
                <a:lnTo>
                  <a:pt x="61419" y="229902"/>
                </a:lnTo>
                <a:lnTo>
                  <a:pt x="39947" y="264869"/>
                </a:lnTo>
                <a:lnTo>
                  <a:pt x="22829" y="301447"/>
                </a:lnTo>
                <a:lnTo>
                  <a:pt x="10306" y="339462"/>
                </a:lnTo>
                <a:lnTo>
                  <a:pt x="2616" y="378738"/>
                </a:lnTo>
                <a:lnTo>
                  <a:pt x="0" y="419100"/>
                </a:lnTo>
                <a:lnTo>
                  <a:pt x="2616" y="459461"/>
                </a:lnTo>
                <a:lnTo>
                  <a:pt x="10306" y="498737"/>
                </a:lnTo>
                <a:lnTo>
                  <a:pt x="22829" y="536752"/>
                </a:lnTo>
                <a:lnTo>
                  <a:pt x="39947" y="573330"/>
                </a:lnTo>
                <a:lnTo>
                  <a:pt x="61419" y="608297"/>
                </a:lnTo>
                <a:lnTo>
                  <a:pt x="87005" y="641475"/>
                </a:lnTo>
                <a:lnTo>
                  <a:pt x="116467" y="672690"/>
                </a:lnTo>
                <a:lnTo>
                  <a:pt x="149564" y="701765"/>
                </a:lnTo>
                <a:lnTo>
                  <a:pt x="186057" y="728526"/>
                </a:lnTo>
                <a:lnTo>
                  <a:pt x="225707" y="752796"/>
                </a:lnTo>
                <a:lnTo>
                  <a:pt x="268273" y="774400"/>
                </a:lnTo>
                <a:lnTo>
                  <a:pt x="313516" y="793163"/>
                </a:lnTo>
                <a:lnTo>
                  <a:pt x="361196" y="808908"/>
                </a:lnTo>
                <a:lnTo>
                  <a:pt x="411075" y="821459"/>
                </a:lnTo>
                <a:lnTo>
                  <a:pt x="462911" y="830642"/>
                </a:lnTo>
                <a:lnTo>
                  <a:pt x="516466" y="836281"/>
                </a:lnTo>
                <a:lnTo>
                  <a:pt x="571500" y="838200"/>
                </a:lnTo>
                <a:lnTo>
                  <a:pt x="626533" y="836281"/>
                </a:lnTo>
                <a:lnTo>
                  <a:pt x="680088" y="830642"/>
                </a:lnTo>
                <a:lnTo>
                  <a:pt x="731924" y="821459"/>
                </a:lnTo>
                <a:lnTo>
                  <a:pt x="781803" y="808908"/>
                </a:lnTo>
                <a:lnTo>
                  <a:pt x="829483" y="793163"/>
                </a:lnTo>
                <a:lnTo>
                  <a:pt x="874726" y="774400"/>
                </a:lnTo>
                <a:lnTo>
                  <a:pt x="917292" y="752796"/>
                </a:lnTo>
                <a:lnTo>
                  <a:pt x="956942" y="728526"/>
                </a:lnTo>
                <a:lnTo>
                  <a:pt x="993435" y="701765"/>
                </a:lnTo>
                <a:lnTo>
                  <a:pt x="1026532" y="672690"/>
                </a:lnTo>
                <a:lnTo>
                  <a:pt x="1055994" y="641475"/>
                </a:lnTo>
                <a:lnTo>
                  <a:pt x="1081580" y="608297"/>
                </a:lnTo>
                <a:lnTo>
                  <a:pt x="1103052" y="573330"/>
                </a:lnTo>
                <a:lnTo>
                  <a:pt x="1120170" y="536752"/>
                </a:lnTo>
                <a:lnTo>
                  <a:pt x="1132693" y="498737"/>
                </a:lnTo>
                <a:lnTo>
                  <a:pt x="1140383" y="459461"/>
                </a:lnTo>
                <a:lnTo>
                  <a:pt x="1143000" y="419100"/>
                </a:lnTo>
                <a:lnTo>
                  <a:pt x="1140383" y="378738"/>
                </a:lnTo>
                <a:lnTo>
                  <a:pt x="1132693" y="339462"/>
                </a:lnTo>
                <a:lnTo>
                  <a:pt x="1120170" y="301447"/>
                </a:lnTo>
                <a:lnTo>
                  <a:pt x="1103052" y="264869"/>
                </a:lnTo>
                <a:lnTo>
                  <a:pt x="1081580" y="229902"/>
                </a:lnTo>
                <a:lnTo>
                  <a:pt x="1055994" y="196724"/>
                </a:lnTo>
                <a:lnTo>
                  <a:pt x="1026532" y="165509"/>
                </a:lnTo>
                <a:lnTo>
                  <a:pt x="993435" y="136434"/>
                </a:lnTo>
                <a:lnTo>
                  <a:pt x="956942" y="109673"/>
                </a:lnTo>
                <a:lnTo>
                  <a:pt x="917292" y="85403"/>
                </a:lnTo>
                <a:lnTo>
                  <a:pt x="874726" y="63799"/>
                </a:lnTo>
                <a:lnTo>
                  <a:pt x="829483" y="45036"/>
                </a:lnTo>
                <a:lnTo>
                  <a:pt x="781803" y="29291"/>
                </a:lnTo>
                <a:lnTo>
                  <a:pt x="731924" y="16740"/>
                </a:lnTo>
                <a:lnTo>
                  <a:pt x="680088" y="7557"/>
                </a:lnTo>
                <a:lnTo>
                  <a:pt x="626533" y="1918"/>
                </a:lnTo>
                <a:lnTo>
                  <a:pt x="5715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05761" y="5799582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6" y="378738"/>
                </a:lnTo>
                <a:lnTo>
                  <a:pt x="10306" y="339462"/>
                </a:lnTo>
                <a:lnTo>
                  <a:pt x="22829" y="301447"/>
                </a:lnTo>
                <a:lnTo>
                  <a:pt x="39947" y="264869"/>
                </a:lnTo>
                <a:lnTo>
                  <a:pt x="61419" y="229902"/>
                </a:lnTo>
                <a:lnTo>
                  <a:pt x="87005" y="196724"/>
                </a:lnTo>
                <a:lnTo>
                  <a:pt x="116467" y="165509"/>
                </a:lnTo>
                <a:lnTo>
                  <a:pt x="149564" y="136434"/>
                </a:lnTo>
                <a:lnTo>
                  <a:pt x="186057" y="109673"/>
                </a:lnTo>
                <a:lnTo>
                  <a:pt x="225707" y="85403"/>
                </a:lnTo>
                <a:lnTo>
                  <a:pt x="268273" y="63799"/>
                </a:lnTo>
                <a:lnTo>
                  <a:pt x="313516" y="45036"/>
                </a:lnTo>
                <a:lnTo>
                  <a:pt x="361196" y="29291"/>
                </a:lnTo>
                <a:lnTo>
                  <a:pt x="411075" y="16740"/>
                </a:lnTo>
                <a:lnTo>
                  <a:pt x="462911" y="7557"/>
                </a:lnTo>
                <a:lnTo>
                  <a:pt x="516466" y="1918"/>
                </a:lnTo>
                <a:lnTo>
                  <a:pt x="571500" y="0"/>
                </a:lnTo>
                <a:lnTo>
                  <a:pt x="626533" y="1918"/>
                </a:lnTo>
                <a:lnTo>
                  <a:pt x="680088" y="7557"/>
                </a:lnTo>
                <a:lnTo>
                  <a:pt x="731924" y="16740"/>
                </a:lnTo>
                <a:lnTo>
                  <a:pt x="781803" y="29291"/>
                </a:lnTo>
                <a:lnTo>
                  <a:pt x="829483" y="45036"/>
                </a:lnTo>
                <a:lnTo>
                  <a:pt x="874726" y="63799"/>
                </a:lnTo>
                <a:lnTo>
                  <a:pt x="917292" y="85403"/>
                </a:lnTo>
                <a:lnTo>
                  <a:pt x="956942" y="109673"/>
                </a:lnTo>
                <a:lnTo>
                  <a:pt x="993435" y="136434"/>
                </a:lnTo>
                <a:lnTo>
                  <a:pt x="1026532" y="165509"/>
                </a:lnTo>
                <a:lnTo>
                  <a:pt x="1055994" y="196724"/>
                </a:lnTo>
                <a:lnTo>
                  <a:pt x="1081580" y="229902"/>
                </a:lnTo>
                <a:lnTo>
                  <a:pt x="1103052" y="264869"/>
                </a:lnTo>
                <a:lnTo>
                  <a:pt x="1120170" y="301447"/>
                </a:lnTo>
                <a:lnTo>
                  <a:pt x="1132693" y="339462"/>
                </a:lnTo>
                <a:lnTo>
                  <a:pt x="1140383" y="378738"/>
                </a:lnTo>
                <a:lnTo>
                  <a:pt x="1143000" y="419100"/>
                </a:lnTo>
                <a:lnTo>
                  <a:pt x="1140383" y="459461"/>
                </a:lnTo>
                <a:lnTo>
                  <a:pt x="1132693" y="498737"/>
                </a:lnTo>
                <a:lnTo>
                  <a:pt x="1120170" y="536752"/>
                </a:lnTo>
                <a:lnTo>
                  <a:pt x="1103052" y="573330"/>
                </a:lnTo>
                <a:lnTo>
                  <a:pt x="1081580" y="608297"/>
                </a:lnTo>
                <a:lnTo>
                  <a:pt x="1055994" y="641475"/>
                </a:lnTo>
                <a:lnTo>
                  <a:pt x="1026532" y="672690"/>
                </a:lnTo>
                <a:lnTo>
                  <a:pt x="993435" y="701765"/>
                </a:lnTo>
                <a:lnTo>
                  <a:pt x="956942" y="728526"/>
                </a:lnTo>
                <a:lnTo>
                  <a:pt x="917292" y="752796"/>
                </a:lnTo>
                <a:lnTo>
                  <a:pt x="874726" y="774400"/>
                </a:lnTo>
                <a:lnTo>
                  <a:pt x="829483" y="793163"/>
                </a:lnTo>
                <a:lnTo>
                  <a:pt x="781803" y="808908"/>
                </a:lnTo>
                <a:lnTo>
                  <a:pt x="731924" y="821459"/>
                </a:lnTo>
                <a:lnTo>
                  <a:pt x="680088" y="830642"/>
                </a:lnTo>
                <a:lnTo>
                  <a:pt x="626533" y="836281"/>
                </a:lnTo>
                <a:lnTo>
                  <a:pt x="571500" y="838200"/>
                </a:lnTo>
                <a:lnTo>
                  <a:pt x="516466" y="836281"/>
                </a:lnTo>
                <a:lnTo>
                  <a:pt x="462911" y="830642"/>
                </a:lnTo>
                <a:lnTo>
                  <a:pt x="411075" y="821459"/>
                </a:lnTo>
                <a:lnTo>
                  <a:pt x="361196" y="808908"/>
                </a:lnTo>
                <a:lnTo>
                  <a:pt x="313516" y="793163"/>
                </a:lnTo>
                <a:lnTo>
                  <a:pt x="268273" y="774400"/>
                </a:lnTo>
                <a:lnTo>
                  <a:pt x="225707" y="752796"/>
                </a:lnTo>
                <a:lnTo>
                  <a:pt x="186057" y="728526"/>
                </a:lnTo>
                <a:lnTo>
                  <a:pt x="149564" y="701765"/>
                </a:lnTo>
                <a:lnTo>
                  <a:pt x="116467" y="672690"/>
                </a:lnTo>
                <a:lnTo>
                  <a:pt x="87005" y="641475"/>
                </a:lnTo>
                <a:lnTo>
                  <a:pt x="61419" y="608297"/>
                </a:lnTo>
                <a:lnTo>
                  <a:pt x="39947" y="573330"/>
                </a:lnTo>
                <a:lnTo>
                  <a:pt x="22829" y="536752"/>
                </a:lnTo>
                <a:lnTo>
                  <a:pt x="10306" y="498737"/>
                </a:lnTo>
                <a:lnTo>
                  <a:pt x="2616" y="459461"/>
                </a:lnTo>
                <a:lnTo>
                  <a:pt x="0" y="4191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82392" y="6248908"/>
            <a:ext cx="18796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0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8200" y="5417820"/>
            <a:ext cx="7620000" cy="0"/>
          </a:xfrm>
          <a:custGeom>
            <a:avLst/>
            <a:gdLst/>
            <a:ahLst/>
            <a:cxnLst/>
            <a:rect l="l" t="t" r="r" b="b"/>
            <a:pathLst>
              <a:path w="7620000">
                <a:moveTo>
                  <a:pt x="0" y="0"/>
                </a:moveTo>
                <a:lnTo>
                  <a:pt x="7620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5815" y="4768469"/>
            <a:ext cx="13366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Before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bcast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5815" y="5985561"/>
            <a:ext cx="11887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After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bcast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013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013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781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81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79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79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105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05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87345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1" y="224028"/>
                </a:lnTo>
                <a:lnTo>
                  <a:pt x="179831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87345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1" y="224028"/>
                </a:lnTo>
                <a:lnTo>
                  <a:pt x="179831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67177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67177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921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921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68945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40" h="224154">
                <a:moveTo>
                  <a:pt x="0" y="224028"/>
                </a:moveTo>
                <a:lnTo>
                  <a:pt x="179831" y="224028"/>
                </a:lnTo>
                <a:lnTo>
                  <a:pt x="179831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68945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40" h="224154">
                <a:moveTo>
                  <a:pt x="0" y="224028"/>
                </a:moveTo>
                <a:lnTo>
                  <a:pt x="179831" y="224028"/>
                </a:lnTo>
                <a:lnTo>
                  <a:pt x="179831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487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87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7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96761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735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73546" y="46611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533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53378" y="46611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5" h="224154">
                <a:moveTo>
                  <a:pt x="0" y="224028"/>
                </a:moveTo>
                <a:lnTo>
                  <a:pt x="176783" y="224028"/>
                </a:lnTo>
                <a:lnTo>
                  <a:pt x="176783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961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961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82746" y="59565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82746" y="59565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62578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62578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548253" y="5942482"/>
            <a:ext cx="471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 e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01361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01361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78146" y="59565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78146" y="5956553"/>
            <a:ext cx="180340" cy="224154"/>
          </a:xfrm>
          <a:custGeom>
            <a:avLst/>
            <a:gdLst/>
            <a:ahLst/>
            <a:cxnLst/>
            <a:rect l="l" t="t" r="r" b="b"/>
            <a:pathLst>
              <a:path w="180339" h="224154">
                <a:moveTo>
                  <a:pt x="0" y="224028"/>
                </a:moveTo>
                <a:lnTo>
                  <a:pt x="179832" y="224028"/>
                </a:lnTo>
                <a:lnTo>
                  <a:pt x="179832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57978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57978" y="5956553"/>
            <a:ext cx="177165" cy="224154"/>
          </a:xfrm>
          <a:custGeom>
            <a:avLst/>
            <a:gdLst/>
            <a:ahLst/>
            <a:cxnLst/>
            <a:rect l="l" t="t" r="r" b="b"/>
            <a:pathLst>
              <a:path w="177164" h="224154">
                <a:moveTo>
                  <a:pt x="0" y="224028"/>
                </a:moveTo>
                <a:lnTo>
                  <a:pt x="176784" y="224028"/>
                </a:lnTo>
                <a:lnTo>
                  <a:pt x="176784" y="0"/>
                </a:lnTo>
                <a:lnTo>
                  <a:pt x="0" y="0"/>
                </a:lnTo>
                <a:lnTo>
                  <a:pt x="0" y="224028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843653" y="5942482"/>
            <a:ext cx="471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 e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2210561" y="5956553"/>
          <a:ext cx="533400" cy="22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3"/>
                <a:gridCol w="179831"/>
                <a:gridCol w="176783"/>
              </a:tblGrid>
              <a:tr h="224028">
                <a:tc>
                  <a:txBody>
                    <a:bodyPr/>
                    <a:lstStyle/>
                    <a:p>
                      <a:pPr marL="54610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7392161" y="5956553"/>
          <a:ext cx="533400" cy="22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4"/>
                <a:gridCol w="179831"/>
                <a:gridCol w="176783"/>
              </a:tblGrid>
              <a:tr h="224028">
                <a:tc>
                  <a:txBody>
                    <a:bodyPr/>
                    <a:lstStyle/>
                    <a:p>
                      <a:pPr marL="55244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6096761" y="5956553"/>
          <a:ext cx="533400" cy="22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4"/>
                <a:gridCol w="179831"/>
                <a:gridCol w="176783"/>
              </a:tblGrid>
              <a:tr h="224028">
                <a:tc>
                  <a:txBody>
                    <a:bodyPr/>
                    <a:lstStyle/>
                    <a:p>
                      <a:pPr marL="55244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81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object 86"/>
          <p:cNvSpPr/>
          <p:nvPr/>
        </p:nvSpPr>
        <p:spPr>
          <a:xfrm>
            <a:off x="2534411" y="5187683"/>
            <a:ext cx="880884" cy="74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55570" y="5210428"/>
            <a:ext cx="721360" cy="590550"/>
          </a:xfrm>
          <a:custGeom>
            <a:avLst/>
            <a:gdLst/>
            <a:ahLst/>
            <a:cxnLst/>
            <a:rect l="l" t="t" r="r" b="b"/>
            <a:pathLst>
              <a:path w="721360" h="590550">
                <a:moveTo>
                  <a:pt x="35813" y="510794"/>
                </a:moveTo>
                <a:lnTo>
                  <a:pt x="0" y="589978"/>
                </a:lnTo>
                <a:lnTo>
                  <a:pt x="84836" y="571093"/>
                </a:lnTo>
                <a:lnTo>
                  <a:pt x="75141" y="559168"/>
                </a:lnTo>
                <a:lnTo>
                  <a:pt x="58419" y="559168"/>
                </a:lnTo>
                <a:lnTo>
                  <a:pt x="42037" y="539064"/>
                </a:lnTo>
                <a:lnTo>
                  <a:pt x="52126" y="530859"/>
                </a:lnTo>
                <a:lnTo>
                  <a:pt x="35813" y="510794"/>
                </a:lnTo>
                <a:close/>
              </a:path>
              <a:path w="721360" h="590550">
                <a:moveTo>
                  <a:pt x="52126" y="530859"/>
                </a:moveTo>
                <a:lnTo>
                  <a:pt x="42037" y="539064"/>
                </a:lnTo>
                <a:lnTo>
                  <a:pt x="58419" y="559168"/>
                </a:lnTo>
                <a:lnTo>
                  <a:pt x="68486" y="550982"/>
                </a:lnTo>
                <a:lnTo>
                  <a:pt x="52126" y="530859"/>
                </a:lnTo>
                <a:close/>
              </a:path>
              <a:path w="721360" h="590550">
                <a:moveTo>
                  <a:pt x="68486" y="550982"/>
                </a:moveTo>
                <a:lnTo>
                  <a:pt x="58419" y="559168"/>
                </a:lnTo>
                <a:lnTo>
                  <a:pt x="75141" y="559168"/>
                </a:lnTo>
                <a:lnTo>
                  <a:pt x="68486" y="550982"/>
                </a:lnTo>
                <a:close/>
              </a:path>
              <a:path w="721360" h="590550">
                <a:moveTo>
                  <a:pt x="704977" y="0"/>
                </a:moveTo>
                <a:lnTo>
                  <a:pt x="52126" y="530859"/>
                </a:lnTo>
                <a:lnTo>
                  <a:pt x="68486" y="550982"/>
                </a:lnTo>
                <a:lnTo>
                  <a:pt x="721359" y="20066"/>
                </a:lnTo>
                <a:lnTo>
                  <a:pt x="70497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84803" y="5254739"/>
            <a:ext cx="237832" cy="748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67100" y="5276850"/>
            <a:ext cx="78105" cy="590550"/>
          </a:xfrm>
          <a:custGeom>
            <a:avLst/>
            <a:gdLst/>
            <a:ahLst/>
            <a:cxnLst/>
            <a:rect l="l" t="t" r="r" b="b"/>
            <a:pathLst>
              <a:path w="78104" h="590550">
                <a:moveTo>
                  <a:pt x="25908" y="512457"/>
                </a:moveTo>
                <a:lnTo>
                  <a:pt x="0" y="512457"/>
                </a:lnTo>
                <a:lnTo>
                  <a:pt x="38862" y="590181"/>
                </a:lnTo>
                <a:lnTo>
                  <a:pt x="71247" y="525411"/>
                </a:lnTo>
                <a:lnTo>
                  <a:pt x="25908" y="525411"/>
                </a:lnTo>
                <a:lnTo>
                  <a:pt x="25908" y="512457"/>
                </a:lnTo>
                <a:close/>
              </a:path>
              <a:path w="78104" h="590550">
                <a:moveTo>
                  <a:pt x="51815" y="0"/>
                </a:moveTo>
                <a:lnTo>
                  <a:pt x="25908" y="0"/>
                </a:lnTo>
                <a:lnTo>
                  <a:pt x="25908" y="525411"/>
                </a:lnTo>
                <a:lnTo>
                  <a:pt x="51815" y="525411"/>
                </a:lnTo>
                <a:lnTo>
                  <a:pt x="51815" y="0"/>
                </a:lnTo>
                <a:close/>
              </a:path>
              <a:path w="78104" h="590550">
                <a:moveTo>
                  <a:pt x="77724" y="512457"/>
                </a:moveTo>
                <a:lnTo>
                  <a:pt x="51815" y="512457"/>
                </a:lnTo>
                <a:lnTo>
                  <a:pt x="51815" y="525411"/>
                </a:lnTo>
                <a:lnTo>
                  <a:pt x="71247" y="525411"/>
                </a:lnTo>
                <a:lnTo>
                  <a:pt x="77724" y="51245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0459" y="5306567"/>
            <a:ext cx="960145" cy="89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22751" y="5329809"/>
            <a:ext cx="802005" cy="739775"/>
          </a:xfrm>
          <a:custGeom>
            <a:avLst/>
            <a:gdLst/>
            <a:ahLst/>
            <a:cxnLst/>
            <a:rect l="l" t="t" r="r" b="b"/>
            <a:pathLst>
              <a:path w="802004" h="739775">
                <a:moveTo>
                  <a:pt x="735837" y="696662"/>
                </a:moveTo>
                <a:lnTo>
                  <a:pt x="718312" y="715721"/>
                </a:lnTo>
                <a:lnTo>
                  <a:pt x="801751" y="739787"/>
                </a:lnTo>
                <a:lnTo>
                  <a:pt x="788701" y="705434"/>
                </a:lnTo>
                <a:lnTo>
                  <a:pt x="745363" y="705434"/>
                </a:lnTo>
                <a:lnTo>
                  <a:pt x="735837" y="696662"/>
                </a:lnTo>
                <a:close/>
              </a:path>
              <a:path w="802004" h="739775">
                <a:moveTo>
                  <a:pt x="753359" y="677608"/>
                </a:moveTo>
                <a:lnTo>
                  <a:pt x="735837" y="696662"/>
                </a:lnTo>
                <a:lnTo>
                  <a:pt x="745363" y="705434"/>
                </a:lnTo>
                <a:lnTo>
                  <a:pt x="762888" y="686384"/>
                </a:lnTo>
                <a:lnTo>
                  <a:pt x="753359" y="677608"/>
                </a:lnTo>
                <a:close/>
              </a:path>
              <a:path w="802004" h="739775">
                <a:moveTo>
                  <a:pt x="770889" y="658545"/>
                </a:moveTo>
                <a:lnTo>
                  <a:pt x="753359" y="677608"/>
                </a:lnTo>
                <a:lnTo>
                  <a:pt x="762888" y="686384"/>
                </a:lnTo>
                <a:lnTo>
                  <a:pt x="745363" y="705434"/>
                </a:lnTo>
                <a:lnTo>
                  <a:pt x="788701" y="705434"/>
                </a:lnTo>
                <a:lnTo>
                  <a:pt x="770889" y="658545"/>
                </a:lnTo>
                <a:close/>
              </a:path>
              <a:path w="802004" h="739775">
                <a:moveTo>
                  <a:pt x="17525" y="0"/>
                </a:moveTo>
                <a:lnTo>
                  <a:pt x="0" y="19049"/>
                </a:lnTo>
                <a:lnTo>
                  <a:pt x="735837" y="696662"/>
                </a:lnTo>
                <a:lnTo>
                  <a:pt x="753359" y="677608"/>
                </a:lnTo>
                <a:lnTo>
                  <a:pt x="1752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92879" y="5242559"/>
            <a:ext cx="2054352" cy="815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35171" y="5264530"/>
            <a:ext cx="1896110" cy="669925"/>
          </a:xfrm>
          <a:custGeom>
            <a:avLst/>
            <a:gdLst/>
            <a:ahLst/>
            <a:cxnLst/>
            <a:rect l="l" t="t" r="r" b="b"/>
            <a:pathLst>
              <a:path w="1896110" h="669925">
                <a:moveTo>
                  <a:pt x="1818012" y="644770"/>
                </a:moveTo>
                <a:lnTo>
                  <a:pt x="1809623" y="669315"/>
                </a:lnTo>
                <a:lnTo>
                  <a:pt x="1895728" y="657631"/>
                </a:lnTo>
                <a:lnTo>
                  <a:pt x="1887197" y="648970"/>
                </a:lnTo>
                <a:lnTo>
                  <a:pt x="1830324" y="648970"/>
                </a:lnTo>
                <a:lnTo>
                  <a:pt x="1818012" y="644770"/>
                </a:lnTo>
                <a:close/>
              </a:path>
              <a:path w="1896110" h="669925">
                <a:moveTo>
                  <a:pt x="1826377" y="620295"/>
                </a:moveTo>
                <a:lnTo>
                  <a:pt x="1818012" y="644770"/>
                </a:lnTo>
                <a:lnTo>
                  <a:pt x="1830324" y="648970"/>
                </a:lnTo>
                <a:lnTo>
                  <a:pt x="1838578" y="624459"/>
                </a:lnTo>
                <a:lnTo>
                  <a:pt x="1826377" y="620295"/>
                </a:lnTo>
                <a:close/>
              </a:path>
              <a:path w="1896110" h="669925">
                <a:moveTo>
                  <a:pt x="1834768" y="595744"/>
                </a:moveTo>
                <a:lnTo>
                  <a:pt x="1826377" y="620295"/>
                </a:lnTo>
                <a:lnTo>
                  <a:pt x="1838578" y="624459"/>
                </a:lnTo>
                <a:lnTo>
                  <a:pt x="1830324" y="648970"/>
                </a:lnTo>
                <a:lnTo>
                  <a:pt x="1887197" y="648970"/>
                </a:lnTo>
                <a:lnTo>
                  <a:pt x="1834768" y="595744"/>
                </a:lnTo>
                <a:close/>
              </a:path>
              <a:path w="1896110" h="669925">
                <a:moveTo>
                  <a:pt x="8381" y="0"/>
                </a:moveTo>
                <a:lnTo>
                  <a:pt x="0" y="24638"/>
                </a:lnTo>
                <a:lnTo>
                  <a:pt x="1818012" y="644770"/>
                </a:lnTo>
                <a:lnTo>
                  <a:pt x="1826377" y="620295"/>
                </a:lnTo>
                <a:lnTo>
                  <a:pt x="838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43755" y="5169408"/>
            <a:ext cx="3227831" cy="890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85792" y="5192648"/>
            <a:ext cx="3069590" cy="750570"/>
          </a:xfrm>
          <a:custGeom>
            <a:avLst/>
            <a:gdLst/>
            <a:ahLst/>
            <a:cxnLst/>
            <a:rect l="l" t="t" r="r" b="b"/>
            <a:pathLst>
              <a:path w="3069590" h="750570">
                <a:moveTo>
                  <a:pt x="2990386" y="724850"/>
                </a:moveTo>
                <a:lnTo>
                  <a:pt x="2984500" y="750087"/>
                </a:lnTo>
                <a:lnTo>
                  <a:pt x="3069082" y="729957"/>
                </a:lnTo>
                <a:lnTo>
                  <a:pt x="3066496" y="727811"/>
                </a:lnTo>
                <a:lnTo>
                  <a:pt x="3003041" y="727811"/>
                </a:lnTo>
                <a:lnTo>
                  <a:pt x="2990386" y="724850"/>
                </a:lnTo>
                <a:close/>
              </a:path>
              <a:path w="3069590" h="750570">
                <a:moveTo>
                  <a:pt x="2996267" y="699637"/>
                </a:moveTo>
                <a:lnTo>
                  <a:pt x="2990386" y="724850"/>
                </a:lnTo>
                <a:lnTo>
                  <a:pt x="3003041" y="727811"/>
                </a:lnTo>
                <a:lnTo>
                  <a:pt x="3008884" y="702589"/>
                </a:lnTo>
                <a:lnTo>
                  <a:pt x="2996267" y="699637"/>
                </a:lnTo>
                <a:close/>
              </a:path>
              <a:path w="3069590" h="750570">
                <a:moveTo>
                  <a:pt x="3002153" y="674408"/>
                </a:moveTo>
                <a:lnTo>
                  <a:pt x="2996267" y="699637"/>
                </a:lnTo>
                <a:lnTo>
                  <a:pt x="3008884" y="702589"/>
                </a:lnTo>
                <a:lnTo>
                  <a:pt x="3003041" y="727811"/>
                </a:lnTo>
                <a:lnTo>
                  <a:pt x="3066496" y="727811"/>
                </a:lnTo>
                <a:lnTo>
                  <a:pt x="3002153" y="674408"/>
                </a:lnTo>
                <a:close/>
              </a:path>
              <a:path w="3069590" h="750570">
                <a:moveTo>
                  <a:pt x="5842" y="0"/>
                </a:moveTo>
                <a:lnTo>
                  <a:pt x="0" y="25145"/>
                </a:lnTo>
                <a:lnTo>
                  <a:pt x="2990386" y="724850"/>
                </a:lnTo>
                <a:lnTo>
                  <a:pt x="2996267" y="699637"/>
                </a:lnTo>
                <a:lnTo>
                  <a:pt x="584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616839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Example </a:t>
            </a:r>
            <a:r>
              <a:rPr sz="2800" b="1" spc="-5" dirty="0">
                <a:latin typeface="Calibri"/>
                <a:cs typeface="Calibri"/>
              </a:rPr>
              <a:t>6, a simple </a:t>
            </a:r>
            <a:r>
              <a:rPr sz="2800" b="1" spc="-15" dirty="0">
                <a:latin typeface="Calibri"/>
                <a:cs typeface="Calibri"/>
              </a:rPr>
              <a:t>Broadcast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The major portions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8307" y="2045207"/>
          <a:ext cx="8802370" cy="381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8612"/>
                <a:gridCol w="1193292"/>
                <a:gridCol w="2679192"/>
                <a:gridCol w="1347215"/>
                <a:gridCol w="1694687"/>
              </a:tblGrid>
              <a:tr h="2403348">
                <a:tc gridSpan="5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5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int</a:t>
                      </a:r>
                      <a:r>
                        <a:rPr sz="1500" spc="-110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root=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if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(rank == 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)</a:t>
                      </a:r>
                      <a:r>
                        <a:rPr sz="1500" spc="-1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{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int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number =</a:t>
                      </a:r>
                      <a:r>
                        <a:rPr sz="1500" spc="-1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100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Lucida Console"/>
                          <a:cs typeface="Lucida Console"/>
                        </a:rPr>
                        <a:t>MPI_Bcast(&amp;number, 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, MPI_INT,root,</a:t>
                      </a:r>
                      <a:r>
                        <a:rPr sz="1500" spc="-6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MPI_COMM_WORLD);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533400" marR="6022975" indent="-457834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Lucida Console"/>
                          <a:cs typeface="Lucida Console"/>
                        </a:rPr>
                        <a:t>} </a:t>
                      </a:r>
                      <a:r>
                        <a:rPr sz="1500" spc="-5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else if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(rank != 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)</a:t>
                      </a:r>
                      <a:r>
                        <a:rPr sz="1500" spc="-10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{  </a:t>
                      </a:r>
                      <a:r>
                        <a:rPr sz="1500" spc="-5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int</a:t>
                      </a:r>
                      <a:r>
                        <a:rPr sz="1500" spc="-80" dirty="0">
                          <a:solidFill>
                            <a:srgbClr val="00AFE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10" dirty="0">
                          <a:latin typeface="Lucida Console"/>
                          <a:cs typeface="Lucida Console"/>
                        </a:rPr>
                        <a:t>number;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533400" marR="1678939">
                        <a:lnSpc>
                          <a:spcPct val="100000"/>
                        </a:lnSpc>
                      </a:pPr>
                      <a:r>
                        <a:rPr sz="1500" spc="-10" dirty="0">
                          <a:latin typeface="Lucida Console"/>
                          <a:cs typeface="Lucida Console"/>
                        </a:rPr>
                        <a:t>MPI_Bcast(&amp;number, </a:t>
                      </a:r>
                      <a:r>
                        <a:rPr sz="1500" spc="-5" dirty="0">
                          <a:solidFill>
                            <a:srgbClr val="F79546"/>
                          </a:solidFill>
                          <a:latin typeface="Lucida Console"/>
                          <a:cs typeface="Lucida Console"/>
                        </a:rPr>
                        <a:t>1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, </a:t>
                      </a:r>
                      <a:r>
                        <a:rPr sz="1500" spc="-10" dirty="0">
                          <a:latin typeface="Lucida Console"/>
                          <a:cs typeface="Lucida Console"/>
                        </a:rPr>
                        <a:t>MPI_INT,root, MPI_COMM_WORLD);  printf(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"Process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%d 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received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Lucida Console"/>
                          <a:cs typeface="Lucida Console"/>
                        </a:rPr>
                        <a:t>number %d from process %d\n"</a:t>
                      </a:r>
                      <a:r>
                        <a:rPr sz="1500" spc="-5" dirty="0">
                          <a:latin typeface="Lucida Console"/>
                          <a:cs typeface="Lucida Console"/>
                        </a:rPr>
                        <a:t>,  rank, number,</a:t>
                      </a:r>
                      <a:r>
                        <a:rPr sz="1500" spc="-9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500" spc="-10" dirty="0">
                          <a:latin typeface="Lucida Console"/>
                          <a:cs typeface="Lucida Console"/>
                        </a:rPr>
                        <a:t>root);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Lucida Console"/>
                          <a:cs typeface="Lucida Console"/>
                        </a:rPr>
                        <a:t>}</a:t>
                      </a:r>
                      <a:endParaRPr sz="15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L w="25907">
                      <a:solidFill>
                        <a:srgbClr val="000000"/>
                      </a:solidFill>
                      <a:prstDash val="solid"/>
                    </a:lnL>
                    <a:lnR w="25907">
                      <a:solidFill>
                        <a:srgbClr val="000000"/>
                      </a:solidFill>
                      <a:prstDash val="solid"/>
                    </a:lnR>
                    <a:lnT w="25907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6813">
                <a:tc gridSpan="2">
                  <a:txBody>
                    <a:bodyPr/>
                    <a:lstStyle/>
                    <a:p>
                      <a:endParaRPr sz="15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R w="25908">
                      <a:solidFill>
                        <a:srgbClr val="000000"/>
                      </a:solidFill>
                      <a:prstDash val="solid"/>
                    </a:lnR>
                    <a:lnT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Output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907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79932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908">
                      <a:solidFill>
                        <a:srgbClr val="000000"/>
                      </a:solidFill>
                      <a:prstDash val="solid"/>
                    </a:lnR>
                    <a:lnT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 number 100 from process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 number 100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from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 number 100 from process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Process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received number 100 from process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</a:t>
                      </a:r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lnL w="2590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857490" cy="372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switch </a:t>
            </a:r>
            <a:r>
              <a:rPr sz="2800" b="1" spc="-15" dirty="0">
                <a:latin typeface="Calibri"/>
                <a:cs typeface="Calibri"/>
              </a:rPr>
              <a:t>from </a:t>
            </a:r>
            <a:r>
              <a:rPr sz="2800" b="1" spc="-5" dirty="0">
                <a:latin typeface="Calibri"/>
                <a:cs typeface="Calibri"/>
              </a:rPr>
              <a:t>sequential </a:t>
            </a:r>
            <a:r>
              <a:rPr sz="2800" b="1" spc="-15" dirty="0">
                <a:latin typeface="Calibri"/>
                <a:cs typeface="Calibri"/>
              </a:rPr>
              <a:t>to parallel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computing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Calibri"/>
                <a:cs typeface="Calibri"/>
              </a:rPr>
              <a:t>Moore’s </a:t>
            </a:r>
            <a:r>
              <a:rPr sz="2400" spc="-5" dirty="0">
                <a:latin typeface="Calibri"/>
                <a:cs typeface="Calibri"/>
              </a:rPr>
              <a:t>law </a:t>
            </a:r>
            <a:r>
              <a:rPr sz="2400" spc="-10" dirty="0">
                <a:latin typeface="Calibri"/>
                <a:cs typeface="Calibri"/>
              </a:rPr>
              <a:t>continues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true, </a:t>
            </a:r>
            <a:r>
              <a:rPr sz="2400" spc="-5" dirty="0">
                <a:latin typeface="Calibri"/>
                <a:cs typeface="Calibri"/>
              </a:rPr>
              <a:t>but…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Processor </a:t>
            </a:r>
            <a:r>
              <a:rPr sz="2000" spc="-5" dirty="0">
                <a:latin typeface="Calibri"/>
                <a:cs typeface="Calibri"/>
              </a:rPr>
              <a:t>speeds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longer </a:t>
            </a:r>
            <a:r>
              <a:rPr sz="2000" dirty="0">
                <a:latin typeface="Calibri"/>
                <a:cs typeface="Calibri"/>
              </a:rPr>
              <a:t>double </a:t>
            </a:r>
            <a:r>
              <a:rPr sz="2000" spc="-10" dirty="0">
                <a:latin typeface="Calibri"/>
                <a:cs typeface="Calibri"/>
              </a:rPr>
              <a:t>every </a:t>
            </a:r>
            <a:r>
              <a:rPr sz="2000" dirty="0">
                <a:latin typeface="Calibri"/>
                <a:cs typeface="Calibri"/>
              </a:rPr>
              <a:t>18-24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months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processing </a:t>
            </a:r>
            <a:r>
              <a:rPr sz="2000" spc="-5" dirty="0">
                <a:latin typeface="Calibri"/>
                <a:cs typeface="Calibri"/>
              </a:rPr>
              <a:t>units double,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instead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–  </a:t>
            </a:r>
            <a:r>
              <a:rPr sz="1800" spc="-10" dirty="0">
                <a:latin typeface="Calibri"/>
                <a:cs typeface="Calibri"/>
              </a:rPr>
              <a:t>Multi-core </a:t>
            </a:r>
            <a:r>
              <a:rPr sz="1800" spc="-5" dirty="0">
                <a:latin typeface="Calibri"/>
                <a:cs typeface="Calibri"/>
              </a:rPr>
              <a:t>chips </a:t>
            </a:r>
            <a:r>
              <a:rPr sz="1800" spc="-10" dirty="0">
                <a:latin typeface="Calibri"/>
                <a:cs typeface="Calibri"/>
              </a:rPr>
              <a:t>(dual-core,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quad-core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Parallelism </a:t>
            </a:r>
            <a:r>
              <a:rPr sz="2400" dirty="0">
                <a:latin typeface="Calibri"/>
                <a:cs typeface="Calibri"/>
              </a:rPr>
              <a:t>is the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Lots of </a:t>
            </a:r>
            <a:r>
              <a:rPr sz="2000" spc="-10" dirty="0">
                <a:latin typeface="Calibri"/>
                <a:cs typeface="Calibri"/>
              </a:rPr>
              <a:t>processors </a:t>
            </a:r>
            <a:r>
              <a:rPr sz="2000" spc="-5" dirty="0">
                <a:latin typeface="Calibri"/>
                <a:cs typeface="Calibri"/>
              </a:rPr>
              <a:t>connected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network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coordinating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10" dirty="0">
                <a:latin typeface="Calibri"/>
                <a:cs typeface="Calibri"/>
              </a:rPr>
              <a:t>solve large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10" dirty="0">
                <a:latin typeface="Calibri"/>
                <a:cs typeface="Calibri"/>
              </a:rPr>
              <a:t>every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where!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6213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7005"/>
            <a:ext cx="27946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MPI_Bcast(cont)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40434"/>
            <a:ext cx="54000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Broadcasting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MPI_Send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7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endParaRPr sz="1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1214" y="74371"/>
            <a:ext cx="688149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Programming: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Broadcast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Collective  Communication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262" y="1981961"/>
            <a:ext cx="8763000" cy="4249420"/>
          </a:xfrm>
          <a:custGeom>
            <a:avLst/>
            <a:gdLst/>
            <a:ahLst/>
            <a:cxnLst/>
            <a:rect l="l" t="t" r="r" b="b"/>
            <a:pathLst>
              <a:path w="8763000" h="4249420">
                <a:moveTo>
                  <a:pt x="0" y="4248912"/>
                </a:moveTo>
                <a:lnTo>
                  <a:pt x="8763000" y="4248912"/>
                </a:lnTo>
                <a:lnTo>
                  <a:pt x="8763000" y="0"/>
                </a:lnTo>
                <a:lnTo>
                  <a:pt x="0" y="0"/>
                </a:lnTo>
                <a:lnTo>
                  <a:pt x="0" y="42489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96685" y="2020823"/>
            <a:ext cx="10293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datatype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9685" y="2020823"/>
            <a:ext cx="10287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95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9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root,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415" y="2020823"/>
            <a:ext cx="5601970" cy="228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0" indent="-1600835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void </a:t>
            </a:r>
            <a:r>
              <a:rPr sz="1500" spc="-5" dirty="0">
                <a:latin typeface="Lucida Console"/>
                <a:cs typeface="Lucida Console"/>
              </a:rPr>
              <a:t>my_bcast(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500" spc="-5" dirty="0">
                <a:latin typeface="Lucida Console"/>
                <a:cs typeface="Lucida Console"/>
              </a:rPr>
              <a:t>* data,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5" dirty="0">
                <a:latin typeface="Lucida Console"/>
                <a:cs typeface="Lucida Console"/>
              </a:rPr>
              <a:t>count, </a:t>
            </a:r>
            <a:r>
              <a:rPr sz="1500" spc="-10" dirty="0">
                <a:latin typeface="Lucida Console"/>
                <a:cs typeface="Lucida Console"/>
              </a:rPr>
              <a:t>MPI_Datatype  MPI_Comm communicator)</a:t>
            </a:r>
            <a:r>
              <a:rPr sz="1500" spc="-5" dirty="0">
                <a:latin typeface="Lucida Console"/>
                <a:cs typeface="Lucida Console"/>
              </a:rPr>
              <a:t> {</a:t>
            </a:r>
            <a:endParaRPr sz="1500">
              <a:latin typeface="Lucida Console"/>
              <a:cs typeface="Lucida Console"/>
            </a:endParaRPr>
          </a:p>
          <a:p>
            <a:pPr marL="228600" marR="678815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world_rank;  </a:t>
            </a:r>
            <a:r>
              <a:rPr sz="1500" spc="-5" dirty="0">
                <a:latin typeface="Lucida Console"/>
                <a:cs typeface="Lucida Console"/>
              </a:rPr>
              <a:t>MPI_Comm_rank(communicator,</a:t>
            </a:r>
            <a:r>
              <a:rPr sz="1500" spc="-7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&amp;world_rank);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500" spc="-10" dirty="0">
                <a:latin typeface="Lucida Console"/>
                <a:cs typeface="Lucida Console"/>
              </a:rPr>
              <a:t>world_size;  MPI_Comm_size(communicator, &amp;world_size);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10" dirty="0">
                <a:latin typeface="Lucida Console"/>
                <a:cs typeface="Lucida Console"/>
              </a:rPr>
              <a:t>(world_rank </a:t>
            </a:r>
            <a:r>
              <a:rPr sz="1500" spc="-5" dirty="0">
                <a:latin typeface="Lucida Console"/>
                <a:cs typeface="Lucida Console"/>
              </a:rPr>
              <a:t>== root)</a:t>
            </a:r>
            <a:r>
              <a:rPr sz="1500" spc="-45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4572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500" spc="-10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i;</a:t>
            </a:r>
            <a:endParaRPr sz="1500">
              <a:latin typeface="Lucida Console"/>
              <a:cs typeface="Lucida Console"/>
            </a:endParaRPr>
          </a:p>
          <a:p>
            <a:pPr marL="685800" marR="1247775" indent="-2286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for </a:t>
            </a:r>
            <a:r>
              <a:rPr sz="1500" spc="-5" dirty="0">
                <a:latin typeface="Lucida Console"/>
                <a:cs typeface="Lucida Console"/>
              </a:rPr>
              <a:t>(i 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; i &lt; </a:t>
            </a:r>
            <a:r>
              <a:rPr sz="1500" spc="-10" dirty="0">
                <a:latin typeface="Lucida Console"/>
                <a:cs typeface="Lucida Console"/>
              </a:rPr>
              <a:t>world_size; </a:t>
            </a:r>
            <a:r>
              <a:rPr sz="1500" spc="-5" dirty="0">
                <a:latin typeface="Lucida Console"/>
                <a:cs typeface="Lucida Console"/>
              </a:rPr>
              <a:t>i++) { 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500" spc="-5" dirty="0">
                <a:latin typeface="Lucida Console"/>
                <a:cs typeface="Lucida Console"/>
              </a:rPr>
              <a:t>(i != world_rank)</a:t>
            </a:r>
            <a:r>
              <a:rPr sz="1500" spc="-11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415" y="4307078"/>
            <a:ext cx="6859270" cy="182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MPI_Send(data, count, datatype, i,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70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communicator);</a:t>
            </a:r>
            <a:endParaRPr sz="1500">
              <a:latin typeface="Lucida Console"/>
              <a:cs typeface="Lucida Console"/>
            </a:endParaRPr>
          </a:p>
          <a:p>
            <a:pPr marR="5363845" algn="ctr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 marL="4572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 marL="2286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 </a:t>
            </a: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else</a:t>
            </a:r>
            <a:r>
              <a:rPr sz="1500" spc="-10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1485900" marR="220979" indent="-1028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MPI_Recv(data, </a:t>
            </a:r>
            <a:r>
              <a:rPr sz="1500" spc="-5" dirty="0">
                <a:latin typeface="Lucida Console"/>
                <a:cs typeface="Lucida Console"/>
              </a:rPr>
              <a:t>count, </a:t>
            </a:r>
            <a:r>
              <a:rPr sz="1500" spc="-10" dirty="0">
                <a:latin typeface="Lucida Console"/>
                <a:cs typeface="Lucida Console"/>
              </a:rPr>
              <a:t>datatype, </a:t>
            </a:r>
            <a:r>
              <a:rPr sz="1500" spc="-5" dirty="0">
                <a:latin typeface="Lucida Console"/>
                <a:cs typeface="Lucida Console"/>
              </a:rPr>
              <a:t>root,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communicator,  MPI_STATUS_IGNORE);</a:t>
            </a:r>
            <a:endParaRPr sz="1500">
              <a:latin typeface="Lucida Console"/>
              <a:cs typeface="Lucida Console"/>
            </a:endParaRPr>
          </a:p>
          <a:p>
            <a:pPr marL="228600">
              <a:lnSpc>
                <a:spcPct val="100000"/>
              </a:lnSpc>
            </a:pPr>
            <a:r>
              <a:rPr sz="1500" spc="-5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08547" y="2263139"/>
            <a:ext cx="1668018" cy="143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21805" y="2789301"/>
            <a:ext cx="74041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5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32804" y="2667000"/>
            <a:ext cx="2570480" cy="1670050"/>
          </a:xfrm>
          <a:custGeom>
            <a:avLst/>
            <a:gdLst/>
            <a:ahLst/>
            <a:cxnLst/>
            <a:rect l="l" t="t" r="r" b="b"/>
            <a:pathLst>
              <a:path w="2570479" h="1670050">
                <a:moveTo>
                  <a:pt x="2388870" y="0"/>
                </a:moveTo>
                <a:lnTo>
                  <a:pt x="0" y="1348486"/>
                </a:lnTo>
                <a:lnTo>
                  <a:pt x="181483" y="1670050"/>
                </a:lnTo>
                <a:lnTo>
                  <a:pt x="2570479" y="321690"/>
                </a:lnTo>
                <a:lnTo>
                  <a:pt x="238887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2804" y="2667000"/>
            <a:ext cx="2570480" cy="1670050"/>
          </a:xfrm>
          <a:custGeom>
            <a:avLst/>
            <a:gdLst/>
            <a:ahLst/>
            <a:cxnLst/>
            <a:rect l="l" t="t" r="r" b="b"/>
            <a:pathLst>
              <a:path w="2570479" h="1670050">
                <a:moveTo>
                  <a:pt x="0" y="1348486"/>
                </a:moveTo>
                <a:lnTo>
                  <a:pt x="2388870" y="0"/>
                </a:lnTo>
                <a:lnTo>
                  <a:pt x="2570479" y="321690"/>
                </a:lnTo>
                <a:lnTo>
                  <a:pt x="181483" y="1670050"/>
                </a:lnTo>
                <a:lnTo>
                  <a:pt x="0" y="1348486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2251" y="2839339"/>
            <a:ext cx="2236089" cy="1334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7005"/>
            <a:ext cx="27946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MPI_Bcast(cont)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214" y="74371"/>
            <a:ext cx="688149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Programming: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Broadcast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Collective  Communication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4" y="4400550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59" h="411479">
                <a:moveTo>
                  <a:pt x="182879" y="0"/>
                </a:moveTo>
                <a:lnTo>
                  <a:pt x="140946" y="5431"/>
                </a:lnTo>
                <a:lnTo>
                  <a:pt x="102453" y="20905"/>
                </a:lnTo>
                <a:lnTo>
                  <a:pt x="68497" y="45186"/>
                </a:lnTo>
                <a:lnTo>
                  <a:pt x="40176" y="77044"/>
                </a:lnTo>
                <a:lnTo>
                  <a:pt x="18587" y="115244"/>
                </a:lnTo>
                <a:lnTo>
                  <a:pt x="4829" y="158553"/>
                </a:lnTo>
                <a:lnTo>
                  <a:pt x="0" y="205739"/>
                </a:lnTo>
                <a:lnTo>
                  <a:pt x="4829" y="252926"/>
                </a:lnTo>
                <a:lnTo>
                  <a:pt x="18587" y="296235"/>
                </a:lnTo>
                <a:lnTo>
                  <a:pt x="40176" y="334435"/>
                </a:lnTo>
                <a:lnTo>
                  <a:pt x="68497" y="366293"/>
                </a:lnTo>
                <a:lnTo>
                  <a:pt x="102453" y="390574"/>
                </a:lnTo>
                <a:lnTo>
                  <a:pt x="140946" y="406048"/>
                </a:lnTo>
                <a:lnTo>
                  <a:pt x="182879" y="411480"/>
                </a:lnTo>
                <a:lnTo>
                  <a:pt x="224813" y="406048"/>
                </a:lnTo>
                <a:lnTo>
                  <a:pt x="263306" y="390574"/>
                </a:lnTo>
                <a:lnTo>
                  <a:pt x="297262" y="366293"/>
                </a:lnTo>
                <a:lnTo>
                  <a:pt x="325583" y="334435"/>
                </a:lnTo>
                <a:lnTo>
                  <a:pt x="347172" y="296235"/>
                </a:lnTo>
                <a:lnTo>
                  <a:pt x="360930" y="252926"/>
                </a:lnTo>
                <a:lnTo>
                  <a:pt x="365759" y="205739"/>
                </a:lnTo>
                <a:lnTo>
                  <a:pt x="360930" y="158553"/>
                </a:lnTo>
                <a:lnTo>
                  <a:pt x="347172" y="115244"/>
                </a:lnTo>
                <a:lnTo>
                  <a:pt x="325583" y="77044"/>
                </a:lnTo>
                <a:lnTo>
                  <a:pt x="297262" y="45186"/>
                </a:lnTo>
                <a:lnTo>
                  <a:pt x="263306" y="20905"/>
                </a:lnTo>
                <a:lnTo>
                  <a:pt x="224813" y="5431"/>
                </a:lnTo>
                <a:lnTo>
                  <a:pt x="18287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354" y="4400550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59" h="411479">
                <a:moveTo>
                  <a:pt x="0" y="205739"/>
                </a:moveTo>
                <a:lnTo>
                  <a:pt x="4829" y="158553"/>
                </a:lnTo>
                <a:lnTo>
                  <a:pt x="18587" y="115244"/>
                </a:lnTo>
                <a:lnTo>
                  <a:pt x="40176" y="77044"/>
                </a:lnTo>
                <a:lnTo>
                  <a:pt x="68497" y="45186"/>
                </a:lnTo>
                <a:lnTo>
                  <a:pt x="102453" y="20905"/>
                </a:lnTo>
                <a:lnTo>
                  <a:pt x="140946" y="5431"/>
                </a:lnTo>
                <a:lnTo>
                  <a:pt x="182879" y="0"/>
                </a:lnTo>
                <a:lnTo>
                  <a:pt x="224813" y="5431"/>
                </a:lnTo>
                <a:lnTo>
                  <a:pt x="263306" y="20905"/>
                </a:lnTo>
                <a:lnTo>
                  <a:pt x="297262" y="45186"/>
                </a:lnTo>
                <a:lnTo>
                  <a:pt x="325583" y="77044"/>
                </a:lnTo>
                <a:lnTo>
                  <a:pt x="347172" y="115244"/>
                </a:lnTo>
                <a:lnTo>
                  <a:pt x="360930" y="158553"/>
                </a:lnTo>
                <a:lnTo>
                  <a:pt x="365759" y="205739"/>
                </a:lnTo>
                <a:lnTo>
                  <a:pt x="360930" y="252926"/>
                </a:lnTo>
                <a:lnTo>
                  <a:pt x="347172" y="296235"/>
                </a:lnTo>
                <a:lnTo>
                  <a:pt x="325583" y="334435"/>
                </a:lnTo>
                <a:lnTo>
                  <a:pt x="297262" y="366293"/>
                </a:lnTo>
                <a:lnTo>
                  <a:pt x="263306" y="390574"/>
                </a:lnTo>
                <a:lnTo>
                  <a:pt x="224813" y="406048"/>
                </a:lnTo>
                <a:lnTo>
                  <a:pt x="182879" y="411480"/>
                </a:lnTo>
                <a:lnTo>
                  <a:pt x="140946" y="406048"/>
                </a:lnTo>
                <a:lnTo>
                  <a:pt x="102453" y="390574"/>
                </a:lnTo>
                <a:lnTo>
                  <a:pt x="68497" y="366293"/>
                </a:lnTo>
                <a:lnTo>
                  <a:pt x="40176" y="334435"/>
                </a:lnTo>
                <a:lnTo>
                  <a:pt x="18587" y="296235"/>
                </a:lnTo>
                <a:lnTo>
                  <a:pt x="4829" y="252926"/>
                </a:lnTo>
                <a:lnTo>
                  <a:pt x="0" y="20573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363" y="4446904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6216" y="4875276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90" h="220979">
                <a:moveTo>
                  <a:pt x="0" y="220980"/>
                </a:moveTo>
                <a:lnTo>
                  <a:pt x="326135" y="220980"/>
                </a:lnTo>
                <a:lnTo>
                  <a:pt x="326135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2124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124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6988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988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852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1852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4" y="166116"/>
                </a:lnTo>
                <a:lnTo>
                  <a:pt x="54864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6716" y="4902708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40" h="166370">
                <a:moveTo>
                  <a:pt x="0" y="166116"/>
                </a:moveTo>
                <a:lnTo>
                  <a:pt x="53339" y="166116"/>
                </a:lnTo>
                <a:lnTo>
                  <a:pt x="53339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716" y="4902708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40" h="166370">
                <a:moveTo>
                  <a:pt x="0" y="166116"/>
                </a:moveTo>
                <a:lnTo>
                  <a:pt x="53340" y="166116"/>
                </a:lnTo>
                <a:lnTo>
                  <a:pt x="5334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0055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0055" y="4902708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216" y="4875276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90" h="55245">
                <a:moveTo>
                  <a:pt x="326136" y="0"/>
                </a:moveTo>
                <a:lnTo>
                  <a:pt x="0" y="0"/>
                </a:lnTo>
                <a:lnTo>
                  <a:pt x="163068" y="54863"/>
                </a:lnTo>
                <a:lnTo>
                  <a:pt x="326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6216" y="4875276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90" h="55245">
                <a:moveTo>
                  <a:pt x="0" y="0"/>
                </a:moveTo>
                <a:lnTo>
                  <a:pt x="163068" y="54863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763" y="4776190"/>
            <a:ext cx="435851" cy="7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042" y="4799076"/>
            <a:ext cx="281940" cy="599440"/>
          </a:xfrm>
          <a:custGeom>
            <a:avLst/>
            <a:gdLst/>
            <a:ahLst/>
            <a:cxnLst/>
            <a:rect l="l" t="t" r="r" b="b"/>
            <a:pathLst>
              <a:path w="281940" h="599439">
                <a:moveTo>
                  <a:pt x="234051" y="533362"/>
                </a:moveTo>
                <a:lnTo>
                  <a:pt x="210413" y="543941"/>
                </a:lnTo>
                <a:lnTo>
                  <a:pt x="277647" y="599059"/>
                </a:lnTo>
                <a:lnTo>
                  <a:pt x="279946" y="545211"/>
                </a:lnTo>
                <a:lnTo>
                  <a:pt x="239356" y="545211"/>
                </a:lnTo>
                <a:lnTo>
                  <a:pt x="234051" y="533362"/>
                </a:lnTo>
                <a:close/>
              </a:path>
              <a:path w="281940" h="599439">
                <a:moveTo>
                  <a:pt x="257683" y="522785"/>
                </a:moveTo>
                <a:lnTo>
                  <a:pt x="234051" y="533362"/>
                </a:lnTo>
                <a:lnTo>
                  <a:pt x="239356" y="545211"/>
                </a:lnTo>
                <a:lnTo>
                  <a:pt x="263004" y="534670"/>
                </a:lnTo>
                <a:lnTo>
                  <a:pt x="257683" y="522785"/>
                </a:lnTo>
                <a:close/>
              </a:path>
              <a:path w="281940" h="599439">
                <a:moveTo>
                  <a:pt x="281355" y="512191"/>
                </a:moveTo>
                <a:lnTo>
                  <a:pt x="257683" y="522785"/>
                </a:lnTo>
                <a:lnTo>
                  <a:pt x="263004" y="534670"/>
                </a:lnTo>
                <a:lnTo>
                  <a:pt x="239356" y="545211"/>
                </a:lnTo>
                <a:lnTo>
                  <a:pt x="279946" y="545211"/>
                </a:lnTo>
                <a:lnTo>
                  <a:pt x="281355" y="512191"/>
                </a:lnTo>
                <a:close/>
              </a:path>
              <a:path w="281940" h="599439">
                <a:moveTo>
                  <a:pt x="23647" y="0"/>
                </a:moveTo>
                <a:lnTo>
                  <a:pt x="0" y="10668"/>
                </a:lnTo>
                <a:lnTo>
                  <a:pt x="234051" y="533362"/>
                </a:lnTo>
                <a:lnTo>
                  <a:pt x="257683" y="522785"/>
                </a:lnTo>
                <a:lnTo>
                  <a:pt x="2364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62468" y="4690109"/>
            <a:ext cx="4235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>
                <a:latin typeface="Calibri"/>
                <a:cs typeface="Calibri"/>
              </a:rPr>
              <a:t>…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7269" y="5389626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90" h="413385">
                <a:moveTo>
                  <a:pt x="182118" y="0"/>
                </a:moveTo>
                <a:lnTo>
                  <a:pt x="140359" y="5453"/>
                </a:lnTo>
                <a:lnTo>
                  <a:pt x="102025" y="20989"/>
                </a:lnTo>
                <a:lnTo>
                  <a:pt x="68211" y="45366"/>
                </a:lnTo>
                <a:lnTo>
                  <a:pt x="40008" y="77346"/>
                </a:lnTo>
                <a:lnTo>
                  <a:pt x="18510" y="115688"/>
                </a:lnTo>
                <a:lnTo>
                  <a:pt x="4809" y="159153"/>
                </a:lnTo>
                <a:lnTo>
                  <a:pt x="0" y="206502"/>
                </a:lnTo>
                <a:lnTo>
                  <a:pt x="4809" y="253850"/>
                </a:lnTo>
                <a:lnTo>
                  <a:pt x="18510" y="297315"/>
                </a:lnTo>
                <a:lnTo>
                  <a:pt x="40008" y="335657"/>
                </a:lnTo>
                <a:lnTo>
                  <a:pt x="68211" y="367637"/>
                </a:lnTo>
                <a:lnTo>
                  <a:pt x="102025" y="392014"/>
                </a:lnTo>
                <a:lnTo>
                  <a:pt x="140359" y="407550"/>
                </a:lnTo>
                <a:lnTo>
                  <a:pt x="182118" y="413004"/>
                </a:lnTo>
                <a:lnTo>
                  <a:pt x="223876" y="407550"/>
                </a:lnTo>
                <a:lnTo>
                  <a:pt x="262210" y="392014"/>
                </a:lnTo>
                <a:lnTo>
                  <a:pt x="296024" y="367637"/>
                </a:lnTo>
                <a:lnTo>
                  <a:pt x="324227" y="335657"/>
                </a:lnTo>
                <a:lnTo>
                  <a:pt x="345725" y="297315"/>
                </a:lnTo>
                <a:lnTo>
                  <a:pt x="359426" y="253850"/>
                </a:lnTo>
                <a:lnTo>
                  <a:pt x="364236" y="206502"/>
                </a:lnTo>
                <a:lnTo>
                  <a:pt x="359426" y="159153"/>
                </a:lnTo>
                <a:lnTo>
                  <a:pt x="345725" y="115688"/>
                </a:lnTo>
                <a:lnTo>
                  <a:pt x="324227" y="77346"/>
                </a:lnTo>
                <a:lnTo>
                  <a:pt x="296024" y="45366"/>
                </a:lnTo>
                <a:lnTo>
                  <a:pt x="262210" y="20989"/>
                </a:lnTo>
                <a:lnTo>
                  <a:pt x="223876" y="5453"/>
                </a:lnTo>
                <a:lnTo>
                  <a:pt x="1821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7269" y="5389626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90" h="413385">
                <a:moveTo>
                  <a:pt x="0" y="206502"/>
                </a:moveTo>
                <a:lnTo>
                  <a:pt x="4809" y="159153"/>
                </a:lnTo>
                <a:lnTo>
                  <a:pt x="18510" y="115688"/>
                </a:lnTo>
                <a:lnTo>
                  <a:pt x="40008" y="77346"/>
                </a:lnTo>
                <a:lnTo>
                  <a:pt x="68211" y="45366"/>
                </a:lnTo>
                <a:lnTo>
                  <a:pt x="102025" y="20989"/>
                </a:lnTo>
                <a:lnTo>
                  <a:pt x="140359" y="5453"/>
                </a:lnTo>
                <a:lnTo>
                  <a:pt x="182118" y="0"/>
                </a:lnTo>
                <a:lnTo>
                  <a:pt x="223876" y="5453"/>
                </a:lnTo>
                <a:lnTo>
                  <a:pt x="262210" y="20989"/>
                </a:lnTo>
                <a:lnTo>
                  <a:pt x="296024" y="45366"/>
                </a:lnTo>
                <a:lnTo>
                  <a:pt x="324227" y="77346"/>
                </a:lnTo>
                <a:lnTo>
                  <a:pt x="345725" y="115688"/>
                </a:lnTo>
                <a:lnTo>
                  <a:pt x="359426" y="159153"/>
                </a:lnTo>
                <a:lnTo>
                  <a:pt x="364236" y="206502"/>
                </a:lnTo>
                <a:lnTo>
                  <a:pt x="359426" y="253850"/>
                </a:lnTo>
                <a:lnTo>
                  <a:pt x="345725" y="297315"/>
                </a:lnTo>
                <a:lnTo>
                  <a:pt x="324227" y="335657"/>
                </a:lnTo>
                <a:lnTo>
                  <a:pt x="296024" y="367637"/>
                </a:lnTo>
                <a:lnTo>
                  <a:pt x="262210" y="392014"/>
                </a:lnTo>
                <a:lnTo>
                  <a:pt x="223876" y="407550"/>
                </a:lnTo>
                <a:lnTo>
                  <a:pt x="182118" y="413004"/>
                </a:lnTo>
                <a:lnTo>
                  <a:pt x="140359" y="407550"/>
                </a:lnTo>
                <a:lnTo>
                  <a:pt x="102025" y="392014"/>
                </a:lnTo>
                <a:lnTo>
                  <a:pt x="68211" y="367637"/>
                </a:lnTo>
                <a:lnTo>
                  <a:pt x="40008" y="335657"/>
                </a:lnTo>
                <a:lnTo>
                  <a:pt x="18510" y="297315"/>
                </a:lnTo>
                <a:lnTo>
                  <a:pt x="4809" y="253850"/>
                </a:lnTo>
                <a:lnTo>
                  <a:pt x="0" y="206502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14755" y="5437225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40914" y="4289297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182118" y="0"/>
                </a:moveTo>
                <a:lnTo>
                  <a:pt x="140359" y="5453"/>
                </a:lnTo>
                <a:lnTo>
                  <a:pt x="102025" y="20989"/>
                </a:lnTo>
                <a:lnTo>
                  <a:pt x="68211" y="45366"/>
                </a:lnTo>
                <a:lnTo>
                  <a:pt x="40008" y="77346"/>
                </a:lnTo>
                <a:lnTo>
                  <a:pt x="18510" y="115688"/>
                </a:lnTo>
                <a:lnTo>
                  <a:pt x="4809" y="159153"/>
                </a:lnTo>
                <a:lnTo>
                  <a:pt x="0" y="206501"/>
                </a:lnTo>
                <a:lnTo>
                  <a:pt x="4809" y="253850"/>
                </a:lnTo>
                <a:lnTo>
                  <a:pt x="18510" y="297315"/>
                </a:lnTo>
                <a:lnTo>
                  <a:pt x="40008" y="335657"/>
                </a:lnTo>
                <a:lnTo>
                  <a:pt x="68211" y="367637"/>
                </a:lnTo>
                <a:lnTo>
                  <a:pt x="102025" y="392014"/>
                </a:lnTo>
                <a:lnTo>
                  <a:pt x="140359" y="407550"/>
                </a:lnTo>
                <a:lnTo>
                  <a:pt x="182118" y="413003"/>
                </a:lnTo>
                <a:lnTo>
                  <a:pt x="223876" y="407550"/>
                </a:lnTo>
                <a:lnTo>
                  <a:pt x="262210" y="392014"/>
                </a:lnTo>
                <a:lnTo>
                  <a:pt x="296024" y="367637"/>
                </a:lnTo>
                <a:lnTo>
                  <a:pt x="324227" y="335657"/>
                </a:lnTo>
                <a:lnTo>
                  <a:pt x="345725" y="297315"/>
                </a:lnTo>
                <a:lnTo>
                  <a:pt x="359426" y="253850"/>
                </a:lnTo>
                <a:lnTo>
                  <a:pt x="364236" y="206501"/>
                </a:lnTo>
                <a:lnTo>
                  <a:pt x="359426" y="159153"/>
                </a:lnTo>
                <a:lnTo>
                  <a:pt x="345725" y="115688"/>
                </a:lnTo>
                <a:lnTo>
                  <a:pt x="324227" y="77346"/>
                </a:lnTo>
                <a:lnTo>
                  <a:pt x="296024" y="45366"/>
                </a:lnTo>
                <a:lnTo>
                  <a:pt x="262210" y="20989"/>
                </a:lnTo>
                <a:lnTo>
                  <a:pt x="223876" y="5453"/>
                </a:lnTo>
                <a:lnTo>
                  <a:pt x="18211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40914" y="4289297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0" y="206501"/>
                </a:moveTo>
                <a:lnTo>
                  <a:pt x="4809" y="159153"/>
                </a:lnTo>
                <a:lnTo>
                  <a:pt x="18510" y="115688"/>
                </a:lnTo>
                <a:lnTo>
                  <a:pt x="40008" y="77346"/>
                </a:lnTo>
                <a:lnTo>
                  <a:pt x="68211" y="45366"/>
                </a:lnTo>
                <a:lnTo>
                  <a:pt x="102025" y="20989"/>
                </a:lnTo>
                <a:lnTo>
                  <a:pt x="140359" y="5453"/>
                </a:lnTo>
                <a:lnTo>
                  <a:pt x="182118" y="0"/>
                </a:lnTo>
                <a:lnTo>
                  <a:pt x="223876" y="5453"/>
                </a:lnTo>
                <a:lnTo>
                  <a:pt x="262210" y="20989"/>
                </a:lnTo>
                <a:lnTo>
                  <a:pt x="296024" y="45366"/>
                </a:lnTo>
                <a:lnTo>
                  <a:pt x="324227" y="77346"/>
                </a:lnTo>
                <a:lnTo>
                  <a:pt x="345725" y="115688"/>
                </a:lnTo>
                <a:lnTo>
                  <a:pt x="359426" y="159153"/>
                </a:lnTo>
                <a:lnTo>
                  <a:pt x="364236" y="206501"/>
                </a:lnTo>
                <a:lnTo>
                  <a:pt x="359426" y="253850"/>
                </a:lnTo>
                <a:lnTo>
                  <a:pt x="345725" y="297315"/>
                </a:lnTo>
                <a:lnTo>
                  <a:pt x="324227" y="335657"/>
                </a:lnTo>
                <a:lnTo>
                  <a:pt x="296024" y="367637"/>
                </a:lnTo>
                <a:lnTo>
                  <a:pt x="262210" y="392014"/>
                </a:lnTo>
                <a:lnTo>
                  <a:pt x="223876" y="407550"/>
                </a:lnTo>
                <a:lnTo>
                  <a:pt x="182118" y="413003"/>
                </a:lnTo>
                <a:lnTo>
                  <a:pt x="140359" y="407550"/>
                </a:lnTo>
                <a:lnTo>
                  <a:pt x="102025" y="392014"/>
                </a:lnTo>
                <a:lnTo>
                  <a:pt x="68211" y="367637"/>
                </a:lnTo>
                <a:lnTo>
                  <a:pt x="40008" y="335657"/>
                </a:lnTo>
                <a:lnTo>
                  <a:pt x="18510" y="297315"/>
                </a:lnTo>
                <a:lnTo>
                  <a:pt x="4809" y="253850"/>
                </a:lnTo>
                <a:lnTo>
                  <a:pt x="0" y="20650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38957" y="4336288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3323" y="4651222"/>
            <a:ext cx="435851" cy="7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15614" y="4674108"/>
            <a:ext cx="281305" cy="599440"/>
          </a:xfrm>
          <a:custGeom>
            <a:avLst/>
            <a:gdLst/>
            <a:ahLst/>
            <a:cxnLst/>
            <a:rect l="l" t="t" r="r" b="b"/>
            <a:pathLst>
              <a:path w="281304" h="599439">
                <a:moveTo>
                  <a:pt x="234082" y="533348"/>
                </a:moveTo>
                <a:lnTo>
                  <a:pt x="210439" y="543941"/>
                </a:lnTo>
                <a:lnTo>
                  <a:pt x="277622" y="599059"/>
                </a:lnTo>
                <a:lnTo>
                  <a:pt x="279905" y="545211"/>
                </a:lnTo>
                <a:lnTo>
                  <a:pt x="239395" y="545211"/>
                </a:lnTo>
                <a:lnTo>
                  <a:pt x="234082" y="533348"/>
                </a:lnTo>
                <a:close/>
              </a:path>
              <a:path w="281304" h="599439">
                <a:moveTo>
                  <a:pt x="257689" y="522771"/>
                </a:moveTo>
                <a:lnTo>
                  <a:pt x="234082" y="533348"/>
                </a:lnTo>
                <a:lnTo>
                  <a:pt x="239395" y="545211"/>
                </a:lnTo>
                <a:lnTo>
                  <a:pt x="263017" y="534670"/>
                </a:lnTo>
                <a:lnTo>
                  <a:pt x="257689" y="522771"/>
                </a:lnTo>
                <a:close/>
              </a:path>
              <a:path w="281304" h="599439">
                <a:moveTo>
                  <a:pt x="281305" y="512191"/>
                </a:moveTo>
                <a:lnTo>
                  <a:pt x="257689" y="522771"/>
                </a:lnTo>
                <a:lnTo>
                  <a:pt x="263017" y="534670"/>
                </a:lnTo>
                <a:lnTo>
                  <a:pt x="239395" y="545211"/>
                </a:lnTo>
                <a:lnTo>
                  <a:pt x="279905" y="545211"/>
                </a:lnTo>
                <a:lnTo>
                  <a:pt x="281305" y="512191"/>
                </a:lnTo>
                <a:close/>
              </a:path>
              <a:path w="281304" h="599439">
                <a:moveTo>
                  <a:pt x="23622" y="0"/>
                </a:moveTo>
                <a:lnTo>
                  <a:pt x="0" y="10668"/>
                </a:lnTo>
                <a:lnTo>
                  <a:pt x="234082" y="533348"/>
                </a:lnTo>
                <a:lnTo>
                  <a:pt x="257689" y="522771"/>
                </a:lnTo>
                <a:lnTo>
                  <a:pt x="2362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0305" y="5279897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182118" y="0"/>
                </a:moveTo>
                <a:lnTo>
                  <a:pt x="140359" y="5431"/>
                </a:lnTo>
                <a:lnTo>
                  <a:pt x="102025" y="20905"/>
                </a:lnTo>
                <a:lnTo>
                  <a:pt x="68211" y="45186"/>
                </a:lnTo>
                <a:lnTo>
                  <a:pt x="40008" y="77044"/>
                </a:lnTo>
                <a:lnTo>
                  <a:pt x="18510" y="115244"/>
                </a:lnTo>
                <a:lnTo>
                  <a:pt x="4809" y="158553"/>
                </a:lnTo>
                <a:lnTo>
                  <a:pt x="0" y="205739"/>
                </a:lnTo>
                <a:lnTo>
                  <a:pt x="4809" y="252914"/>
                </a:lnTo>
                <a:lnTo>
                  <a:pt x="18510" y="296219"/>
                </a:lnTo>
                <a:lnTo>
                  <a:pt x="40008" y="334419"/>
                </a:lnTo>
                <a:lnTo>
                  <a:pt x="68211" y="366281"/>
                </a:lnTo>
                <a:lnTo>
                  <a:pt x="102025" y="390568"/>
                </a:lnTo>
                <a:lnTo>
                  <a:pt x="140359" y="406046"/>
                </a:lnTo>
                <a:lnTo>
                  <a:pt x="182118" y="411479"/>
                </a:lnTo>
                <a:lnTo>
                  <a:pt x="223876" y="406046"/>
                </a:lnTo>
                <a:lnTo>
                  <a:pt x="262210" y="390568"/>
                </a:lnTo>
                <a:lnTo>
                  <a:pt x="296024" y="366281"/>
                </a:lnTo>
                <a:lnTo>
                  <a:pt x="324227" y="334419"/>
                </a:lnTo>
                <a:lnTo>
                  <a:pt x="345725" y="296219"/>
                </a:lnTo>
                <a:lnTo>
                  <a:pt x="359426" y="252914"/>
                </a:lnTo>
                <a:lnTo>
                  <a:pt x="364235" y="205739"/>
                </a:lnTo>
                <a:lnTo>
                  <a:pt x="359426" y="158553"/>
                </a:lnTo>
                <a:lnTo>
                  <a:pt x="345725" y="115244"/>
                </a:lnTo>
                <a:lnTo>
                  <a:pt x="324227" y="77044"/>
                </a:lnTo>
                <a:lnTo>
                  <a:pt x="296024" y="45186"/>
                </a:lnTo>
                <a:lnTo>
                  <a:pt x="262210" y="20905"/>
                </a:lnTo>
                <a:lnTo>
                  <a:pt x="223876" y="5431"/>
                </a:lnTo>
                <a:lnTo>
                  <a:pt x="18211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0305" y="5279897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0" y="205739"/>
                </a:moveTo>
                <a:lnTo>
                  <a:pt x="4809" y="158553"/>
                </a:lnTo>
                <a:lnTo>
                  <a:pt x="18510" y="115244"/>
                </a:lnTo>
                <a:lnTo>
                  <a:pt x="40008" y="77044"/>
                </a:lnTo>
                <a:lnTo>
                  <a:pt x="68211" y="45186"/>
                </a:lnTo>
                <a:lnTo>
                  <a:pt x="102025" y="20905"/>
                </a:lnTo>
                <a:lnTo>
                  <a:pt x="140359" y="5431"/>
                </a:lnTo>
                <a:lnTo>
                  <a:pt x="182118" y="0"/>
                </a:lnTo>
                <a:lnTo>
                  <a:pt x="223876" y="5431"/>
                </a:lnTo>
                <a:lnTo>
                  <a:pt x="262210" y="20905"/>
                </a:lnTo>
                <a:lnTo>
                  <a:pt x="296024" y="45186"/>
                </a:lnTo>
                <a:lnTo>
                  <a:pt x="324227" y="77044"/>
                </a:lnTo>
                <a:lnTo>
                  <a:pt x="345725" y="115244"/>
                </a:lnTo>
                <a:lnTo>
                  <a:pt x="359426" y="158553"/>
                </a:lnTo>
                <a:lnTo>
                  <a:pt x="364235" y="205739"/>
                </a:lnTo>
                <a:lnTo>
                  <a:pt x="359426" y="252914"/>
                </a:lnTo>
                <a:lnTo>
                  <a:pt x="345725" y="296219"/>
                </a:lnTo>
                <a:lnTo>
                  <a:pt x="324227" y="334419"/>
                </a:lnTo>
                <a:lnTo>
                  <a:pt x="296024" y="366281"/>
                </a:lnTo>
                <a:lnTo>
                  <a:pt x="262210" y="390568"/>
                </a:lnTo>
                <a:lnTo>
                  <a:pt x="223876" y="406046"/>
                </a:lnTo>
                <a:lnTo>
                  <a:pt x="182118" y="411479"/>
                </a:lnTo>
                <a:lnTo>
                  <a:pt x="140359" y="406046"/>
                </a:lnTo>
                <a:lnTo>
                  <a:pt x="102025" y="390568"/>
                </a:lnTo>
                <a:lnTo>
                  <a:pt x="68211" y="366281"/>
                </a:lnTo>
                <a:lnTo>
                  <a:pt x="40008" y="334419"/>
                </a:lnTo>
                <a:lnTo>
                  <a:pt x="18510" y="296219"/>
                </a:lnTo>
                <a:lnTo>
                  <a:pt x="4809" y="252914"/>
                </a:lnTo>
                <a:lnTo>
                  <a:pt x="0" y="20573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08350" y="5326633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18738" y="6265926"/>
            <a:ext cx="365760" cy="413384"/>
          </a:xfrm>
          <a:custGeom>
            <a:avLst/>
            <a:gdLst/>
            <a:ahLst/>
            <a:cxnLst/>
            <a:rect l="l" t="t" r="r" b="b"/>
            <a:pathLst>
              <a:path w="365760" h="413384">
                <a:moveTo>
                  <a:pt x="182879" y="0"/>
                </a:moveTo>
                <a:lnTo>
                  <a:pt x="140958" y="5453"/>
                </a:lnTo>
                <a:lnTo>
                  <a:pt x="102470" y="20989"/>
                </a:lnTo>
                <a:lnTo>
                  <a:pt x="68513" y="45366"/>
                </a:lnTo>
                <a:lnTo>
                  <a:pt x="40188" y="77346"/>
                </a:lnTo>
                <a:lnTo>
                  <a:pt x="18594" y="115688"/>
                </a:lnTo>
                <a:lnTo>
                  <a:pt x="4831" y="159153"/>
                </a:lnTo>
                <a:lnTo>
                  <a:pt x="0" y="206502"/>
                </a:lnTo>
                <a:lnTo>
                  <a:pt x="4831" y="253850"/>
                </a:lnTo>
                <a:lnTo>
                  <a:pt x="18594" y="297315"/>
                </a:lnTo>
                <a:lnTo>
                  <a:pt x="40188" y="335657"/>
                </a:lnTo>
                <a:lnTo>
                  <a:pt x="68513" y="367637"/>
                </a:lnTo>
                <a:lnTo>
                  <a:pt x="102470" y="392014"/>
                </a:lnTo>
                <a:lnTo>
                  <a:pt x="140958" y="407550"/>
                </a:lnTo>
                <a:lnTo>
                  <a:pt x="182879" y="413004"/>
                </a:lnTo>
                <a:lnTo>
                  <a:pt x="224801" y="407550"/>
                </a:lnTo>
                <a:lnTo>
                  <a:pt x="263289" y="392014"/>
                </a:lnTo>
                <a:lnTo>
                  <a:pt x="297246" y="367637"/>
                </a:lnTo>
                <a:lnTo>
                  <a:pt x="325571" y="335657"/>
                </a:lnTo>
                <a:lnTo>
                  <a:pt x="347165" y="297315"/>
                </a:lnTo>
                <a:lnTo>
                  <a:pt x="360928" y="253850"/>
                </a:lnTo>
                <a:lnTo>
                  <a:pt x="365760" y="206502"/>
                </a:lnTo>
                <a:lnTo>
                  <a:pt x="360928" y="159153"/>
                </a:lnTo>
                <a:lnTo>
                  <a:pt x="347165" y="115688"/>
                </a:lnTo>
                <a:lnTo>
                  <a:pt x="325571" y="77346"/>
                </a:lnTo>
                <a:lnTo>
                  <a:pt x="297246" y="45366"/>
                </a:lnTo>
                <a:lnTo>
                  <a:pt x="263289" y="20989"/>
                </a:lnTo>
                <a:lnTo>
                  <a:pt x="224801" y="5453"/>
                </a:lnTo>
                <a:lnTo>
                  <a:pt x="18287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8738" y="6265926"/>
            <a:ext cx="365760" cy="413384"/>
          </a:xfrm>
          <a:custGeom>
            <a:avLst/>
            <a:gdLst/>
            <a:ahLst/>
            <a:cxnLst/>
            <a:rect l="l" t="t" r="r" b="b"/>
            <a:pathLst>
              <a:path w="365760" h="413384">
                <a:moveTo>
                  <a:pt x="0" y="206502"/>
                </a:moveTo>
                <a:lnTo>
                  <a:pt x="4831" y="159153"/>
                </a:lnTo>
                <a:lnTo>
                  <a:pt x="18594" y="115688"/>
                </a:lnTo>
                <a:lnTo>
                  <a:pt x="40188" y="77346"/>
                </a:lnTo>
                <a:lnTo>
                  <a:pt x="68513" y="45366"/>
                </a:lnTo>
                <a:lnTo>
                  <a:pt x="102470" y="20989"/>
                </a:lnTo>
                <a:lnTo>
                  <a:pt x="140958" y="5453"/>
                </a:lnTo>
                <a:lnTo>
                  <a:pt x="182879" y="0"/>
                </a:lnTo>
                <a:lnTo>
                  <a:pt x="224801" y="5453"/>
                </a:lnTo>
                <a:lnTo>
                  <a:pt x="263289" y="20989"/>
                </a:lnTo>
                <a:lnTo>
                  <a:pt x="297246" y="45366"/>
                </a:lnTo>
                <a:lnTo>
                  <a:pt x="325571" y="77346"/>
                </a:lnTo>
                <a:lnTo>
                  <a:pt x="347165" y="115688"/>
                </a:lnTo>
                <a:lnTo>
                  <a:pt x="360928" y="159153"/>
                </a:lnTo>
                <a:lnTo>
                  <a:pt x="365760" y="206502"/>
                </a:lnTo>
                <a:lnTo>
                  <a:pt x="360928" y="253850"/>
                </a:lnTo>
                <a:lnTo>
                  <a:pt x="347165" y="297315"/>
                </a:lnTo>
                <a:lnTo>
                  <a:pt x="325571" y="335657"/>
                </a:lnTo>
                <a:lnTo>
                  <a:pt x="297246" y="367637"/>
                </a:lnTo>
                <a:lnTo>
                  <a:pt x="263289" y="392014"/>
                </a:lnTo>
                <a:lnTo>
                  <a:pt x="224801" y="407550"/>
                </a:lnTo>
                <a:lnTo>
                  <a:pt x="182879" y="413004"/>
                </a:lnTo>
                <a:lnTo>
                  <a:pt x="140958" y="407550"/>
                </a:lnTo>
                <a:lnTo>
                  <a:pt x="102470" y="392014"/>
                </a:lnTo>
                <a:lnTo>
                  <a:pt x="68513" y="367637"/>
                </a:lnTo>
                <a:lnTo>
                  <a:pt x="40188" y="335657"/>
                </a:lnTo>
                <a:lnTo>
                  <a:pt x="18594" y="297315"/>
                </a:lnTo>
                <a:lnTo>
                  <a:pt x="4831" y="253850"/>
                </a:lnTo>
                <a:lnTo>
                  <a:pt x="0" y="206502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17797" y="6313220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95905" y="5261609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182118" y="0"/>
                </a:moveTo>
                <a:lnTo>
                  <a:pt x="140359" y="5453"/>
                </a:lnTo>
                <a:lnTo>
                  <a:pt x="102025" y="20989"/>
                </a:lnTo>
                <a:lnTo>
                  <a:pt x="68211" y="45366"/>
                </a:lnTo>
                <a:lnTo>
                  <a:pt x="40008" y="77346"/>
                </a:lnTo>
                <a:lnTo>
                  <a:pt x="18510" y="115688"/>
                </a:lnTo>
                <a:lnTo>
                  <a:pt x="4809" y="159153"/>
                </a:lnTo>
                <a:lnTo>
                  <a:pt x="0" y="206501"/>
                </a:lnTo>
                <a:lnTo>
                  <a:pt x="4809" y="253850"/>
                </a:lnTo>
                <a:lnTo>
                  <a:pt x="18510" y="297315"/>
                </a:lnTo>
                <a:lnTo>
                  <a:pt x="40008" y="335657"/>
                </a:lnTo>
                <a:lnTo>
                  <a:pt x="68211" y="367637"/>
                </a:lnTo>
                <a:lnTo>
                  <a:pt x="102025" y="392014"/>
                </a:lnTo>
                <a:lnTo>
                  <a:pt x="140359" y="407550"/>
                </a:lnTo>
                <a:lnTo>
                  <a:pt x="182118" y="413003"/>
                </a:lnTo>
                <a:lnTo>
                  <a:pt x="223876" y="407550"/>
                </a:lnTo>
                <a:lnTo>
                  <a:pt x="262210" y="392014"/>
                </a:lnTo>
                <a:lnTo>
                  <a:pt x="296024" y="367637"/>
                </a:lnTo>
                <a:lnTo>
                  <a:pt x="324227" y="335657"/>
                </a:lnTo>
                <a:lnTo>
                  <a:pt x="345725" y="297315"/>
                </a:lnTo>
                <a:lnTo>
                  <a:pt x="359426" y="253850"/>
                </a:lnTo>
                <a:lnTo>
                  <a:pt x="364236" y="206501"/>
                </a:lnTo>
                <a:lnTo>
                  <a:pt x="359426" y="159153"/>
                </a:lnTo>
                <a:lnTo>
                  <a:pt x="345725" y="115688"/>
                </a:lnTo>
                <a:lnTo>
                  <a:pt x="324227" y="77346"/>
                </a:lnTo>
                <a:lnTo>
                  <a:pt x="296024" y="45366"/>
                </a:lnTo>
                <a:lnTo>
                  <a:pt x="262210" y="20989"/>
                </a:lnTo>
                <a:lnTo>
                  <a:pt x="223876" y="5453"/>
                </a:lnTo>
                <a:lnTo>
                  <a:pt x="1821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5905" y="5261609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0" y="206501"/>
                </a:moveTo>
                <a:lnTo>
                  <a:pt x="4809" y="159153"/>
                </a:lnTo>
                <a:lnTo>
                  <a:pt x="18510" y="115688"/>
                </a:lnTo>
                <a:lnTo>
                  <a:pt x="40008" y="77346"/>
                </a:lnTo>
                <a:lnTo>
                  <a:pt x="68211" y="45366"/>
                </a:lnTo>
                <a:lnTo>
                  <a:pt x="102025" y="20989"/>
                </a:lnTo>
                <a:lnTo>
                  <a:pt x="140359" y="5453"/>
                </a:lnTo>
                <a:lnTo>
                  <a:pt x="182118" y="0"/>
                </a:lnTo>
                <a:lnTo>
                  <a:pt x="223876" y="5453"/>
                </a:lnTo>
                <a:lnTo>
                  <a:pt x="262210" y="20989"/>
                </a:lnTo>
                <a:lnTo>
                  <a:pt x="296024" y="45366"/>
                </a:lnTo>
                <a:lnTo>
                  <a:pt x="324227" y="77346"/>
                </a:lnTo>
                <a:lnTo>
                  <a:pt x="345725" y="115688"/>
                </a:lnTo>
                <a:lnTo>
                  <a:pt x="359426" y="159153"/>
                </a:lnTo>
                <a:lnTo>
                  <a:pt x="364236" y="206501"/>
                </a:lnTo>
                <a:lnTo>
                  <a:pt x="359426" y="253850"/>
                </a:lnTo>
                <a:lnTo>
                  <a:pt x="345725" y="297315"/>
                </a:lnTo>
                <a:lnTo>
                  <a:pt x="324227" y="335657"/>
                </a:lnTo>
                <a:lnTo>
                  <a:pt x="296024" y="367637"/>
                </a:lnTo>
                <a:lnTo>
                  <a:pt x="262210" y="392014"/>
                </a:lnTo>
                <a:lnTo>
                  <a:pt x="223876" y="407550"/>
                </a:lnTo>
                <a:lnTo>
                  <a:pt x="182118" y="413003"/>
                </a:lnTo>
                <a:lnTo>
                  <a:pt x="140359" y="407550"/>
                </a:lnTo>
                <a:lnTo>
                  <a:pt x="102025" y="392014"/>
                </a:lnTo>
                <a:lnTo>
                  <a:pt x="68211" y="367637"/>
                </a:lnTo>
                <a:lnTo>
                  <a:pt x="40008" y="335657"/>
                </a:lnTo>
                <a:lnTo>
                  <a:pt x="18510" y="297315"/>
                </a:lnTo>
                <a:lnTo>
                  <a:pt x="4809" y="253850"/>
                </a:lnTo>
                <a:lnTo>
                  <a:pt x="0" y="206501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94585" y="5308853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32047" y="5635752"/>
            <a:ext cx="435851" cy="7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4339" y="5658649"/>
            <a:ext cx="281305" cy="599440"/>
          </a:xfrm>
          <a:custGeom>
            <a:avLst/>
            <a:gdLst/>
            <a:ahLst/>
            <a:cxnLst/>
            <a:rect l="l" t="t" r="r" b="b"/>
            <a:pathLst>
              <a:path w="281304" h="599439">
                <a:moveTo>
                  <a:pt x="234090" y="533327"/>
                </a:moveTo>
                <a:lnTo>
                  <a:pt x="210438" y="543928"/>
                </a:lnTo>
                <a:lnTo>
                  <a:pt x="277622" y="598995"/>
                </a:lnTo>
                <a:lnTo>
                  <a:pt x="279904" y="545172"/>
                </a:lnTo>
                <a:lnTo>
                  <a:pt x="239395" y="545172"/>
                </a:lnTo>
                <a:lnTo>
                  <a:pt x="234090" y="533327"/>
                </a:lnTo>
                <a:close/>
              </a:path>
              <a:path w="281304" h="599439">
                <a:moveTo>
                  <a:pt x="257714" y="522739"/>
                </a:moveTo>
                <a:lnTo>
                  <a:pt x="234090" y="533327"/>
                </a:lnTo>
                <a:lnTo>
                  <a:pt x="239395" y="545172"/>
                </a:lnTo>
                <a:lnTo>
                  <a:pt x="263016" y="534581"/>
                </a:lnTo>
                <a:lnTo>
                  <a:pt x="257714" y="522739"/>
                </a:lnTo>
                <a:close/>
              </a:path>
              <a:path w="281304" h="599439">
                <a:moveTo>
                  <a:pt x="281305" y="512165"/>
                </a:moveTo>
                <a:lnTo>
                  <a:pt x="257714" y="522739"/>
                </a:lnTo>
                <a:lnTo>
                  <a:pt x="263016" y="534581"/>
                </a:lnTo>
                <a:lnTo>
                  <a:pt x="239395" y="545172"/>
                </a:lnTo>
                <a:lnTo>
                  <a:pt x="279904" y="545172"/>
                </a:lnTo>
                <a:lnTo>
                  <a:pt x="281305" y="512165"/>
                </a:lnTo>
                <a:close/>
              </a:path>
              <a:path w="281304" h="599439">
                <a:moveTo>
                  <a:pt x="23622" y="0"/>
                </a:moveTo>
                <a:lnTo>
                  <a:pt x="0" y="10591"/>
                </a:lnTo>
                <a:lnTo>
                  <a:pt x="234090" y="533327"/>
                </a:lnTo>
                <a:lnTo>
                  <a:pt x="257714" y="522739"/>
                </a:lnTo>
                <a:lnTo>
                  <a:pt x="2362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6583" y="4637506"/>
            <a:ext cx="478548" cy="749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7742" y="4659757"/>
            <a:ext cx="318770" cy="591820"/>
          </a:xfrm>
          <a:custGeom>
            <a:avLst/>
            <a:gdLst/>
            <a:ahLst/>
            <a:cxnLst/>
            <a:rect l="l" t="t" r="r" b="b"/>
            <a:pathLst>
              <a:path w="318769" h="591820">
                <a:moveTo>
                  <a:pt x="1650" y="504952"/>
                </a:moveTo>
                <a:lnTo>
                  <a:pt x="0" y="591820"/>
                </a:lnTo>
                <a:lnTo>
                  <a:pt x="70484" y="541020"/>
                </a:lnTo>
                <a:lnTo>
                  <a:pt x="69515" y="540512"/>
                </a:lnTo>
                <a:lnTo>
                  <a:pt x="41528" y="540512"/>
                </a:lnTo>
                <a:lnTo>
                  <a:pt x="18668" y="528447"/>
                </a:lnTo>
                <a:lnTo>
                  <a:pt x="24665" y="517011"/>
                </a:lnTo>
                <a:lnTo>
                  <a:pt x="1650" y="504952"/>
                </a:lnTo>
                <a:close/>
              </a:path>
              <a:path w="318769" h="591820">
                <a:moveTo>
                  <a:pt x="24665" y="517011"/>
                </a:moveTo>
                <a:lnTo>
                  <a:pt x="18668" y="528447"/>
                </a:lnTo>
                <a:lnTo>
                  <a:pt x="41528" y="540512"/>
                </a:lnTo>
                <a:lnTo>
                  <a:pt x="47562" y="529008"/>
                </a:lnTo>
                <a:lnTo>
                  <a:pt x="24665" y="517011"/>
                </a:lnTo>
                <a:close/>
              </a:path>
              <a:path w="318769" h="591820">
                <a:moveTo>
                  <a:pt x="47562" y="529008"/>
                </a:moveTo>
                <a:lnTo>
                  <a:pt x="41528" y="540512"/>
                </a:lnTo>
                <a:lnTo>
                  <a:pt x="69515" y="540512"/>
                </a:lnTo>
                <a:lnTo>
                  <a:pt x="47562" y="529008"/>
                </a:lnTo>
                <a:close/>
              </a:path>
              <a:path w="318769" h="591820">
                <a:moveTo>
                  <a:pt x="295782" y="0"/>
                </a:moveTo>
                <a:lnTo>
                  <a:pt x="24665" y="517011"/>
                </a:lnTo>
                <a:lnTo>
                  <a:pt x="47562" y="529008"/>
                </a:lnTo>
                <a:lnTo>
                  <a:pt x="318769" y="11938"/>
                </a:lnTo>
                <a:lnTo>
                  <a:pt x="29578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6452" y="5737859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89" h="220979">
                <a:moveTo>
                  <a:pt x="0" y="220979"/>
                </a:moveTo>
                <a:lnTo>
                  <a:pt x="326136" y="220979"/>
                </a:lnTo>
                <a:lnTo>
                  <a:pt x="326136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16452" y="5737859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89" h="220979">
                <a:moveTo>
                  <a:pt x="0" y="220979"/>
                </a:moveTo>
                <a:lnTo>
                  <a:pt x="326136" y="220979"/>
                </a:lnTo>
                <a:lnTo>
                  <a:pt x="326136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3884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3884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98747" y="5765291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98747" y="5765291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39" y="166115"/>
                </a:lnTo>
                <a:lnTo>
                  <a:pt x="533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52088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52088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06952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06952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61815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61815" y="576529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16452" y="5737859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89" h="55245">
                <a:moveTo>
                  <a:pt x="326136" y="0"/>
                </a:moveTo>
                <a:lnTo>
                  <a:pt x="0" y="0"/>
                </a:lnTo>
                <a:lnTo>
                  <a:pt x="163068" y="54863"/>
                </a:lnTo>
                <a:lnTo>
                  <a:pt x="326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6452" y="5737859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89" h="55245">
                <a:moveTo>
                  <a:pt x="0" y="0"/>
                </a:moveTo>
                <a:lnTo>
                  <a:pt x="163068" y="54863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85865" y="3877817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60" h="411479">
                <a:moveTo>
                  <a:pt x="182880" y="0"/>
                </a:moveTo>
                <a:lnTo>
                  <a:pt x="140958" y="5431"/>
                </a:lnTo>
                <a:lnTo>
                  <a:pt x="102470" y="20905"/>
                </a:lnTo>
                <a:lnTo>
                  <a:pt x="68513" y="45186"/>
                </a:lnTo>
                <a:lnTo>
                  <a:pt x="40188" y="77044"/>
                </a:lnTo>
                <a:lnTo>
                  <a:pt x="18594" y="115244"/>
                </a:lnTo>
                <a:lnTo>
                  <a:pt x="4831" y="158553"/>
                </a:lnTo>
                <a:lnTo>
                  <a:pt x="0" y="205739"/>
                </a:lnTo>
                <a:lnTo>
                  <a:pt x="4831" y="252926"/>
                </a:lnTo>
                <a:lnTo>
                  <a:pt x="18594" y="296235"/>
                </a:lnTo>
                <a:lnTo>
                  <a:pt x="40188" y="334435"/>
                </a:lnTo>
                <a:lnTo>
                  <a:pt x="68513" y="366293"/>
                </a:lnTo>
                <a:lnTo>
                  <a:pt x="102470" y="390574"/>
                </a:lnTo>
                <a:lnTo>
                  <a:pt x="140958" y="406048"/>
                </a:lnTo>
                <a:lnTo>
                  <a:pt x="182880" y="411479"/>
                </a:lnTo>
                <a:lnTo>
                  <a:pt x="224801" y="406048"/>
                </a:lnTo>
                <a:lnTo>
                  <a:pt x="263289" y="390574"/>
                </a:lnTo>
                <a:lnTo>
                  <a:pt x="297246" y="366293"/>
                </a:lnTo>
                <a:lnTo>
                  <a:pt x="325571" y="334435"/>
                </a:lnTo>
                <a:lnTo>
                  <a:pt x="347165" y="296235"/>
                </a:lnTo>
                <a:lnTo>
                  <a:pt x="360928" y="252926"/>
                </a:lnTo>
                <a:lnTo>
                  <a:pt x="365760" y="205739"/>
                </a:lnTo>
                <a:lnTo>
                  <a:pt x="360928" y="158553"/>
                </a:lnTo>
                <a:lnTo>
                  <a:pt x="347165" y="115244"/>
                </a:lnTo>
                <a:lnTo>
                  <a:pt x="325571" y="77044"/>
                </a:lnTo>
                <a:lnTo>
                  <a:pt x="297246" y="45186"/>
                </a:lnTo>
                <a:lnTo>
                  <a:pt x="263289" y="20905"/>
                </a:lnTo>
                <a:lnTo>
                  <a:pt x="224801" y="5431"/>
                </a:lnTo>
                <a:lnTo>
                  <a:pt x="1828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85865" y="3877817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60" h="411479">
                <a:moveTo>
                  <a:pt x="0" y="205739"/>
                </a:moveTo>
                <a:lnTo>
                  <a:pt x="4831" y="158553"/>
                </a:lnTo>
                <a:lnTo>
                  <a:pt x="18594" y="115244"/>
                </a:lnTo>
                <a:lnTo>
                  <a:pt x="40188" y="77044"/>
                </a:lnTo>
                <a:lnTo>
                  <a:pt x="68513" y="45186"/>
                </a:lnTo>
                <a:lnTo>
                  <a:pt x="102470" y="20905"/>
                </a:lnTo>
                <a:lnTo>
                  <a:pt x="140958" y="5431"/>
                </a:lnTo>
                <a:lnTo>
                  <a:pt x="182880" y="0"/>
                </a:lnTo>
                <a:lnTo>
                  <a:pt x="224801" y="5431"/>
                </a:lnTo>
                <a:lnTo>
                  <a:pt x="263289" y="20905"/>
                </a:lnTo>
                <a:lnTo>
                  <a:pt x="297246" y="45186"/>
                </a:lnTo>
                <a:lnTo>
                  <a:pt x="325571" y="77044"/>
                </a:lnTo>
                <a:lnTo>
                  <a:pt x="347165" y="115244"/>
                </a:lnTo>
                <a:lnTo>
                  <a:pt x="360928" y="158553"/>
                </a:lnTo>
                <a:lnTo>
                  <a:pt x="365760" y="205739"/>
                </a:lnTo>
                <a:lnTo>
                  <a:pt x="360928" y="252926"/>
                </a:lnTo>
                <a:lnTo>
                  <a:pt x="347165" y="296235"/>
                </a:lnTo>
                <a:lnTo>
                  <a:pt x="325571" y="334435"/>
                </a:lnTo>
                <a:lnTo>
                  <a:pt x="297246" y="366293"/>
                </a:lnTo>
                <a:lnTo>
                  <a:pt x="263289" y="390574"/>
                </a:lnTo>
                <a:lnTo>
                  <a:pt x="224801" y="406048"/>
                </a:lnTo>
                <a:lnTo>
                  <a:pt x="182880" y="411479"/>
                </a:lnTo>
                <a:lnTo>
                  <a:pt x="140958" y="406048"/>
                </a:lnTo>
                <a:lnTo>
                  <a:pt x="102470" y="390574"/>
                </a:lnTo>
                <a:lnTo>
                  <a:pt x="68513" y="366293"/>
                </a:lnTo>
                <a:lnTo>
                  <a:pt x="40188" y="334435"/>
                </a:lnTo>
                <a:lnTo>
                  <a:pt x="18594" y="296235"/>
                </a:lnTo>
                <a:lnTo>
                  <a:pt x="4831" y="252926"/>
                </a:lnTo>
                <a:lnTo>
                  <a:pt x="0" y="20573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93444" y="1440434"/>
            <a:ext cx="7281545" cy="279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Our function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only using one </a:t>
            </a:r>
            <a:r>
              <a:rPr sz="2400" spc="-10" dirty="0">
                <a:latin typeface="Calibri"/>
                <a:cs typeface="Calibri"/>
              </a:rPr>
              <a:t>network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zero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send </a:t>
            </a:r>
            <a:r>
              <a:rPr sz="2400" dirty="0">
                <a:latin typeface="Calibri"/>
                <a:cs typeface="Calibri"/>
              </a:rPr>
              <a:t>all 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Smarter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Tree-based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algorithm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r>
              <a:rPr sz="1800" spc="-53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 utilizes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similar </a:t>
            </a:r>
            <a:r>
              <a:rPr sz="2400" spc="-10" dirty="0"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broadcast </a:t>
            </a:r>
            <a:r>
              <a:rPr sz="2400" spc="-5" dirty="0">
                <a:latin typeface="Calibri"/>
                <a:cs typeface="Calibri"/>
              </a:rPr>
              <a:t>algorithm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good network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utilization</a:t>
            </a:r>
            <a:endParaRPr sz="2400">
              <a:latin typeface="Calibri"/>
              <a:cs typeface="Calibri"/>
            </a:endParaRPr>
          </a:p>
          <a:p>
            <a:pPr marR="2226945" algn="r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23203" y="5049011"/>
            <a:ext cx="326390" cy="222885"/>
          </a:xfrm>
          <a:custGeom>
            <a:avLst/>
            <a:gdLst/>
            <a:ahLst/>
            <a:cxnLst/>
            <a:rect l="l" t="t" r="r" b="b"/>
            <a:pathLst>
              <a:path w="326389" h="222885">
                <a:moveTo>
                  <a:pt x="0" y="222503"/>
                </a:moveTo>
                <a:lnTo>
                  <a:pt x="326136" y="222503"/>
                </a:lnTo>
                <a:lnTo>
                  <a:pt x="326136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50635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0635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05500" y="5077967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5500" y="5077967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39" y="166115"/>
                </a:lnTo>
                <a:lnTo>
                  <a:pt x="533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58840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58840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13703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13703" y="5077967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68567" y="5077967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68567" y="5077967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39" y="166115"/>
                </a:lnTo>
                <a:lnTo>
                  <a:pt x="533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23203" y="5049011"/>
            <a:ext cx="326390" cy="56515"/>
          </a:xfrm>
          <a:custGeom>
            <a:avLst/>
            <a:gdLst/>
            <a:ahLst/>
            <a:cxnLst/>
            <a:rect l="l" t="t" r="r" b="b"/>
            <a:pathLst>
              <a:path w="326389" h="56514">
                <a:moveTo>
                  <a:pt x="326136" y="0"/>
                </a:moveTo>
                <a:lnTo>
                  <a:pt x="0" y="0"/>
                </a:lnTo>
                <a:lnTo>
                  <a:pt x="163068" y="56387"/>
                </a:lnTo>
                <a:lnTo>
                  <a:pt x="326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23203" y="5049011"/>
            <a:ext cx="326390" cy="56515"/>
          </a:xfrm>
          <a:custGeom>
            <a:avLst/>
            <a:gdLst/>
            <a:ahLst/>
            <a:cxnLst/>
            <a:rect l="l" t="t" r="r" b="b"/>
            <a:pathLst>
              <a:path w="326389" h="56514">
                <a:moveTo>
                  <a:pt x="0" y="0"/>
                </a:moveTo>
                <a:lnTo>
                  <a:pt x="163068" y="56387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92773" y="464439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90" h="411479">
                <a:moveTo>
                  <a:pt x="182117" y="0"/>
                </a:moveTo>
                <a:lnTo>
                  <a:pt x="140359" y="5431"/>
                </a:lnTo>
                <a:lnTo>
                  <a:pt x="102025" y="20905"/>
                </a:lnTo>
                <a:lnTo>
                  <a:pt x="68211" y="45186"/>
                </a:lnTo>
                <a:lnTo>
                  <a:pt x="40008" y="77044"/>
                </a:lnTo>
                <a:lnTo>
                  <a:pt x="18510" y="115244"/>
                </a:lnTo>
                <a:lnTo>
                  <a:pt x="4809" y="158553"/>
                </a:lnTo>
                <a:lnTo>
                  <a:pt x="0" y="205740"/>
                </a:lnTo>
                <a:lnTo>
                  <a:pt x="4809" y="252926"/>
                </a:lnTo>
                <a:lnTo>
                  <a:pt x="18510" y="296235"/>
                </a:lnTo>
                <a:lnTo>
                  <a:pt x="40008" y="334435"/>
                </a:lnTo>
                <a:lnTo>
                  <a:pt x="68211" y="366293"/>
                </a:lnTo>
                <a:lnTo>
                  <a:pt x="102025" y="390574"/>
                </a:lnTo>
                <a:lnTo>
                  <a:pt x="140359" y="406048"/>
                </a:lnTo>
                <a:lnTo>
                  <a:pt x="182117" y="411480"/>
                </a:lnTo>
                <a:lnTo>
                  <a:pt x="223876" y="406048"/>
                </a:lnTo>
                <a:lnTo>
                  <a:pt x="262210" y="390574"/>
                </a:lnTo>
                <a:lnTo>
                  <a:pt x="296024" y="366293"/>
                </a:lnTo>
                <a:lnTo>
                  <a:pt x="324227" y="334435"/>
                </a:lnTo>
                <a:lnTo>
                  <a:pt x="345725" y="296235"/>
                </a:lnTo>
                <a:lnTo>
                  <a:pt x="359426" y="252926"/>
                </a:lnTo>
                <a:lnTo>
                  <a:pt x="364235" y="205740"/>
                </a:lnTo>
                <a:lnTo>
                  <a:pt x="359426" y="158553"/>
                </a:lnTo>
                <a:lnTo>
                  <a:pt x="345725" y="115244"/>
                </a:lnTo>
                <a:lnTo>
                  <a:pt x="324227" y="77044"/>
                </a:lnTo>
                <a:lnTo>
                  <a:pt x="296024" y="45186"/>
                </a:lnTo>
                <a:lnTo>
                  <a:pt x="262210" y="20905"/>
                </a:lnTo>
                <a:lnTo>
                  <a:pt x="223876" y="5431"/>
                </a:lnTo>
                <a:lnTo>
                  <a:pt x="18211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92773" y="464439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90" h="411479">
                <a:moveTo>
                  <a:pt x="0" y="205740"/>
                </a:moveTo>
                <a:lnTo>
                  <a:pt x="4809" y="158553"/>
                </a:lnTo>
                <a:lnTo>
                  <a:pt x="18510" y="115244"/>
                </a:lnTo>
                <a:lnTo>
                  <a:pt x="40008" y="77044"/>
                </a:lnTo>
                <a:lnTo>
                  <a:pt x="68211" y="45186"/>
                </a:lnTo>
                <a:lnTo>
                  <a:pt x="102025" y="20905"/>
                </a:lnTo>
                <a:lnTo>
                  <a:pt x="140359" y="5431"/>
                </a:lnTo>
                <a:lnTo>
                  <a:pt x="182117" y="0"/>
                </a:lnTo>
                <a:lnTo>
                  <a:pt x="223876" y="5431"/>
                </a:lnTo>
                <a:lnTo>
                  <a:pt x="262210" y="20905"/>
                </a:lnTo>
                <a:lnTo>
                  <a:pt x="296024" y="45186"/>
                </a:lnTo>
                <a:lnTo>
                  <a:pt x="324227" y="77044"/>
                </a:lnTo>
                <a:lnTo>
                  <a:pt x="345725" y="115244"/>
                </a:lnTo>
                <a:lnTo>
                  <a:pt x="359426" y="158553"/>
                </a:lnTo>
                <a:lnTo>
                  <a:pt x="364235" y="205740"/>
                </a:lnTo>
                <a:lnTo>
                  <a:pt x="359426" y="252926"/>
                </a:lnTo>
                <a:lnTo>
                  <a:pt x="345725" y="296235"/>
                </a:lnTo>
                <a:lnTo>
                  <a:pt x="324227" y="334435"/>
                </a:lnTo>
                <a:lnTo>
                  <a:pt x="296024" y="366293"/>
                </a:lnTo>
                <a:lnTo>
                  <a:pt x="262210" y="390574"/>
                </a:lnTo>
                <a:lnTo>
                  <a:pt x="223876" y="406048"/>
                </a:lnTo>
                <a:lnTo>
                  <a:pt x="182117" y="411480"/>
                </a:lnTo>
                <a:lnTo>
                  <a:pt x="140359" y="406048"/>
                </a:lnTo>
                <a:lnTo>
                  <a:pt x="102025" y="390574"/>
                </a:lnTo>
                <a:lnTo>
                  <a:pt x="68211" y="366293"/>
                </a:lnTo>
                <a:lnTo>
                  <a:pt x="40008" y="334435"/>
                </a:lnTo>
                <a:lnTo>
                  <a:pt x="18510" y="296235"/>
                </a:lnTo>
                <a:lnTo>
                  <a:pt x="4809" y="252926"/>
                </a:lnTo>
                <a:lnTo>
                  <a:pt x="0" y="20574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291453" y="4690745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622542" y="539877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90" h="411479">
                <a:moveTo>
                  <a:pt x="182117" y="0"/>
                </a:moveTo>
                <a:lnTo>
                  <a:pt x="140359" y="5431"/>
                </a:lnTo>
                <a:lnTo>
                  <a:pt x="102025" y="20905"/>
                </a:lnTo>
                <a:lnTo>
                  <a:pt x="68211" y="45186"/>
                </a:lnTo>
                <a:lnTo>
                  <a:pt x="40008" y="77044"/>
                </a:lnTo>
                <a:lnTo>
                  <a:pt x="18510" y="115244"/>
                </a:lnTo>
                <a:lnTo>
                  <a:pt x="4809" y="158553"/>
                </a:lnTo>
                <a:lnTo>
                  <a:pt x="0" y="205739"/>
                </a:lnTo>
                <a:lnTo>
                  <a:pt x="4809" y="252914"/>
                </a:lnTo>
                <a:lnTo>
                  <a:pt x="18510" y="296219"/>
                </a:lnTo>
                <a:lnTo>
                  <a:pt x="40008" y="334419"/>
                </a:lnTo>
                <a:lnTo>
                  <a:pt x="68211" y="366281"/>
                </a:lnTo>
                <a:lnTo>
                  <a:pt x="102025" y="390568"/>
                </a:lnTo>
                <a:lnTo>
                  <a:pt x="140359" y="406046"/>
                </a:lnTo>
                <a:lnTo>
                  <a:pt x="182117" y="411479"/>
                </a:lnTo>
                <a:lnTo>
                  <a:pt x="223876" y="406046"/>
                </a:lnTo>
                <a:lnTo>
                  <a:pt x="262210" y="390568"/>
                </a:lnTo>
                <a:lnTo>
                  <a:pt x="296024" y="366281"/>
                </a:lnTo>
                <a:lnTo>
                  <a:pt x="324227" y="334419"/>
                </a:lnTo>
                <a:lnTo>
                  <a:pt x="345725" y="296219"/>
                </a:lnTo>
                <a:lnTo>
                  <a:pt x="359426" y="252914"/>
                </a:lnTo>
                <a:lnTo>
                  <a:pt x="364235" y="205739"/>
                </a:lnTo>
                <a:lnTo>
                  <a:pt x="359426" y="158553"/>
                </a:lnTo>
                <a:lnTo>
                  <a:pt x="345725" y="115244"/>
                </a:lnTo>
                <a:lnTo>
                  <a:pt x="324227" y="77044"/>
                </a:lnTo>
                <a:lnTo>
                  <a:pt x="296024" y="45186"/>
                </a:lnTo>
                <a:lnTo>
                  <a:pt x="262210" y="20905"/>
                </a:lnTo>
                <a:lnTo>
                  <a:pt x="223876" y="5431"/>
                </a:lnTo>
                <a:lnTo>
                  <a:pt x="18211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22542" y="539877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90" h="411479">
                <a:moveTo>
                  <a:pt x="0" y="205739"/>
                </a:moveTo>
                <a:lnTo>
                  <a:pt x="4809" y="158553"/>
                </a:lnTo>
                <a:lnTo>
                  <a:pt x="18510" y="115244"/>
                </a:lnTo>
                <a:lnTo>
                  <a:pt x="40008" y="77044"/>
                </a:lnTo>
                <a:lnTo>
                  <a:pt x="68211" y="45186"/>
                </a:lnTo>
                <a:lnTo>
                  <a:pt x="102025" y="20905"/>
                </a:lnTo>
                <a:lnTo>
                  <a:pt x="140359" y="5431"/>
                </a:lnTo>
                <a:lnTo>
                  <a:pt x="182117" y="0"/>
                </a:lnTo>
                <a:lnTo>
                  <a:pt x="223876" y="5431"/>
                </a:lnTo>
                <a:lnTo>
                  <a:pt x="262210" y="20905"/>
                </a:lnTo>
                <a:lnTo>
                  <a:pt x="296024" y="45186"/>
                </a:lnTo>
                <a:lnTo>
                  <a:pt x="324227" y="77044"/>
                </a:lnTo>
                <a:lnTo>
                  <a:pt x="345725" y="115244"/>
                </a:lnTo>
                <a:lnTo>
                  <a:pt x="359426" y="158553"/>
                </a:lnTo>
                <a:lnTo>
                  <a:pt x="364235" y="205739"/>
                </a:lnTo>
                <a:lnTo>
                  <a:pt x="359426" y="252914"/>
                </a:lnTo>
                <a:lnTo>
                  <a:pt x="345725" y="296219"/>
                </a:lnTo>
                <a:lnTo>
                  <a:pt x="324227" y="334419"/>
                </a:lnTo>
                <a:lnTo>
                  <a:pt x="296024" y="366281"/>
                </a:lnTo>
                <a:lnTo>
                  <a:pt x="262210" y="390568"/>
                </a:lnTo>
                <a:lnTo>
                  <a:pt x="223876" y="406046"/>
                </a:lnTo>
                <a:lnTo>
                  <a:pt x="182117" y="411479"/>
                </a:lnTo>
                <a:lnTo>
                  <a:pt x="140359" y="406046"/>
                </a:lnTo>
                <a:lnTo>
                  <a:pt x="102025" y="390568"/>
                </a:lnTo>
                <a:lnTo>
                  <a:pt x="68211" y="366281"/>
                </a:lnTo>
                <a:lnTo>
                  <a:pt x="40008" y="334419"/>
                </a:lnTo>
                <a:lnTo>
                  <a:pt x="18510" y="296219"/>
                </a:lnTo>
                <a:lnTo>
                  <a:pt x="4809" y="252914"/>
                </a:lnTo>
                <a:lnTo>
                  <a:pt x="0" y="20573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721856" y="5445455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343905" y="460629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182118" y="0"/>
                </a:moveTo>
                <a:lnTo>
                  <a:pt x="140359" y="5431"/>
                </a:lnTo>
                <a:lnTo>
                  <a:pt x="102025" y="20905"/>
                </a:lnTo>
                <a:lnTo>
                  <a:pt x="68211" y="45186"/>
                </a:lnTo>
                <a:lnTo>
                  <a:pt x="40008" y="77044"/>
                </a:lnTo>
                <a:lnTo>
                  <a:pt x="18510" y="115244"/>
                </a:lnTo>
                <a:lnTo>
                  <a:pt x="4809" y="158553"/>
                </a:lnTo>
                <a:lnTo>
                  <a:pt x="0" y="205740"/>
                </a:lnTo>
                <a:lnTo>
                  <a:pt x="4809" y="252926"/>
                </a:lnTo>
                <a:lnTo>
                  <a:pt x="18510" y="296235"/>
                </a:lnTo>
                <a:lnTo>
                  <a:pt x="40008" y="334435"/>
                </a:lnTo>
                <a:lnTo>
                  <a:pt x="68211" y="366293"/>
                </a:lnTo>
                <a:lnTo>
                  <a:pt x="102025" y="390574"/>
                </a:lnTo>
                <a:lnTo>
                  <a:pt x="140359" y="406048"/>
                </a:lnTo>
                <a:lnTo>
                  <a:pt x="182118" y="411480"/>
                </a:lnTo>
                <a:lnTo>
                  <a:pt x="223876" y="406048"/>
                </a:lnTo>
                <a:lnTo>
                  <a:pt x="262210" y="390574"/>
                </a:lnTo>
                <a:lnTo>
                  <a:pt x="296024" y="366293"/>
                </a:lnTo>
                <a:lnTo>
                  <a:pt x="324227" y="334435"/>
                </a:lnTo>
                <a:lnTo>
                  <a:pt x="345725" y="296235"/>
                </a:lnTo>
                <a:lnTo>
                  <a:pt x="359426" y="252926"/>
                </a:lnTo>
                <a:lnTo>
                  <a:pt x="364236" y="205740"/>
                </a:lnTo>
                <a:lnTo>
                  <a:pt x="359426" y="158553"/>
                </a:lnTo>
                <a:lnTo>
                  <a:pt x="345725" y="115244"/>
                </a:lnTo>
                <a:lnTo>
                  <a:pt x="324227" y="77044"/>
                </a:lnTo>
                <a:lnTo>
                  <a:pt x="296024" y="45186"/>
                </a:lnTo>
                <a:lnTo>
                  <a:pt x="262210" y="20905"/>
                </a:lnTo>
                <a:lnTo>
                  <a:pt x="223876" y="5431"/>
                </a:lnTo>
                <a:lnTo>
                  <a:pt x="18211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43905" y="4606290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0" y="205740"/>
                </a:moveTo>
                <a:lnTo>
                  <a:pt x="4809" y="158553"/>
                </a:lnTo>
                <a:lnTo>
                  <a:pt x="18510" y="115244"/>
                </a:lnTo>
                <a:lnTo>
                  <a:pt x="40008" y="77044"/>
                </a:lnTo>
                <a:lnTo>
                  <a:pt x="68211" y="45186"/>
                </a:lnTo>
                <a:lnTo>
                  <a:pt x="102025" y="20905"/>
                </a:lnTo>
                <a:lnTo>
                  <a:pt x="140359" y="5431"/>
                </a:lnTo>
                <a:lnTo>
                  <a:pt x="182118" y="0"/>
                </a:lnTo>
                <a:lnTo>
                  <a:pt x="223876" y="5431"/>
                </a:lnTo>
                <a:lnTo>
                  <a:pt x="262210" y="20905"/>
                </a:lnTo>
                <a:lnTo>
                  <a:pt x="296024" y="45186"/>
                </a:lnTo>
                <a:lnTo>
                  <a:pt x="324227" y="77044"/>
                </a:lnTo>
                <a:lnTo>
                  <a:pt x="345725" y="115244"/>
                </a:lnTo>
                <a:lnTo>
                  <a:pt x="359426" y="158553"/>
                </a:lnTo>
                <a:lnTo>
                  <a:pt x="364236" y="205740"/>
                </a:lnTo>
                <a:lnTo>
                  <a:pt x="359426" y="252926"/>
                </a:lnTo>
                <a:lnTo>
                  <a:pt x="345725" y="296235"/>
                </a:lnTo>
                <a:lnTo>
                  <a:pt x="324227" y="334435"/>
                </a:lnTo>
                <a:lnTo>
                  <a:pt x="296024" y="366293"/>
                </a:lnTo>
                <a:lnTo>
                  <a:pt x="262210" y="390574"/>
                </a:lnTo>
                <a:lnTo>
                  <a:pt x="223876" y="406048"/>
                </a:lnTo>
                <a:lnTo>
                  <a:pt x="182118" y="411480"/>
                </a:lnTo>
                <a:lnTo>
                  <a:pt x="140359" y="406048"/>
                </a:lnTo>
                <a:lnTo>
                  <a:pt x="102025" y="390574"/>
                </a:lnTo>
                <a:lnTo>
                  <a:pt x="68211" y="366293"/>
                </a:lnTo>
                <a:lnTo>
                  <a:pt x="40008" y="334435"/>
                </a:lnTo>
                <a:lnTo>
                  <a:pt x="18510" y="296235"/>
                </a:lnTo>
                <a:lnTo>
                  <a:pt x="4809" y="252926"/>
                </a:lnTo>
                <a:lnTo>
                  <a:pt x="0" y="205740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442584" y="4652645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425184" y="5000206"/>
            <a:ext cx="387108" cy="576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467855" y="5022341"/>
            <a:ext cx="228600" cy="417830"/>
          </a:xfrm>
          <a:custGeom>
            <a:avLst/>
            <a:gdLst/>
            <a:ahLst/>
            <a:cxnLst/>
            <a:rect l="l" t="t" r="r" b="b"/>
            <a:pathLst>
              <a:path w="228600" h="417829">
                <a:moveTo>
                  <a:pt x="180660" y="355079"/>
                </a:moveTo>
                <a:lnTo>
                  <a:pt x="157734" y="367156"/>
                </a:lnTo>
                <a:lnTo>
                  <a:pt x="228346" y="417829"/>
                </a:lnTo>
                <a:lnTo>
                  <a:pt x="227220" y="366521"/>
                </a:lnTo>
                <a:lnTo>
                  <a:pt x="186690" y="366521"/>
                </a:lnTo>
                <a:lnTo>
                  <a:pt x="180660" y="355079"/>
                </a:lnTo>
                <a:close/>
              </a:path>
              <a:path w="228600" h="417829">
                <a:moveTo>
                  <a:pt x="203531" y="343030"/>
                </a:moveTo>
                <a:lnTo>
                  <a:pt x="180660" y="355079"/>
                </a:lnTo>
                <a:lnTo>
                  <a:pt x="186690" y="366521"/>
                </a:lnTo>
                <a:lnTo>
                  <a:pt x="209550" y="354456"/>
                </a:lnTo>
                <a:lnTo>
                  <a:pt x="203531" y="343030"/>
                </a:lnTo>
                <a:close/>
              </a:path>
              <a:path w="228600" h="417829">
                <a:moveTo>
                  <a:pt x="226441" y="330961"/>
                </a:moveTo>
                <a:lnTo>
                  <a:pt x="203531" y="343030"/>
                </a:lnTo>
                <a:lnTo>
                  <a:pt x="209550" y="354456"/>
                </a:lnTo>
                <a:lnTo>
                  <a:pt x="186690" y="366521"/>
                </a:lnTo>
                <a:lnTo>
                  <a:pt x="227220" y="366521"/>
                </a:lnTo>
                <a:lnTo>
                  <a:pt x="226441" y="330961"/>
                </a:lnTo>
                <a:close/>
              </a:path>
              <a:path w="228600" h="417829">
                <a:moveTo>
                  <a:pt x="22860" y="0"/>
                </a:moveTo>
                <a:lnTo>
                  <a:pt x="0" y="12191"/>
                </a:lnTo>
                <a:lnTo>
                  <a:pt x="180660" y="355079"/>
                </a:lnTo>
                <a:lnTo>
                  <a:pt x="203531" y="343030"/>
                </a:lnTo>
                <a:lnTo>
                  <a:pt x="2286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45252" y="4221441"/>
            <a:ext cx="463283" cy="521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66409" y="4244466"/>
            <a:ext cx="304800" cy="361315"/>
          </a:xfrm>
          <a:custGeom>
            <a:avLst/>
            <a:gdLst/>
            <a:ahLst/>
            <a:cxnLst/>
            <a:rect l="l" t="t" r="r" b="b"/>
            <a:pathLst>
              <a:path w="304800" h="361314">
                <a:moveTo>
                  <a:pt x="19938" y="276605"/>
                </a:moveTo>
                <a:lnTo>
                  <a:pt x="0" y="361187"/>
                </a:lnTo>
                <a:lnTo>
                  <a:pt x="79628" y="326389"/>
                </a:lnTo>
                <a:lnTo>
                  <a:pt x="71710" y="319785"/>
                </a:lnTo>
                <a:lnTo>
                  <a:pt x="51435" y="319785"/>
                </a:lnTo>
                <a:lnTo>
                  <a:pt x="31623" y="303148"/>
                </a:lnTo>
                <a:lnTo>
                  <a:pt x="39893" y="293248"/>
                </a:lnTo>
                <a:lnTo>
                  <a:pt x="19938" y="276605"/>
                </a:lnTo>
                <a:close/>
              </a:path>
              <a:path w="304800" h="361314">
                <a:moveTo>
                  <a:pt x="39893" y="293248"/>
                </a:moveTo>
                <a:lnTo>
                  <a:pt x="31623" y="303148"/>
                </a:lnTo>
                <a:lnTo>
                  <a:pt x="51435" y="319785"/>
                </a:lnTo>
                <a:lnTo>
                  <a:pt x="59758" y="309817"/>
                </a:lnTo>
                <a:lnTo>
                  <a:pt x="39893" y="293248"/>
                </a:lnTo>
                <a:close/>
              </a:path>
              <a:path w="304800" h="361314">
                <a:moveTo>
                  <a:pt x="59758" y="309817"/>
                </a:moveTo>
                <a:lnTo>
                  <a:pt x="51435" y="319785"/>
                </a:lnTo>
                <a:lnTo>
                  <a:pt x="71710" y="319785"/>
                </a:lnTo>
                <a:lnTo>
                  <a:pt x="59758" y="309817"/>
                </a:lnTo>
                <a:close/>
              </a:path>
              <a:path w="304800" h="361314">
                <a:moveTo>
                  <a:pt x="284861" y="0"/>
                </a:moveTo>
                <a:lnTo>
                  <a:pt x="39893" y="293248"/>
                </a:lnTo>
                <a:lnTo>
                  <a:pt x="59758" y="309817"/>
                </a:lnTo>
                <a:lnTo>
                  <a:pt x="304673" y="16509"/>
                </a:lnTo>
                <a:lnTo>
                  <a:pt x="28486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77456" y="5844540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90" h="220979">
                <a:moveTo>
                  <a:pt x="0" y="220980"/>
                </a:moveTo>
                <a:lnTo>
                  <a:pt x="326135" y="220980"/>
                </a:lnTo>
                <a:lnTo>
                  <a:pt x="326135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03364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103364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58228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58228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13092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13092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67956" y="5871971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40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7956" y="5871971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40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21295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21295" y="5871971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4" y="166115"/>
                </a:lnTo>
                <a:lnTo>
                  <a:pt x="54864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77456" y="5844540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90" h="55245">
                <a:moveTo>
                  <a:pt x="326136" y="0"/>
                </a:moveTo>
                <a:lnTo>
                  <a:pt x="0" y="0"/>
                </a:lnTo>
                <a:lnTo>
                  <a:pt x="163068" y="54864"/>
                </a:lnTo>
                <a:lnTo>
                  <a:pt x="326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077456" y="5844540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90" h="55245">
                <a:moveTo>
                  <a:pt x="0" y="0"/>
                </a:moveTo>
                <a:lnTo>
                  <a:pt x="163068" y="54864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18276" y="4244301"/>
            <a:ext cx="411530" cy="557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61328" y="4267200"/>
            <a:ext cx="252729" cy="398780"/>
          </a:xfrm>
          <a:custGeom>
            <a:avLst/>
            <a:gdLst/>
            <a:ahLst/>
            <a:cxnLst/>
            <a:rect l="l" t="t" r="r" b="b"/>
            <a:pathLst>
              <a:path w="252729" h="398779">
                <a:moveTo>
                  <a:pt x="200590" y="339106"/>
                </a:moveTo>
                <a:lnTo>
                  <a:pt x="178562" y="352679"/>
                </a:lnTo>
                <a:lnTo>
                  <a:pt x="252475" y="398525"/>
                </a:lnTo>
                <a:lnTo>
                  <a:pt x="248148" y="350138"/>
                </a:lnTo>
                <a:lnTo>
                  <a:pt x="207391" y="350138"/>
                </a:lnTo>
                <a:lnTo>
                  <a:pt x="200590" y="339106"/>
                </a:lnTo>
                <a:close/>
              </a:path>
              <a:path w="252729" h="398779">
                <a:moveTo>
                  <a:pt x="222678" y="325497"/>
                </a:moveTo>
                <a:lnTo>
                  <a:pt x="200590" y="339106"/>
                </a:lnTo>
                <a:lnTo>
                  <a:pt x="207391" y="350138"/>
                </a:lnTo>
                <a:lnTo>
                  <a:pt x="229488" y="336550"/>
                </a:lnTo>
                <a:lnTo>
                  <a:pt x="222678" y="325497"/>
                </a:lnTo>
                <a:close/>
              </a:path>
              <a:path w="252729" h="398779">
                <a:moveTo>
                  <a:pt x="244729" y="311912"/>
                </a:moveTo>
                <a:lnTo>
                  <a:pt x="222678" y="325497"/>
                </a:lnTo>
                <a:lnTo>
                  <a:pt x="229488" y="336550"/>
                </a:lnTo>
                <a:lnTo>
                  <a:pt x="207391" y="350138"/>
                </a:lnTo>
                <a:lnTo>
                  <a:pt x="248148" y="350138"/>
                </a:lnTo>
                <a:lnTo>
                  <a:pt x="244729" y="311912"/>
                </a:lnTo>
                <a:close/>
              </a:path>
              <a:path w="252729" h="398779">
                <a:moveTo>
                  <a:pt x="22098" y="0"/>
                </a:moveTo>
                <a:lnTo>
                  <a:pt x="0" y="13716"/>
                </a:lnTo>
                <a:lnTo>
                  <a:pt x="200590" y="339106"/>
                </a:lnTo>
                <a:lnTo>
                  <a:pt x="222678" y="325497"/>
                </a:lnTo>
                <a:lnTo>
                  <a:pt x="2209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07335" y="4756403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89" h="220979">
                <a:moveTo>
                  <a:pt x="0" y="220980"/>
                </a:moveTo>
                <a:lnTo>
                  <a:pt x="326136" y="220980"/>
                </a:lnTo>
                <a:lnTo>
                  <a:pt x="326136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07335" y="4756403"/>
            <a:ext cx="326390" cy="220979"/>
          </a:xfrm>
          <a:custGeom>
            <a:avLst/>
            <a:gdLst/>
            <a:ahLst/>
            <a:cxnLst/>
            <a:rect l="l" t="t" r="r" b="b"/>
            <a:pathLst>
              <a:path w="326389" h="220979">
                <a:moveTo>
                  <a:pt x="0" y="220980"/>
                </a:moveTo>
                <a:lnTo>
                  <a:pt x="326136" y="220980"/>
                </a:lnTo>
                <a:lnTo>
                  <a:pt x="326136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34767" y="4783835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6"/>
                </a:moveTo>
                <a:lnTo>
                  <a:pt x="53339" y="166116"/>
                </a:lnTo>
                <a:lnTo>
                  <a:pt x="53339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34767" y="4783835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6"/>
                </a:moveTo>
                <a:lnTo>
                  <a:pt x="53339" y="166116"/>
                </a:lnTo>
                <a:lnTo>
                  <a:pt x="53339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88107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88107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42972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42972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97835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97835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51176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51176" y="4783835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4" h="166370">
                <a:moveTo>
                  <a:pt x="0" y="166116"/>
                </a:moveTo>
                <a:lnTo>
                  <a:pt x="54863" y="166116"/>
                </a:lnTo>
                <a:lnTo>
                  <a:pt x="54863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07335" y="4756403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89" h="55245">
                <a:moveTo>
                  <a:pt x="326136" y="0"/>
                </a:moveTo>
                <a:lnTo>
                  <a:pt x="0" y="0"/>
                </a:lnTo>
                <a:lnTo>
                  <a:pt x="163068" y="54864"/>
                </a:lnTo>
                <a:lnTo>
                  <a:pt x="326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07335" y="4756403"/>
            <a:ext cx="326390" cy="55244"/>
          </a:xfrm>
          <a:custGeom>
            <a:avLst/>
            <a:gdLst/>
            <a:ahLst/>
            <a:cxnLst/>
            <a:rect l="l" t="t" r="r" b="b"/>
            <a:pathLst>
              <a:path w="326389" h="55245">
                <a:moveTo>
                  <a:pt x="0" y="0"/>
                </a:moveTo>
                <a:lnTo>
                  <a:pt x="163068" y="54864"/>
                </a:lnTo>
                <a:lnTo>
                  <a:pt x="32613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18303" y="4053801"/>
            <a:ext cx="1092708" cy="640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39461" y="4076572"/>
            <a:ext cx="933450" cy="481330"/>
          </a:xfrm>
          <a:custGeom>
            <a:avLst/>
            <a:gdLst/>
            <a:ahLst/>
            <a:cxnLst/>
            <a:rect l="l" t="t" r="r" b="b"/>
            <a:pathLst>
              <a:path w="933450" h="481329">
                <a:moveTo>
                  <a:pt x="51815" y="411606"/>
                </a:moveTo>
                <a:lnTo>
                  <a:pt x="0" y="481329"/>
                </a:lnTo>
                <a:lnTo>
                  <a:pt x="86867" y="480821"/>
                </a:lnTo>
                <a:lnTo>
                  <a:pt x="78185" y="463676"/>
                </a:lnTo>
                <a:lnTo>
                  <a:pt x="63626" y="463676"/>
                </a:lnTo>
                <a:lnTo>
                  <a:pt x="51942" y="440563"/>
                </a:lnTo>
                <a:lnTo>
                  <a:pt x="63511" y="434700"/>
                </a:lnTo>
                <a:lnTo>
                  <a:pt x="51815" y="411606"/>
                </a:lnTo>
                <a:close/>
              </a:path>
              <a:path w="933450" h="481329">
                <a:moveTo>
                  <a:pt x="63511" y="434700"/>
                </a:moveTo>
                <a:lnTo>
                  <a:pt x="51942" y="440563"/>
                </a:lnTo>
                <a:lnTo>
                  <a:pt x="63626" y="463676"/>
                </a:lnTo>
                <a:lnTo>
                  <a:pt x="75212" y="457805"/>
                </a:lnTo>
                <a:lnTo>
                  <a:pt x="63511" y="434700"/>
                </a:lnTo>
                <a:close/>
              </a:path>
              <a:path w="933450" h="481329">
                <a:moveTo>
                  <a:pt x="75212" y="457805"/>
                </a:moveTo>
                <a:lnTo>
                  <a:pt x="63626" y="463676"/>
                </a:lnTo>
                <a:lnTo>
                  <a:pt x="78185" y="463676"/>
                </a:lnTo>
                <a:lnTo>
                  <a:pt x="75212" y="457805"/>
                </a:lnTo>
                <a:close/>
              </a:path>
              <a:path w="933450" h="481329">
                <a:moveTo>
                  <a:pt x="921258" y="0"/>
                </a:moveTo>
                <a:lnTo>
                  <a:pt x="63511" y="434700"/>
                </a:lnTo>
                <a:lnTo>
                  <a:pt x="75212" y="457805"/>
                </a:lnTo>
                <a:lnTo>
                  <a:pt x="932941" y="23113"/>
                </a:lnTo>
                <a:lnTo>
                  <a:pt x="92125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85459" y="4939284"/>
            <a:ext cx="448106" cy="682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8132" y="4961382"/>
            <a:ext cx="290195" cy="524510"/>
          </a:xfrm>
          <a:custGeom>
            <a:avLst/>
            <a:gdLst/>
            <a:ahLst/>
            <a:cxnLst/>
            <a:rect l="l" t="t" r="r" b="b"/>
            <a:pathLst>
              <a:path w="290195" h="524510">
                <a:moveTo>
                  <a:pt x="241621" y="462120"/>
                </a:moveTo>
                <a:lnTo>
                  <a:pt x="218820" y="474345"/>
                </a:lnTo>
                <a:lnTo>
                  <a:pt x="289813" y="524510"/>
                </a:lnTo>
                <a:lnTo>
                  <a:pt x="288324" y="473583"/>
                </a:lnTo>
                <a:lnTo>
                  <a:pt x="247776" y="473583"/>
                </a:lnTo>
                <a:lnTo>
                  <a:pt x="241621" y="462120"/>
                </a:lnTo>
                <a:close/>
              </a:path>
              <a:path w="290195" h="524510">
                <a:moveTo>
                  <a:pt x="264505" y="449849"/>
                </a:moveTo>
                <a:lnTo>
                  <a:pt x="241621" y="462120"/>
                </a:lnTo>
                <a:lnTo>
                  <a:pt x="247776" y="473583"/>
                </a:lnTo>
                <a:lnTo>
                  <a:pt x="270637" y="461264"/>
                </a:lnTo>
                <a:lnTo>
                  <a:pt x="264505" y="449849"/>
                </a:lnTo>
                <a:close/>
              </a:path>
              <a:path w="290195" h="524510">
                <a:moveTo>
                  <a:pt x="287273" y="437642"/>
                </a:moveTo>
                <a:lnTo>
                  <a:pt x="264505" y="449849"/>
                </a:lnTo>
                <a:lnTo>
                  <a:pt x="270637" y="461264"/>
                </a:lnTo>
                <a:lnTo>
                  <a:pt x="247776" y="473583"/>
                </a:lnTo>
                <a:lnTo>
                  <a:pt x="288324" y="473583"/>
                </a:lnTo>
                <a:lnTo>
                  <a:pt x="287273" y="437642"/>
                </a:lnTo>
                <a:close/>
              </a:path>
              <a:path w="290195" h="524510">
                <a:moveTo>
                  <a:pt x="22859" y="0"/>
                </a:moveTo>
                <a:lnTo>
                  <a:pt x="0" y="12192"/>
                </a:lnTo>
                <a:lnTo>
                  <a:pt x="241621" y="462120"/>
                </a:lnTo>
                <a:lnTo>
                  <a:pt x="264505" y="449849"/>
                </a:lnTo>
                <a:lnTo>
                  <a:pt x="228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90004" y="5742432"/>
            <a:ext cx="448106" cy="682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932676" y="5764491"/>
            <a:ext cx="290195" cy="524510"/>
          </a:xfrm>
          <a:custGeom>
            <a:avLst/>
            <a:gdLst/>
            <a:ahLst/>
            <a:cxnLst/>
            <a:rect l="l" t="t" r="r" b="b"/>
            <a:pathLst>
              <a:path w="290195" h="524510">
                <a:moveTo>
                  <a:pt x="241646" y="462169"/>
                </a:moveTo>
                <a:lnTo>
                  <a:pt x="218821" y="474433"/>
                </a:lnTo>
                <a:lnTo>
                  <a:pt x="289814" y="524510"/>
                </a:lnTo>
                <a:lnTo>
                  <a:pt x="288324" y="473583"/>
                </a:lnTo>
                <a:lnTo>
                  <a:pt x="247776" y="473583"/>
                </a:lnTo>
                <a:lnTo>
                  <a:pt x="241646" y="462169"/>
                </a:lnTo>
                <a:close/>
              </a:path>
              <a:path w="290195" h="524510">
                <a:moveTo>
                  <a:pt x="264495" y="449893"/>
                </a:moveTo>
                <a:lnTo>
                  <a:pt x="241646" y="462169"/>
                </a:lnTo>
                <a:lnTo>
                  <a:pt x="247776" y="473583"/>
                </a:lnTo>
                <a:lnTo>
                  <a:pt x="270637" y="461327"/>
                </a:lnTo>
                <a:lnTo>
                  <a:pt x="264495" y="449893"/>
                </a:lnTo>
                <a:close/>
              </a:path>
              <a:path w="290195" h="524510">
                <a:moveTo>
                  <a:pt x="287274" y="437654"/>
                </a:moveTo>
                <a:lnTo>
                  <a:pt x="264495" y="449893"/>
                </a:lnTo>
                <a:lnTo>
                  <a:pt x="270637" y="461327"/>
                </a:lnTo>
                <a:lnTo>
                  <a:pt x="247776" y="473583"/>
                </a:lnTo>
                <a:lnTo>
                  <a:pt x="288324" y="473583"/>
                </a:lnTo>
                <a:lnTo>
                  <a:pt x="287274" y="437654"/>
                </a:lnTo>
                <a:close/>
              </a:path>
              <a:path w="290195" h="524510">
                <a:moveTo>
                  <a:pt x="22859" y="0"/>
                </a:moveTo>
                <a:lnTo>
                  <a:pt x="0" y="12268"/>
                </a:lnTo>
                <a:lnTo>
                  <a:pt x="241646" y="462169"/>
                </a:lnTo>
                <a:lnTo>
                  <a:pt x="264495" y="449893"/>
                </a:lnTo>
                <a:lnTo>
                  <a:pt x="228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91050" y="4537709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182117" y="0"/>
                </a:moveTo>
                <a:lnTo>
                  <a:pt x="140359" y="5453"/>
                </a:lnTo>
                <a:lnTo>
                  <a:pt x="102025" y="20989"/>
                </a:lnTo>
                <a:lnTo>
                  <a:pt x="68211" y="45366"/>
                </a:lnTo>
                <a:lnTo>
                  <a:pt x="40008" y="77346"/>
                </a:lnTo>
                <a:lnTo>
                  <a:pt x="18510" y="115688"/>
                </a:lnTo>
                <a:lnTo>
                  <a:pt x="4809" y="159153"/>
                </a:lnTo>
                <a:lnTo>
                  <a:pt x="0" y="206501"/>
                </a:lnTo>
                <a:lnTo>
                  <a:pt x="4809" y="253850"/>
                </a:lnTo>
                <a:lnTo>
                  <a:pt x="18510" y="297315"/>
                </a:lnTo>
                <a:lnTo>
                  <a:pt x="40008" y="335657"/>
                </a:lnTo>
                <a:lnTo>
                  <a:pt x="68211" y="367637"/>
                </a:lnTo>
                <a:lnTo>
                  <a:pt x="102025" y="392014"/>
                </a:lnTo>
                <a:lnTo>
                  <a:pt x="140359" y="407550"/>
                </a:lnTo>
                <a:lnTo>
                  <a:pt x="182117" y="413003"/>
                </a:lnTo>
                <a:lnTo>
                  <a:pt x="223876" y="407550"/>
                </a:lnTo>
                <a:lnTo>
                  <a:pt x="262210" y="392014"/>
                </a:lnTo>
                <a:lnTo>
                  <a:pt x="296024" y="367637"/>
                </a:lnTo>
                <a:lnTo>
                  <a:pt x="324227" y="335657"/>
                </a:lnTo>
                <a:lnTo>
                  <a:pt x="345725" y="297315"/>
                </a:lnTo>
                <a:lnTo>
                  <a:pt x="359426" y="253850"/>
                </a:lnTo>
                <a:lnTo>
                  <a:pt x="364236" y="206501"/>
                </a:lnTo>
                <a:lnTo>
                  <a:pt x="359426" y="159153"/>
                </a:lnTo>
                <a:lnTo>
                  <a:pt x="345725" y="115688"/>
                </a:lnTo>
                <a:lnTo>
                  <a:pt x="324227" y="77346"/>
                </a:lnTo>
                <a:lnTo>
                  <a:pt x="296024" y="45366"/>
                </a:lnTo>
                <a:lnTo>
                  <a:pt x="262210" y="20989"/>
                </a:lnTo>
                <a:lnTo>
                  <a:pt x="223876" y="5453"/>
                </a:lnTo>
                <a:lnTo>
                  <a:pt x="18211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91050" y="4537709"/>
            <a:ext cx="364490" cy="413384"/>
          </a:xfrm>
          <a:custGeom>
            <a:avLst/>
            <a:gdLst/>
            <a:ahLst/>
            <a:cxnLst/>
            <a:rect l="l" t="t" r="r" b="b"/>
            <a:pathLst>
              <a:path w="364489" h="413385">
                <a:moveTo>
                  <a:pt x="0" y="206501"/>
                </a:moveTo>
                <a:lnTo>
                  <a:pt x="4809" y="159153"/>
                </a:lnTo>
                <a:lnTo>
                  <a:pt x="18510" y="115688"/>
                </a:lnTo>
                <a:lnTo>
                  <a:pt x="40008" y="77346"/>
                </a:lnTo>
                <a:lnTo>
                  <a:pt x="68211" y="45366"/>
                </a:lnTo>
                <a:lnTo>
                  <a:pt x="102025" y="20989"/>
                </a:lnTo>
                <a:lnTo>
                  <a:pt x="140359" y="5453"/>
                </a:lnTo>
                <a:lnTo>
                  <a:pt x="182117" y="0"/>
                </a:lnTo>
                <a:lnTo>
                  <a:pt x="223876" y="5453"/>
                </a:lnTo>
                <a:lnTo>
                  <a:pt x="262210" y="20989"/>
                </a:lnTo>
                <a:lnTo>
                  <a:pt x="296024" y="45366"/>
                </a:lnTo>
                <a:lnTo>
                  <a:pt x="324227" y="77346"/>
                </a:lnTo>
                <a:lnTo>
                  <a:pt x="345725" y="115688"/>
                </a:lnTo>
                <a:lnTo>
                  <a:pt x="359426" y="159153"/>
                </a:lnTo>
                <a:lnTo>
                  <a:pt x="364236" y="206501"/>
                </a:lnTo>
                <a:lnTo>
                  <a:pt x="359426" y="253850"/>
                </a:lnTo>
                <a:lnTo>
                  <a:pt x="345725" y="297315"/>
                </a:lnTo>
                <a:lnTo>
                  <a:pt x="324227" y="335657"/>
                </a:lnTo>
                <a:lnTo>
                  <a:pt x="296024" y="367637"/>
                </a:lnTo>
                <a:lnTo>
                  <a:pt x="262210" y="392014"/>
                </a:lnTo>
                <a:lnTo>
                  <a:pt x="223876" y="407550"/>
                </a:lnTo>
                <a:lnTo>
                  <a:pt x="182117" y="413003"/>
                </a:lnTo>
                <a:lnTo>
                  <a:pt x="140359" y="407550"/>
                </a:lnTo>
                <a:lnTo>
                  <a:pt x="102025" y="392014"/>
                </a:lnTo>
                <a:lnTo>
                  <a:pt x="68211" y="367637"/>
                </a:lnTo>
                <a:lnTo>
                  <a:pt x="40008" y="335657"/>
                </a:lnTo>
                <a:lnTo>
                  <a:pt x="18510" y="297315"/>
                </a:lnTo>
                <a:lnTo>
                  <a:pt x="4809" y="253850"/>
                </a:lnTo>
                <a:lnTo>
                  <a:pt x="0" y="206501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4689094" y="4584954"/>
            <a:ext cx="1676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126985" y="6300978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59" h="411479">
                <a:moveTo>
                  <a:pt x="182880" y="0"/>
                </a:moveTo>
                <a:lnTo>
                  <a:pt x="140958" y="5433"/>
                </a:lnTo>
                <a:lnTo>
                  <a:pt x="102470" y="20911"/>
                </a:lnTo>
                <a:lnTo>
                  <a:pt x="68513" y="45198"/>
                </a:lnTo>
                <a:lnTo>
                  <a:pt x="40188" y="77060"/>
                </a:lnTo>
                <a:lnTo>
                  <a:pt x="18594" y="115260"/>
                </a:lnTo>
                <a:lnTo>
                  <a:pt x="4831" y="158565"/>
                </a:lnTo>
                <a:lnTo>
                  <a:pt x="0" y="205740"/>
                </a:lnTo>
                <a:lnTo>
                  <a:pt x="4831" y="252914"/>
                </a:lnTo>
                <a:lnTo>
                  <a:pt x="18594" y="296219"/>
                </a:lnTo>
                <a:lnTo>
                  <a:pt x="40188" y="334419"/>
                </a:lnTo>
                <a:lnTo>
                  <a:pt x="68513" y="366281"/>
                </a:lnTo>
                <a:lnTo>
                  <a:pt x="102470" y="390568"/>
                </a:lnTo>
                <a:lnTo>
                  <a:pt x="140958" y="406046"/>
                </a:lnTo>
                <a:lnTo>
                  <a:pt x="182880" y="411480"/>
                </a:lnTo>
                <a:lnTo>
                  <a:pt x="224801" y="406046"/>
                </a:lnTo>
                <a:lnTo>
                  <a:pt x="263289" y="390568"/>
                </a:lnTo>
                <a:lnTo>
                  <a:pt x="297246" y="366281"/>
                </a:lnTo>
                <a:lnTo>
                  <a:pt x="325571" y="334419"/>
                </a:lnTo>
                <a:lnTo>
                  <a:pt x="347165" y="296219"/>
                </a:lnTo>
                <a:lnTo>
                  <a:pt x="360928" y="252914"/>
                </a:lnTo>
                <a:lnTo>
                  <a:pt x="365760" y="205740"/>
                </a:lnTo>
                <a:lnTo>
                  <a:pt x="360928" y="158565"/>
                </a:lnTo>
                <a:lnTo>
                  <a:pt x="347165" y="115260"/>
                </a:lnTo>
                <a:lnTo>
                  <a:pt x="325571" y="77060"/>
                </a:lnTo>
                <a:lnTo>
                  <a:pt x="297246" y="45198"/>
                </a:lnTo>
                <a:lnTo>
                  <a:pt x="263289" y="20911"/>
                </a:lnTo>
                <a:lnTo>
                  <a:pt x="224801" y="5433"/>
                </a:lnTo>
                <a:lnTo>
                  <a:pt x="18288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26985" y="6300978"/>
            <a:ext cx="365760" cy="411480"/>
          </a:xfrm>
          <a:custGeom>
            <a:avLst/>
            <a:gdLst/>
            <a:ahLst/>
            <a:cxnLst/>
            <a:rect l="l" t="t" r="r" b="b"/>
            <a:pathLst>
              <a:path w="365759" h="411479">
                <a:moveTo>
                  <a:pt x="0" y="205740"/>
                </a:moveTo>
                <a:lnTo>
                  <a:pt x="4831" y="158565"/>
                </a:lnTo>
                <a:lnTo>
                  <a:pt x="18594" y="115260"/>
                </a:lnTo>
                <a:lnTo>
                  <a:pt x="40188" y="77060"/>
                </a:lnTo>
                <a:lnTo>
                  <a:pt x="68513" y="45198"/>
                </a:lnTo>
                <a:lnTo>
                  <a:pt x="102470" y="20911"/>
                </a:lnTo>
                <a:lnTo>
                  <a:pt x="140958" y="5433"/>
                </a:lnTo>
                <a:lnTo>
                  <a:pt x="182880" y="0"/>
                </a:lnTo>
                <a:lnTo>
                  <a:pt x="224801" y="5433"/>
                </a:lnTo>
                <a:lnTo>
                  <a:pt x="263289" y="20911"/>
                </a:lnTo>
                <a:lnTo>
                  <a:pt x="297246" y="45198"/>
                </a:lnTo>
                <a:lnTo>
                  <a:pt x="325571" y="77060"/>
                </a:lnTo>
                <a:lnTo>
                  <a:pt x="347165" y="115260"/>
                </a:lnTo>
                <a:lnTo>
                  <a:pt x="360928" y="158565"/>
                </a:lnTo>
                <a:lnTo>
                  <a:pt x="365760" y="205740"/>
                </a:lnTo>
                <a:lnTo>
                  <a:pt x="360928" y="252914"/>
                </a:lnTo>
                <a:lnTo>
                  <a:pt x="347165" y="296219"/>
                </a:lnTo>
                <a:lnTo>
                  <a:pt x="325571" y="334419"/>
                </a:lnTo>
                <a:lnTo>
                  <a:pt x="297246" y="366281"/>
                </a:lnTo>
                <a:lnTo>
                  <a:pt x="263289" y="390568"/>
                </a:lnTo>
                <a:lnTo>
                  <a:pt x="224801" y="406046"/>
                </a:lnTo>
                <a:lnTo>
                  <a:pt x="182880" y="411480"/>
                </a:lnTo>
                <a:lnTo>
                  <a:pt x="140958" y="406046"/>
                </a:lnTo>
                <a:lnTo>
                  <a:pt x="102470" y="390568"/>
                </a:lnTo>
                <a:lnTo>
                  <a:pt x="68513" y="366281"/>
                </a:lnTo>
                <a:lnTo>
                  <a:pt x="40188" y="334419"/>
                </a:lnTo>
                <a:lnTo>
                  <a:pt x="18594" y="296219"/>
                </a:lnTo>
                <a:lnTo>
                  <a:pt x="4831" y="252914"/>
                </a:lnTo>
                <a:lnTo>
                  <a:pt x="0" y="20574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226934" y="6348272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793485" y="5485638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182117" y="0"/>
                </a:moveTo>
                <a:lnTo>
                  <a:pt x="140359" y="5431"/>
                </a:lnTo>
                <a:lnTo>
                  <a:pt x="102025" y="20905"/>
                </a:lnTo>
                <a:lnTo>
                  <a:pt x="68211" y="45186"/>
                </a:lnTo>
                <a:lnTo>
                  <a:pt x="40008" y="77044"/>
                </a:lnTo>
                <a:lnTo>
                  <a:pt x="18510" y="115244"/>
                </a:lnTo>
                <a:lnTo>
                  <a:pt x="4809" y="158553"/>
                </a:lnTo>
                <a:lnTo>
                  <a:pt x="0" y="205740"/>
                </a:lnTo>
                <a:lnTo>
                  <a:pt x="4809" y="252914"/>
                </a:lnTo>
                <a:lnTo>
                  <a:pt x="18510" y="296219"/>
                </a:lnTo>
                <a:lnTo>
                  <a:pt x="40008" y="334419"/>
                </a:lnTo>
                <a:lnTo>
                  <a:pt x="68211" y="366281"/>
                </a:lnTo>
                <a:lnTo>
                  <a:pt x="102025" y="390568"/>
                </a:lnTo>
                <a:lnTo>
                  <a:pt x="140359" y="406046"/>
                </a:lnTo>
                <a:lnTo>
                  <a:pt x="182117" y="411480"/>
                </a:lnTo>
                <a:lnTo>
                  <a:pt x="223876" y="406046"/>
                </a:lnTo>
                <a:lnTo>
                  <a:pt x="262210" y="390568"/>
                </a:lnTo>
                <a:lnTo>
                  <a:pt x="296024" y="366281"/>
                </a:lnTo>
                <a:lnTo>
                  <a:pt x="324227" y="334419"/>
                </a:lnTo>
                <a:lnTo>
                  <a:pt x="345725" y="296219"/>
                </a:lnTo>
                <a:lnTo>
                  <a:pt x="359426" y="252914"/>
                </a:lnTo>
                <a:lnTo>
                  <a:pt x="364236" y="205740"/>
                </a:lnTo>
                <a:lnTo>
                  <a:pt x="359426" y="158553"/>
                </a:lnTo>
                <a:lnTo>
                  <a:pt x="345725" y="115244"/>
                </a:lnTo>
                <a:lnTo>
                  <a:pt x="324227" y="77044"/>
                </a:lnTo>
                <a:lnTo>
                  <a:pt x="296024" y="45186"/>
                </a:lnTo>
                <a:lnTo>
                  <a:pt x="262210" y="20905"/>
                </a:lnTo>
                <a:lnTo>
                  <a:pt x="223876" y="5431"/>
                </a:lnTo>
                <a:lnTo>
                  <a:pt x="18211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3485" y="5485638"/>
            <a:ext cx="364490" cy="411480"/>
          </a:xfrm>
          <a:custGeom>
            <a:avLst/>
            <a:gdLst/>
            <a:ahLst/>
            <a:cxnLst/>
            <a:rect l="l" t="t" r="r" b="b"/>
            <a:pathLst>
              <a:path w="364489" h="411479">
                <a:moveTo>
                  <a:pt x="0" y="205740"/>
                </a:moveTo>
                <a:lnTo>
                  <a:pt x="4809" y="158553"/>
                </a:lnTo>
                <a:lnTo>
                  <a:pt x="18510" y="115244"/>
                </a:lnTo>
                <a:lnTo>
                  <a:pt x="40008" y="77044"/>
                </a:lnTo>
                <a:lnTo>
                  <a:pt x="68211" y="45186"/>
                </a:lnTo>
                <a:lnTo>
                  <a:pt x="102025" y="20905"/>
                </a:lnTo>
                <a:lnTo>
                  <a:pt x="140359" y="5431"/>
                </a:lnTo>
                <a:lnTo>
                  <a:pt x="182117" y="0"/>
                </a:lnTo>
                <a:lnTo>
                  <a:pt x="223876" y="5431"/>
                </a:lnTo>
                <a:lnTo>
                  <a:pt x="262210" y="20905"/>
                </a:lnTo>
                <a:lnTo>
                  <a:pt x="296024" y="45186"/>
                </a:lnTo>
                <a:lnTo>
                  <a:pt x="324227" y="77044"/>
                </a:lnTo>
                <a:lnTo>
                  <a:pt x="345725" y="115244"/>
                </a:lnTo>
                <a:lnTo>
                  <a:pt x="359426" y="158553"/>
                </a:lnTo>
                <a:lnTo>
                  <a:pt x="364236" y="205740"/>
                </a:lnTo>
                <a:lnTo>
                  <a:pt x="359426" y="252914"/>
                </a:lnTo>
                <a:lnTo>
                  <a:pt x="345725" y="296219"/>
                </a:lnTo>
                <a:lnTo>
                  <a:pt x="324227" y="334419"/>
                </a:lnTo>
                <a:lnTo>
                  <a:pt x="296024" y="366281"/>
                </a:lnTo>
                <a:lnTo>
                  <a:pt x="262210" y="390568"/>
                </a:lnTo>
                <a:lnTo>
                  <a:pt x="223876" y="406046"/>
                </a:lnTo>
                <a:lnTo>
                  <a:pt x="182117" y="411480"/>
                </a:lnTo>
                <a:lnTo>
                  <a:pt x="140359" y="406046"/>
                </a:lnTo>
                <a:lnTo>
                  <a:pt x="102025" y="390568"/>
                </a:lnTo>
                <a:lnTo>
                  <a:pt x="68211" y="366281"/>
                </a:lnTo>
                <a:lnTo>
                  <a:pt x="40008" y="334419"/>
                </a:lnTo>
                <a:lnTo>
                  <a:pt x="18510" y="296219"/>
                </a:lnTo>
                <a:lnTo>
                  <a:pt x="4809" y="252914"/>
                </a:lnTo>
                <a:lnTo>
                  <a:pt x="0" y="205740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5892165" y="5532628"/>
            <a:ext cx="16700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951476" y="4096511"/>
            <a:ext cx="327660" cy="220979"/>
          </a:xfrm>
          <a:custGeom>
            <a:avLst/>
            <a:gdLst/>
            <a:ahLst/>
            <a:cxnLst/>
            <a:rect l="l" t="t" r="r" b="b"/>
            <a:pathLst>
              <a:path w="327660" h="220979">
                <a:moveTo>
                  <a:pt x="0" y="220980"/>
                </a:moveTo>
                <a:lnTo>
                  <a:pt x="327660" y="220980"/>
                </a:lnTo>
                <a:lnTo>
                  <a:pt x="327660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951476" y="4096511"/>
            <a:ext cx="327660" cy="220979"/>
          </a:xfrm>
          <a:custGeom>
            <a:avLst/>
            <a:gdLst/>
            <a:ahLst/>
            <a:cxnLst/>
            <a:rect l="l" t="t" r="r" b="b"/>
            <a:pathLst>
              <a:path w="327660" h="220979">
                <a:moveTo>
                  <a:pt x="0" y="220980"/>
                </a:moveTo>
                <a:lnTo>
                  <a:pt x="327660" y="220980"/>
                </a:lnTo>
                <a:lnTo>
                  <a:pt x="327660" y="0"/>
                </a:lnTo>
                <a:lnTo>
                  <a:pt x="0" y="0"/>
                </a:lnTo>
                <a:lnTo>
                  <a:pt x="0" y="22098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78908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78908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33771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3771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88635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88635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43500" y="4123944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40" y="166115"/>
                </a:lnTo>
                <a:lnTo>
                  <a:pt x="5334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43500" y="4123944"/>
            <a:ext cx="53340" cy="166370"/>
          </a:xfrm>
          <a:custGeom>
            <a:avLst/>
            <a:gdLst/>
            <a:ahLst/>
            <a:cxnLst/>
            <a:rect l="l" t="t" r="r" b="b"/>
            <a:pathLst>
              <a:path w="53339" h="166370">
                <a:moveTo>
                  <a:pt x="0" y="166115"/>
                </a:moveTo>
                <a:lnTo>
                  <a:pt x="53339" y="166115"/>
                </a:lnTo>
                <a:lnTo>
                  <a:pt x="5333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96840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96840" y="4123944"/>
            <a:ext cx="55244" cy="166370"/>
          </a:xfrm>
          <a:custGeom>
            <a:avLst/>
            <a:gdLst/>
            <a:ahLst/>
            <a:cxnLst/>
            <a:rect l="l" t="t" r="r" b="b"/>
            <a:pathLst>
              <a:path w="55245" h="166370">
                <a:moveTo>
                  <a:pt x="0" y="166115"/>
                </a:moveTo>
                <a:lnTo>
                  <a:pt x="54863" y="166115"/>
                </a:lnTo>
                <a:lnTo>
                  <a:pt x="54863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51476" y="4096511"/>
            <a:ext cx="327660" cy="55244"/>
          </a:xfrm>
          <a:custGeom>
            <a:avLst/>
            <a:gdLst/>
            <a:ahLst/>
            <a:cxnLst/>
            <a:rect l="l" t="t" r="r" b="b"/>
            <a:pathLst>
              <a:path w="327660" h="55245">
                <a:moveTo>
                  <a:pt x="327660" y="0"/>
                </a:moveTo>
                <a:lnTo>
                  <a:pt x="0" y="0"/>
                </a:lnTo>
                <a:lnTo>
                  <a:pt x="163829" y="54863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51476" y="4096511"/>
            <a:ext cx="327660" cy="55244"/>
          </a:xfrm>
          <a:custGeom>
            <a:avLst/>
            <a:gdLst/>
            <a:ahLst/>
            <a:cxnLst/>
            <a:rect l="l" t="t" r="r" b="b"/>
            <a:pathLst>
              <a:path w="327660" h="55245">
                <a:moveTo>
                  <a:pt x="0" y="0"/>
                </a:moveTo>
                <a:lnTo>
                  <a:pt x="163829" y="54863"/>
                </a:lnTo>
                <a:lnTo>
                  <a:pt x="32766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8755126" y="6479438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70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383145" cy="126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MPI_Bcast(cont)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Comparison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r>
              <a:rPr sz="1800" spc="-49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MPI_Send</a:t>
            </a:r>
            <a:r>
              <a:rPr sz="1800" spc="-49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Lucida Console"/>
                <a:cs typeface="Lucida Console"/>
              </a:rPr>
              <a:t>MPI_Recv</a:t>
            </a:r>
            <a:endParaRPr sz="1800">
              <a:latin typeface="Lucida Console"/>
              <a:cs typeface="Lucida Console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portions </a:t>
            </a:r>
            <a:r>
              <a:rPr sz="2000" dirty="0">
                <a:latin typeface="Calibri"/>
                <a:cs typeface="Calibri"/>
              </a:rPr>
              <a:t>of 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91262" y="2286761"/>
            <a:ext cx="8763000" cy="3787140"/>
          </a:xfrm>
          <a:custGeom>
            <a:avLst/>
            <a:gdLst/>
            <a:ahLst/>
            <a:cxnLst/>
            <a:rect l="l" t="t" r="r" b="b"/>
            <a:pathLst>
              <a:path w="8763000" h="3787140">
                <a:moveTo>
                  <a:pt x="0" y="3787140"/>
                </a:moveTo>
                <a:lnTo>
                  <a:pt x="8763000" y="3787140"/>
                </a:lnTo>
                <a:lnTo>
                  <a:pt x="8763000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715" y="2325623"/>
            <a:ext cx="391287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EF"/>
                </a:solidFill>
                <a:latin typeface="Lucida Console"/>
                <a:cs typeface="Lucida Console"/>
              </a:rPr>
              <a:t>for </a:t>
            </a:r>
            <a:r>
              <a:rPr sz="1500" spc="-5" dirty="0">
                <a:latin typeface="Lucida Console"/>
                <a:cs typeface="Lucida Console"/>
              </a:rPr>
              <a:t>(i =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; i &lt; num_trials; i++)</a:t>
            </a:r>
            <a:r>
              <a:rPr sz="1500" spc="-114" dirty="0">
                <a:latin typeface="Lucida Console"/>
                <a:cs typeface="Lucida Console"/>
              </a:rPr>
              <a:t> </a:t>
            </a:r>
            <a:r>
              <a:rPr sz="1500" spc="-5" dirty="0">
                <a:latin typeface="Lucida Console"/>
                <a:cs typeface="Lucida Console"/>
              </a:rPr>
              <a:t>{</a:t>
            </a:r>
            <a:endParaRPr sz="1500">
              <a:latin typeface="Lucida Console"/>
              <a:cs typeface="Lucida Console"/>
            </a:endParaRPr>
          </a:p>
          <a:p>
            <a:pPr marL="24130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 Time</a:t>
            </a:r>
            <a:r>
              <a:rPr sz="1500" spc="-7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my_bcast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620" y="2782823"/>
            <a:ext cx="16256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</a:t>
            </a:r>
            <a:r>
              <a:rPr sz="1500" spc="-10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Synchronize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620" y="3011678"/>
            <a:ext cx="15113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MPI_Barrier(M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5150" y="2820058"/>
            <a:ext cx="5065395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505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before starting</a:t>
            </a:r>
            <a:r>
              <a:rPr sz="1500" spc="-9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timing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PI_COMM_WORLD);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7933" y="3233801"/>
            <a:ext cx="2094864" cy="463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R="25400" indent="-635">
              <a:lnSpc>
                <a:spcPct val="100000"/>
              </a:lnSpc>
              <a:spcBef>
                <a:spcPts val="50"/>
              </a:spcBef>
            </a:pPr>
            <a:r>
              <a:rPr sz="1500" spc="-10" dirty="0">
                <a:latin typeface="Lucida Console"/>
                <a:cs typeface="Lucida Console"/>
              </a:rPr>
              <a:t>bcast_time </a:t>
            </a:r>
            <a:r>
              <a:rPr sz="1500" spc="-5" dirty="0">
                <a:latin typeface="Lucida Console"/>
                <a:cs typeface="Lucida Console"/>
              </a:rPr>
              <a:t>-= </a:t>
            </a:r>
            <a:r>
              <a:rPr sz="1500" spc="-10" dirty="0">
                <a:latin typeface="Lucida Console"/>
                <a:cs typeface="Lucida Console"/>
              </a:rPr>
              <a:t>MPI_  </a:t>
            </a:r>
            <a:r>
              <a:rPr sz="1500" spc="-5" dirty="0">
                <a:latin typeface="Lucida Console"/>
                <a:cs typeface="Lucida Console"/>
              </a:rPr>
              <a:t>data,</a:t>
            </a:r>
            <a:r>
              <a:rPr sz="1500" spc="-6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num_elements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5712" y="3233801"/>
            <a:ext cx="2068830" cy="463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500" spc="-10" dirty="0">
                <a:latin typeface="Lucida Console"/>
                <a:cs typeface="Lucida Console"/>
              </a:rPr>
              <a:t>Wtime();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MPI_INT,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</a:t>
            </a:r>
            <a:r>
              <a:rPr sz="1500" spc="-5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3366" y="3233801"/>
            <a:ext cx="2043430" cy="4635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COMM_WORLD);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7904" y="3604640"/>
            <a:ext cx="2094864" cy="3708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onize again</a:t>
            </a:r>
            <a:r>
              <a:rPr sz="1500" spc="-9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before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2200" y="3604640"/>
            <a:ext cx="2032000" cy="3708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730"/>
              </a:spcBef>
            </a:pP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obtaining </a:t>
            </a: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final</a:t>
            </a:r>
            <a:r>
              <a:rPr sz="1500" spc="-6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t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2811" y="3604640"/>
            <a:ext cx="2043430" cy="3708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ime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7933" y="3963557"/>
            <a:ext cx="209486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500" spc="-10" dirty="0">
                <a:latin typeface="Lucida Console"/>
                <a:cs typeface="Lucida Console"/>
              </a:rPr>
              <a:t>er(MPI_COMM_WORLD)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bcast_time </a:t>
            </a:r>
            <a:r>
              <a:rPr sz="1500" spc="-5" dirty="0">
                <a:latin typeface="Lucida Console"/>
                <a:cs typeface="Lucida Console"/>
              </a:rPr>
              <a:t>+=</a:t>
            </a:r>
            <a:r>
              <a:rPr sz="1500" spc="-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5215" y="3963557"/>
            <a:ext cx="2069464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500" spc="-10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ts val="1795"/>
              </a:lnSpc>
            </a:pPr>
            <a:r>
              <a:rPr sz="1500" spc="-10" dirty="0">
                <a:latin typeface="Lucida Console"/>
                <a:cs typeface="Lucida Console"/>
              </a:rPr>
              <a:t>Wtime();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7960" y="4346321"/>
            <a:ext cx="2094230" cy="3708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PI_Bcast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7933" y="4649738"/>
            <a:ext cx="209486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500" spc="-10" dirty="0">
                <a:latin typeface="Lucida Console"/>
                <a:cs typeface="Lucida Console"/>
              </a:rPr>
              <a:t>er(MPI_COMM_WORLD)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_bcast_time </a:t>
            </a:r>
            <a:r>
              <a:rPr sz="1500" spc="-5" dirty="0">
                <a:latin typeface="Lucida Console"/>
                <a:cs typeface="Lucida Console"/>
              </a:rPr>
              <a:t>-=</a:t>
            </a:r>
            <a:r>
              <a:rPr sz="1500" spc="-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5215" y="4649738"/>
            <a:ext cx="206946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500" spc="-10" dirty="0">
                <a:latin typeface="Lucida Console"/>
                <a:cs typeface="Lucida Console"/>
              </a:rPr>
              <a:t>;</a:t>
            </a:r>
            <a:endParaRPr sz="15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_Wtime();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715" y="3240278"/>
            <a:ext cx="6884670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605780" algn="just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total_my_  my_bcast(</a:t>
            </a:r>
            <a:endParaRPr sz="1500">
              <a:latin typeface="Lucida Console"/>
              <a:cs typeface="Lucida Console"/>
            </a:endParaRPr>
          </a:p>
          <a:p>
            <a:pPr marL="241300" marR="5605780" algn="just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</a:t>
            </a:r>
            <a:r>
              <a:rPr sz="1500" spc="-8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Synchr  </a:t>
            </a:r>
            <a:r>
              <a:rPr sz="1500" spc="-10" dirty="0">
                <a:latin typeface="Lucida Console"/>
                <a:cs typeface="Lucida Console"/>
              </a:rPr>
              <a:t>MPI_Barri  total_my_</a:t>
            </a:r>
            <a:endParaRPr sz="1500">
              <a:latin typeface="Lucida Console"/>
              <a:cs typeface="Lucida Console"/>
            </a:endParaRPr>
          </a:p>
          <a:p>
            <a:pPr marL="241300" marR="5605780" algn="just">
              <a:lnSpc>
                <a:spcPct val="100000"/>
              </a:lnSpc>
            </a:pPr>
            <a:r>
              <a:rPr sz="1500" spc="-5" dirty="0">
                <a:solidFill>
                  <a:srgbClr val="00AF50"/>
                </a:solidFill>
                <a:latin typeface="Lucida Console"/>
                <a:cs typeface="Lucida Console"/>
              </a:rPr>
              <a:t>// Time</a:t>
            </a:r>
            <a:r>
              <a:rPr sz="1500" spc="-10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500" spc="-10" dirty="0">
                <a:solidFill>
                  <a:srgbClr val="00AF50"/>
                </a:solidFill>
                <a:latin typeface="Lucida Console"/>
                <a:cs typeface="Lucida Console"/>
              </a:rPr>
              <a:t>M  </a:t>
            </a:r>
            <a:r>
              <a:rPr sz="1500" spc="-10" dirty="0">
                <a:latin typeface="Lucida Console"/>
                <a:cs typeface="Lucida Console"/>
              </a:rPr>
              <a:t>MPI_Barri  total_mpi</a:t>
            </a:r>
            <a:endParaRPr sz="1500">
              <a:latin typeface="Lucida Console"/>
              <a:cs typeface="Lucida Console"/>
            </a:endParaRPr>
          </a:p>
          <a:p>
            <a:pPr marL="241300" marR="5080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MPI_Bcast(data, num_elements, MPI_INT, </a:t>
            </a:r>
            <a:r>
              <a:rPr sz="15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500" spc="-5" dirty="0">
                <a:latin typeface="Lucida Console"/>
                <a:cs typeface="Lucida Console"/>
              </a:rPr>
              <a:t>, </a:t>
            </a:r>
            <a:r>
              <a:rPr sz="1500" spc="-10" dirty="0">
                <a:latin typeface="Lucida Console"/>
                <a:cs typeface="Lucida Console"/>
              </a:rPr>
              <a:t>MPI_COMM_WORLD);  MPI_Barrier(MPI_COMM_WORLD);</a:t>
            </a:r>
            <a:endParaRPr sz="1500">
              <a:latin typeface="Lucida Console"/>
              <a:cs typeface="Lucida Console"/>
            </a:endParaRPr>
          </a:p>
          <a:p>
            <a:pPr marL="241300" algn="just">
              <a:lnSpc>
                <a:spcPct val="100000"/>
              </a:lnSpc>
            </a:pPr>
            <a:r>
              <a:rPr sz="1500" spc="-10" dirty="0">
                <a:latin typeface="Lucida Console"/>
                <a:cs typeface="Lucida Console"/>
              </a:rPr>
              <a:t>total_mpi_bcast_time </a:t>
            </a:r>
            <a:r>
              <a:rPr sz="1500" spc="-5" dirty="0">
                <a:latin typeface="Lucida Console"/>
                <a:cs typeface="Lucida Console"/>
              </a:rPr>
              <a:t>+=</a:t>
            </a:r>
            <a:r>
              <a:rPr sz="1500" spc="40" dirty="0">
                <a:latin typeface="Lucida Console"/>
                <a:cs typeface="Lucida Console"/>
              </a:rPr>
              <a:t> </a:t>
            </a:r>
            <a:r>
              <a:rPr sz="1500" spc="-10" dirty="0">
                <a:latin typeface="Lucida Console"/>
                <a:cs typeface="Lucida Console"/>
              </a:rPr>
              <a:t>MPI_Wtime();</a:t>
            </a:r>
            <a:endParaRPr sz="15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Lucida Console"/>
                <a:cs typeface="Lucida Console"/>
              </a:rPr>
              <a:t>}</a:t>
            </a:r>
            <a:endParaRPr sz="1500">
              <a:latin typeface="Lucida Console"/>
              <a:cs typeface="Lucida Consol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85594" y="2820161"/>
            <a:ext cx="4974590" cy="401320"/>
          </a:xfrm>
          <a:custGeom>
            <a:avLst/>
            <a:gdLst/>
            <a:ahLst/>
            <a:cxnLst/>
            <a:rect l="l" t="t" r="r" b="b"/>
            <a:pathLst>
              <a:path w="4974590" h="401319">
                <a:moveTo>
                  <a:pt x="0" y="400812"/>
                </a:moveTo>
                <a:lnTo>
                  <a:pt x="4974335" y="400812"/>
                </a:lnTo>
                <a:lnTo>
                  <a:pt x="4974335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5594" y="2820161"/>
            <a:ext cx="4974590" cy="401320"/>
          </a:xfrm>
          <a:custGeom>
            <a:avLst/>
            <a:gdLst/>
            <a:ahLst/>
            <a:cxnLst/>
            <a:rect l="l" t="t" r="r" b="b"/>
            <a:pathLst>
              <a:path w="4974590" h="401319">
                <a:moveTo>
                  <a:pt x="0" y="400812"/>
                </a:moveTo>
                <a:lnTo>
                  <a:pt x="4974335" y="400812"/>
                </a:lnTo>
                <a:lnTo>
                  <a:pt x="4974335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64207" y="2849498"/>
            <a:ext cx="44303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Output(if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Size=400000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Trials=10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52955" y="3209544"/>
            <a:ext cx="6205728" cy="194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0200" y="3233801"/>
            <a:ext cx="6096000" cy="185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0200" y="32338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2200" y="32338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64200" y="323380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0200" y="360464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32200" y="360464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64200" y="360464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0200" y="39754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32200" y="39754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4200" y="397548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40"/>
                </a:moveTo>
                <a:lnTo>
                  <a:pt x="2032000" y="370840"/>
                </a:lnTo>
                <a:lnTo>
                  <a:pt x="2032000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0200" y="434632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32200" y="434632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200" y="4346321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200" y="47171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32200" y="47171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4200" y="4717160"/>
            <a:ext cx="2032000" cy="370840"/>
          </a:xfrm>
          <a:custGeom>
            <a:avLst/>
            <a:gdLst/>
            <a:ahLst/>
            <a:cxnLst/>
            <a:rect l="l" t="t" r="r" b="b"/>
            <a:pathLst>
              <a:path w="2032000" h="370839">
                <a:moveTo>
                  <a:pt x="0" y="370839"/>
                </a:moveTo>
                <a:lnTo>
                  <a:pt x="2032000" y="370839"/>
                </a:lnTo>
                <a:lnTo>
                  <a:pt x="2032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5500" y="3604640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>
                <a:moveTo>
                  <a:pt x="0" y="0"/>
                </a:moveTo>
                <a:lnTo>
                  <a:pt x="61053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0200" y="3229101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0"/>
                </a:moveTo>
                <a:lnTo>
                  <a:pt x="0" y="1863725"/>
                </a:lnTo>
              </a:path>
            </a:pathLst>
          </a:custGeom>
          <a:ln w="9525">
            <a:solidFill>
              <a:srgbClr val="F7C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6200" y="3229101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0"/>
                </a:moveTo>
                <a:lnTo>
                  <a:pt x="0" y="1863725"/>
                </a:lnTo>
              </a:path>
            </a:pathLst>
          </a:custGeom>
          <a:ln w="9525">
            <a:solidFill>
              <a:srgbClr val="F7C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5500" y="3233801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>
                <a:moveTo>
                  <a:pt x="0" y="0"/>
                </a:moveTo>
                <a:lnTo>
                  <a:pt x="6105398" y="0"/>
                </a:lnTo>
              </a:path>
            </a:pathLst>
          </a:custGeom>
          <a:ln w="9525">
            <a:solidFill>
              <a:srgbClr val="F7C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5500" y="5088001"/>
            <a:ext cx="6105525" cy="0"/>
          </a:xfrm>
          <a:custGeom>
            <a:avLst/>
            <a:gdLst/>
            <a:ahLst/>
            <a:cxnLst/>
            <a:rect l="l" t="t" r="r" b="b"/>
            <a:pathLst>
              <a:path w="6105525">
                <a:moveTo>
                  <a:pt x="0" y="0"/>
                </a:moveTo>
                <a:lnTo>
                  <a:pt x="6105398" y="0"/>
                </a:lnTo>
              </a:path>
            </a:pathLst>
          </a:custGeom>
          <a:ln w="9525">
            <a:solidFill>
              <a:srgbClr val="F7C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2130932" y="3322192"/>
          <a:ext cx="5177155" cy="1765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6865"/>
                <a:gridCol w="2090815"/>
                <a:gridCol w="1649299"/>
              </a:tblGrid>
              <a:tr h="299783">
                <a:tc>
                  <a:txBody>
                    <a:bodyPr/>
                    <a:lstStyle/>
                    <a:p>
                      <a:pPr marR="457834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171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Our_Bcast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94970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MPI_Bcast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</a:tr>
              <a:tr h="370903">
                <a:tc>
                  <a:txBody>
                    <a:bodyPr/>
                    <a:lstStyle/>
                    <a:p>
                      <a:pPr marR="45783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0.0344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94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0.0344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</a:tr>
              <a:tr h="370903">
                <a:tc>
                  <a:txBody>
                    <a:bodyPr/>
                    <a:lstStyle/>
                    <a:p>
                      <a:pPr marR="45783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0.1025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94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0.0817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</a:tr>
              <a:tr h="370966">
                <a:tc>
                  <a:txBody>
                    <a:bodyPr/>
                    <a:lstStyle/>
                    <a:p>
                      <a:pPr marR="45783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0.2385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94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0.1084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</a:tr>
              <a:tr h="353250">
                <a:tc>
                  <a:txBody>
                    <a:bodyPr/>
                    <a:lstStyle/>
                    <a:p>
                      <a:pPr marR="45783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0.5109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394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0.1296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013065" cy="244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MPI_Scatter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MPI_Scatter</a:t>
            </a:r>
            <a:r>
              <a:rPr sz="1800" spc="-50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very similar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MPI_Bacst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BUT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720090" algn="l"/>
                <a:tab pos="1156335" algn="l"/>
              </a:tabLst>
            </a:pP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r>
              <a:rPr sz="1600" spc="-32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spc="-5" dirty="0">
                <a:latin typeface="Calibri"/>
                <a:cs typeface="Calibri"/>
              </a:rPr>
              <a:t>sends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piece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processes </a:t>
            </a:r>
            <a:r>
              <a:rPr sz="2000" spc="-5" dirty="0">
                <a:latin typeface="Calibri"/>
                <a:cs typeface="Calibri"/>
              </a:rPr>
              <a:t>while</a:t>
            </a:r>
            <a:endParaRPr sz="2000">
              <a:latin typeface="Calibri"/>
              <a:cs typeface="Calibri"/>
            </a:endParaRPr>
          </a:p>
          <a:p>
            <a:pPr marL="537845" algn="ctr">
              <a:lnSpc>
                <a:spcPct val="100000"/>
              </a:lnSpc>
              <a:spcBef>
                <a:spcPts val="240"/>
              </a:spcBef>
            </a:pP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MPI_Scatter</a:t>
            </a:r>
            <a:r>
              <a:rPr sz="1600" spc="-35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spc="-5" dirty="0">
                <a:latin typeface="Calibri"/>
                <a:cs typeface="Calibri"/>
              </a:rPr>
              <a:t>sends chunks of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20" dirty="0">
                <a:latin typeface="Calibri"/>
                <a:cs typeface="Calibri"/>
              </a:rPr>
              <a:t>array </a:t>
            </a:r>
            <a:r>
              <a:rPr sz="2000" spc="-15" dirty="0">
                <a:latin typeface="Calibri"/>
                <a:cs typeface="Calibri"/>
              </a:rPr>
              <a:t>to different </a:t>
            </a:r>
            <a:r>
              <a:rPr sz="2000" spc="-10" dirty="0">
                <a:latin typeface="Calibri"/>
                <a:cs typeface="Calibri"/>
              </a:rPr>
              <a:t>processes</a:t>
            </a:r>
            <a:endParaRPr sz="20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MPI_Scatter</a:t>
            </a:r>
            <a:r>
              <a:rPr sz="1800" spc="-509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array </a:t>
            </a:r>
            <a:r>
              <a:rPr sz="2400" spc="-5" dirty="0">
                <a:latin typeface="Calibri"/>
                <a:cs typeface="Calibri"/>
              </a:rPr>
              <a:t>of elements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distributes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5" dirty="0">
                <a:latin typeface="Calibri"/>
                <a:cs typeface="Calibri"/>
              </a:rPr>
              <a:t>order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process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9976" y="4314444"/>
            <a:ext cx="932713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133" y="4337684"/>
            <a:ext cx="773430" cy="1333500"/>
          </a:xfrm>
          <a:custGeom>
            <a:avLst/>
            <a:gdLst/>
            <a:ahLst/>
            <a:cxnLst/>
            <a:rect l="l" t="t" r="r" b="b"/>
            <a:pathLst>
              <a:path w="773430" h="1333500">
                <a:moveTo>
                  <a:pt x="5003" y="1246631"/>
                </a:moveTo>
                <a:lnTo>
                  <a:pt x="0" y="1333436"/>
                </a:lnTo>
                <a:lnTo>
                  <a:pt x="72402" y="1285392"/>
                </a:lnTo>
                <a:lnTo>
                  <a:pt x="69487" y="1283715"/>
                </a:lnTo>
                <a:lnTo>
                  <a:pt x="43484" y="1283715"/>
                </a:lnTo>
                <a:lnTo>
                  <a:pt x="21018" y="1270812"/>
                </a:lnTo>
                <a:lnTo>
                  <a:pt x="27481" y="1259558"/>
                </a:lnTo>
                <a:lnTo>
                  <a:pt x="5003" y="1246631"/>
                </a:lnTo>
                <a:close/>
              </a:path>
              <a:path w="773430" h="1333500">
                <a:moveTo>
                  <a:pt x="27481" y="1259558"/>
                </a:moveTo>
                <a:lnTo>
                  <a:pt x="21018" y="1270812"/>
                </a:lnTo>
                <a:lnTo>
                  <a:pt x="43484" y="1283715"/>
                </a:lnTo>
                <a:lnTo>
                  <a:pt x="49939" y="1272474"/>
                </a:lnTo>
                <a:lnTo>
                  <a:pt x="27481" y="1259558"/>
                </a:lnTo>
                <a:close/>
              </a:path>
              <a:path w="773430" h="1333500">
                <a:moveTo>
                  <a:pt x="49939" y="1272474"/>
                </a:moveTo>
                <a:lnTo>
                  <a:pt x="43484" y="1283715"/>
                </a:lnTo>
                <a:lnTo>
                  <a:pt x="69487" y="1283715"/>
                </a:lnTo>
                <a:lnTo>
                  <a:pt x="49939" y="1272474"/>
                </a:lnTo>
                <a:close/>
              </a:path>
              <a:path w="773430" h="1333500">
                <a:moveTo>
                  <a:pt x="750824" y="0"/>
                </a:moveTo>
                <a:lnTo>
                  <a:pt x="27481" y="1259558"/>
                </a:lnTo>
                <a:lnTo>
                  <a:pt x="49939" y="1272474"/>
                </a:lnTo>
                <a:lnTo>
                  <a:pt x="773176" y="12953"/>
                </a:lnTo>
                <a:lnTo>
                  <a:pt x="7508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1975" y="4500359"/>
            <a:ext cx="327621" cy="1379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4432" y="4522342"/>
            <a:ext cx="198120" cy="1221105"/>
          </a:xfrm>
          <a:custGeom>
            <a:avLst/>
            <a:gdLst/>
            <a:ahLst/>
            <a:cxnLst/>
            <a:rect l="l" t="t" r="r" b="b"/>
            <a:pathLst>
              <a:path w="198119" h="1221104">
                <a:moveTo>
                  <a:pt x="0" y="1138821"/>
                </a:moveTo>
                <a:lnTo>
                  <a:pt x="28702" y="1220850"/>
                </a:lnTo>
                <a:lnTo>
                  <a:pt x="70676" y="1158252"/>
                </a:lnTo>
                <a:lnTo>
                  <a:pt x="49784" y="1158252"/>
                </a:lnTo>
                <a:lnTo>
                  <a:pt x="24130" y="1154963"/>
                </a:lnTo>
                <a:lnTo>
                  <a:pt x="25775" y="1142121"/>
                </a:lnTo>
                <a:lnTo>
                  <a:pt x="0" y="1138821"/>
                </a:lnTo>
                <a:close/>
              </a:path>
              <a:path w="198119" h="1221104">
                <a:moveTo>
                  <a:pt x="25775" y="1142121"/>
                </a:moveTo>
                <a:lnTo>
                  <a:pt x="24130" y="1154963"/>
                </a:lnTo>
                <a:lnTo>
                  <a:pt x="49784" y="1158252"/>
                </a:lnTo>
                <a:lnTo>
                  <a:pt x="51429" y="1145405"/>
                </a:lnTo>
                <a:lnTo>
                  <a:pt x="25775" y="1142121"/>
                </a:lnTo>
                <a:close/>
              </a:path>
              <a:path w="198119" h="1221104">
                <a:moveTo>
                  <a:pt x="51429" y="1145405"/>
                </a:moveTo>
                <a:lnTo>
                  <a:pt x="49784" y="1158252"/>
                </a:lnTo>
                <a:lnTo>
                  <a:pt x="70676" y="1158252"/>
                </a:lnTo>
                <a:lnTo>
                  <a:pt x="77089" y="1148689"/>
                </a:lnTo>
                <a:lnTo>
                  <a:pt x="51429" y="1145405"/>
                </a:lnTo>
                <a:close/>
              </a:path>
              <a:path w="198119" h="1221104">
                <a:moveTo>
                  <a:pt x="172084" y="0"/>
                </a:moveTo>
                <a:lnTo>
                  <a:pt x="25775" y="1142121"/>
                </a:lnTo>
                <a:lnTo>
                  <a:pt x="51429" y="1145405"/>
                </a:lnTo>
                <a:lnTo>
                  <a:pt x="197739" y="3301"/>
                </a:lnTo>
                <a:lnTo>
                  <a:pt x="17208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7755" y="4479048"/>
            <a:ext cx="621830" cy="1400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9666" y="4501260"/>
            <a:ext cx="473075" cy="1242695"/>
          </a:xfrm>
          <a:custGeom>
            <a:avLst/>
            <a:gdLst/>
            <a:ahLst/>
            <a:cxnLst/>
            <a:rect l="l" t="t" r="r" b="b"/>
            <a:pathLst>
              <a:path w="473075" h="1242695">
                <a:moveTo>
                  <a:pt x="424075" y="1174103"/>
                </a:moveTo>
                <a:lnTo>
                  <a:pt x="399795" y="1182941"/>
                </a:lnTo>
                <a:lnTo>
                  <a:pt x="462788" y="1242695"/>
                </a:lnTo>
                <a:lnTo>
                  <a:pt x="469346" y="1186256"/>
                </a:lnTo>
                <a:lnTo>
                  <a:pt x="428497" y="1186256"/>
                </a:lnTo>
                <a:lnTo>
                  <a:pt x="424075" y="1174103"/>
                </a:lnTo>
                <a:close/>
              </a:path>
              <a:path w="473075" h="1242695">
                <a:moveTo>
                  <a:pt x="448451" y="1165230"/>
                </a:moveTo>
                <a:lnTo>
                  <a:pt x="424075" y="1174103"/>
                </a:lnTo>
                <a:lnTo>
                  <a:pt x="428497" y="1186256"/>
                </a:lnTo>
                <a:lnTo>
                  <a:pt x="452881" y="1177404"/>
                </a:lnTo>
                <a:lnTo>
                  <a:pt x="448451" y="1165230"/>
                </a:lnTo>
                <a:close/>
              </a:path>
              <a:path w="473075" h="1242695">
                <a:moveTo>
                  <a:pt x="472820" y="1156360"/>
                </a:moveTo>
                <a:lnTo>
                  <a:pt x="448451" y="1165230"/>
                </a:lnTo>
                <a:lnTo>
                  <a:pt x="452881" y="1177404"/>
                </a:lnTo>
                <a:lnTo>
                  <a:pt x="428497" y="1186256"/>
                </a:lnTo>
                <a:lnTo>
                  <a:pt x="469346" y="1186256"/>
                </a:lnTo>
                <a:lnTo>
                  <a:pt x="472820" y="1156360"/>
                </a:lnTo>
                <a:close/>
              </a:path>
              <a:path w="473075" h="1242695">
                <a:moveTo>
                  <a:pt x="24383" y="0"/>
                </a:moveTo>
                <a:lnTo>
                  <a:pt x="0" y="8889"/>
                </a:lnTo>
                <a:lnTo>
                  <a:pt x="424075" y="1174103"/>
                </a:lnTo>
                <a:lnTo>
                  <a:pt x="448451" y="1165230"/>
                </a:lnTo>
                <a:lnTo>
                  <a:pt x="2438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0720" y="4312920"/>
            <a:ext cx="1290828" cy="1568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3138" y="4336034"/>
            <a:ext cx="1132205" cy="1408430"/>
          </a:xfrm>
          <a:custGeom>
            <a:avLst/>
            <a:gdLst/>
            <a:ahLst/>
            <a:cxnLst/>
            <a:rect l="l" t="t" r="r" b="b"/>
            <a:pathLst>
              <a:path w="1132205" h="1408429">
                <a:moveTo>
                  <a:pt x="1073435" y="1355894"/>
                </a:moveTo>
                <a:lnTo>
                  <a:pt x="1053211" y="1372082"/>
                </a:lnTo>
                <a:lnTo>
                  <a:pt x="1132205" y="1408442"/>
                </a:lnTo>
                <a:lnTo>
                  <a:pt x="1123067" y="1365999"/>
                </a:lnTo>
                <a:lnTo>
                  <a:pt x="1081532" y="1365999"/>
                </a:lnTo>
                <a:lnTo>
                  <a:pt x="1073435" y="1355894"/>
                </a:lnTo>
                <a:close/>
              </a:path>
              <a:path w="1132205" h="1408429">
                <a:moveTo>
                  <a:pt x="1093726" y="1339653"/>
                </a:moveTo>
                <a:lnTo>
                  <a:pt x="1073435" y="1355894"/>
                </a:lnTo>
                <a:lnTo>
                  <a:pt x="1081532" y="1365999"/>
                </a:lnTo>
                <a:lnTo>
                  <a:pt x="1101852" y="1349794"/>
                </a:lnTo>
                <a:lnTo>
                  <a:pt x="1093726" y="1339653"/>
                </a:lnTo>
                <a:close/>
              </a:path>
              <a:path w="1132205" h="1408429">
                <a:moveTo>
                  <a:pt x="1113917" y="1323492"/>
                </a:moveTo>
                <a:lnTo>
                  <a:pt x="1093726" y="1339653"/>
                </a:lnTo>
                <a:lnTo>
                  <a:pt x="1101852" y="1349794"/>
                </a:lnTo>
                <a:lnTo>
                  <a:pt x="1081532" y="1365999"/>
                </a:lnTo>
                <a:lnTo>
                  <a:pt x="1123067" y="1365999"/>
                </a:lnTo>
                <a:lnTo>
                  <a:pt x="1113917" y="1323492"/>
                </a:lnTo>
                <a:close/>
              </a:path>
              <a:path w="1132205" h="1408429">
                <a:moveTo>
                  <a:pt x="20319" y="0"/>
                </a:moveTo>
                <a:lnTo>
                  <a:pt x="0" y="16256"/>
                </a:lnTo>
                <a:lnTo>
                  <a:pt x="1073435" y="1355894"/>
                </a:lnTo>
                <a:lnTo>
                  <a:pt x="1093726" y="1339653"/>
                </a:lnTo>
                <a:lnTo>
                  <a:pt x="203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133" y="3920490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30" h="664845">
                <a:moveTo>
                  <a:pt x="304038" y="0"/>
                </a:moveTo>
                <a:lnTo>
                  <a:pt x="259114" y="3601"/>
                </a:lnTo>
                <a:lnTo>
                  <a:pt x="216235" y="14064"/>
                </a:lnTo>
                <a:lnTo>
                  <a:pt x="175872" y="30873"/>
                </a:lnTo>
                <a:lnTo>
                  <a:pt x="138495" y="53517"/>
                </a:lnTo>
                <a:lnTo>
                  <a:pt x="104575" y="81481"/>
                </a:lnTo>
                <a:lnTo>
                  <a:pt x="74582" y="114251"/>
                </a:lnTo>
                <a:lnTo>
                  <a:pt x="48987" y="151315"/>
                </a:lnTo>
                <a:lnTo>
                  <a:pt x="28261" y="192159"/>
                </a:lnTo>
                <a:lnTo>
                  <a:pt x="12874" y="236268"/>
                </a:lnTo>
                <a:lnTo>
                  <a:pt x="3297" y="283130"/>
                </a:lnTo>
                <a:lnTo>
                  <a:pt x="0" y="332232"/>
                </a:lnTo>
                <a:lnTo>
                  <a:pt x="3297" y="381333"/>
                </a:lnTo>
                <a:lnTo>
                  <a:pt x="12874" y="428195"/>
                </a:lnTo>
                <a:lnTo>
                  <a:pt x="28261" y="472304"/>
                </a:lnTo>
                <a:lnTo>
                  <a:pt x="48987" y="513148"/>
                </a:lnTo>
                <a:lnTo>
                  <a:pt x="74582" y="550212"/>
                </a:lnTo>
                <a:lnTo>
                  <a:pt x="104575" y="582982"/>
                </a:lnTo>
                <a:lnTo>
                  <a:pt x="138495" y="610946"/>
                </a:lnTo>
                <a:lnTo>
                  <a:pt x="175872" y="633590"/>
                </a:lnTo>
                <a:lnTo>
                  <a:pt x="216235" y="650399"/>
                </a:lnTo>
                <a:lnTo>
                  <a:pt x="259114" y="660862"/>
                </a:lnTo>
                <a:lnTo>
                  <a:pt x="304038" y="664464"/>
                </a:lnTo>
                <a:lnTo>
                  <a:pt x="348961" y="660862"/>
                </a:lnTo>
                <a:lnTo>
                  <a:pt x="391840" y="650399"/>
                </a:lnTo>
                <a:lnTo>
                  <a:pt x="432203" y="633590"/>
                </a:lnTo>
                <a:lnTo>
                  <a:pt x="469580" y="610946"/>
                </a:lnTo>
                <a:lnTo>
                  <a:pt x="503500" y="582982"/>
                </a:lnTo>
                <a:lnTo>
                  <a:pt x="533493" y="550212"/>
                </a:lnTo>
                <a:lnTo>
                  <a:pt x="559088" y="513148"/>
                </a:lnTo>
                <a:lnTo>
                  <a:pt x="579814" y="472304"/>
                </a:lnTo>
                <a:lnTo>
                  <a:pt x="595201" y="428195"/>
                </a:lnTo>
                <a:lnTo>
                  <a:pt x="604778" y="381333"/>
                </a:lnTo>
                <a:lnTo>
                  <a:pt x="608076" y="332232"/>
                </a:lnTo>
                <a:lnTo>
                  <a:pt x="604778" y="283130"/>
                </a:lnTo>
                <a:lnTo>
                  <a:pt x="595201" y="236268"/>
                </a:lnTo>
                <a:lnTo>
                  <a:pt x="579814" y="192159"/>
                </a:lnTo>
                <a:lnTo>
                  <a:pt x="559088" y="151315"/>
                </a:lnTo>
                <a:lnTo>
                  <a:pt x="533493" y="114251"/>
                </a:lnTo>
                <a:lnTo>
                  <a:pt x="503500" y="81481"/>
                </a:lnTo>
                <a:lnTo>
                  <a:pt x="469580" y="53517"/>
                </a:lnTo>
                <a:lnTo>
                  <a:pt x="432203" y="30873"/>
                </a:lnTo>
                <a:lnTo>
                  <a:pt x="391840" y="14064"/>
                </a:lnTo>
                <a:lnTo>
                  <a:pt x="348961" y="3601"/>
                </a:lnTo>
                <a:lnTo>
                  <a:pt x="30403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3133" y="3920490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30" h="664845">
                <a:moveTo>
                  <a:pt x="0" y="332232"/>
                </a:moveTo>
                <a:lnTo>
                  <a:pt x="3297" y="283130"/>
                </a:lnTo>
                <a:lnTo>
                  <a:pt x="12874" y="236268"/>
                </a:lnTo>
                <a:lnTo>
                  <a:pt x="28261" y="192159"/>
                </a:lnTo>
                <a:lnTo>
                  <a:pt x="48987" y="151315"/>
                </a:lnTo>
                <a:lnTo>
                  <a:pt x="74582" y="114251"/>
                </a:lnTo>
                <a:lnTo>
                  <a:pt x="104575" y="81481"/>
                </a:lnTo>
                <a:lnTo>
                  <a:pt x="138495" y="53517"/>
                </a:lnTo>
                <a:lnTo>
                  <a:pt x="175872" y="30873"/>
                </a:lnTo>
                <a:lnTo>
                  <a:pt x="216235" y="14064"/>
                </a:lnTo>
                <a:lnTo>
                  <a:pt x="259114" y="3601"/>
                </a:lnTo>
                <a:lnTo>
                  <a:pt x="304038" y="0"/>
                </a:lnTo>
                <a:lnTo>
                  <a:pt x="348961" y="3601"/>
                </a:lnTo>
                <a:lnTo>
                  <a:pt x="391840" y="14064"/>
                </a:lnTo>
                <a:lnTo>
                  <a:pt x="432203" y="30873"/>
                </a:lnTo>
                <a:lnTo>
                  <a:pt x="469580" y="53517"/>
                </a:lnTo>
                <a:lnTo>
                  <a:pt x="503500" y="81481"/>
                </a:lnTo>
                <a:lnTo>
                  <a:pt x="533493" y="114251"/>
                </a:lnTo>
                <a:lnTo>
                  <a:pt x="559088" y="151315"/>
                </a:lnTo>
                <a:lnTo>
                  <a:pt x="579814" y="192159"/>
                </a:lnTo>
                <a:lnTo>
                  <a:pt x="595201" y="236268"/>
                </a:lnTo>
                <a:lnTo>
                  <a:pt x="604778" y="283130"/>
                </a:lnTo>
                <a:lnTo>
                  <a:pt x="608076" y="332232"/>
                </a:lnTo>
                <a:lnTo>
                  <a:pt x="604778" y="381333"/>
                </a:lnTo>
                <a:lnTo>
                  <a:pt x="595201" y="428195"/>
                </a:lnTo>
                <a:lnTo>
                  <a:pt x="579814" y="472304"/>
                </a:lnTo>
                <a:lnTo>
                  <a:pt x="559088" y="513148"/>
                </a:lnTo>
                <a:lnTo>
                  <a:pt x="533493" y="550212"/>
                </a:lnTo>
                <a:lnTo>
                  <a:pt x="503500" y="582982"/>
                </a:lnTo>
                <a:lnTo>
                  <a:pt x="469580" y="610946"/>
                </a:lnTo>
                <a:lnTo>
                  <a:pt x="432203" y="633590"/>
                </a:lnTo>
                <a:lnTo>
                  <a:pt x="391840" y="650399"/>
                </a:lnTo>
                <a:lnTo>
                  <a:pt x="348961" y="660862"/>
                </a:lnTo>
                <a:lnTo>
                  <a:pt x="304038" y="664464"/>
                </a:lnTo>
                <a:lnTo>
                  <a:pt x="259114" y="660862"/>
                </a:lnTo>
                <a:lnTo>
                  <a:pt x="216235" y="650399"/>
                </a:lnTo>
                <a:lnTo>
                  <a:pt x="175872" y="633590"/>
                </a:lnTo>
                <a:lnTo>
                  <a:pt x="138495" y="610946"/>
                </a:lnTo>
                <a:lnTo>
                  <a:pt x="104575" y="582982"/>
                </a:lnTo>
                <a:lnTo>
                  <a:pt x="74582" y="550212"/>
                </a:lnTo>
                <a:lnTo>
                  <a:pt x="48987" y="513148"/>
                </a:lnTo>
                <a:lnTo>
                  <a:pt x="28261" y="472304"/>
                </a:lnTo>
                <a:lnTo>
                  <a:pt x="12874" y="428195"/>
                </a:lnTo>
                <a:lnTo>
                  <a:pt x="3297" y="381333"/>
                </a:lnTo>
                <a:lnTo>
                  <a:pt x="0" y="332232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53667" y="4016502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39033" y="57386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3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9033" y="57386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3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40455" y="5834888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00833" y="57386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3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0833" y="57386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3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02510" y="5834888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9090" y="5676138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304800" y="0"/>
                </a:moveTo>
                <a:lnTo>
                  <a:pt x="259758" y="3610"/>
                </a:lnTo>
                <a:lnTo>
                  <a:pt x="216768" y="14098"/>
                </a:lnTo>
                <a:lnTo>
                  <a:pt x="176303" y="30949"/>
                </a:lnTo>
                <a:lnTo>
                  <a:pt x="138832" y="53647"/>
                </a:lnTo>
                <a:lnTo>
                  <a:pt x="104827" y="81677"/>
                </a:lnTo>
                <a:lnTo>
                  <a:pt x="74761" y="114524"/>
                </a:lnTo>
                <a:lnTo>
                  <a:pt x="49104" y="151674"/>
                </a:lnTo>
                <a:lnTo>
                  <a:pt x="28328" y="192611"/>
                </a:lnTo>
                <a:lnTo>
                  <a:pt x="12904" y="236820"/>
                </a:lnTo>
                <a:lnTo>
                  <a:pt x="3304" y="283786"/>
                </a:lnTo>
                <a:lnTo>
                  <a:pt x="0" y="332994"/>
                </a:lnTo>
                <a:lnTo>
                  <a:pt x="3304" y="382201"/>
                </a:lnTo>
                <a:lnTo>
                  <a:pt x="12904" y="429167"/>
                </a:lnTo>
                <a:lnTo>
                  <a:pt x="28328" y="473376"/>
                </a:lnTo>
                <a:lnTo>
                  <a:pt x="49104" y="514313"/>
                </a:lnTo>
                <a:lnTo>
                  <a:pt x="74761" y="551463"/>
                </a:lnTo>
                <a:lnTo>
                  <a:pt x="104827" y="584310"/>
                </a:lnTo>
                <a:lnTo>
                  <a:pt x="138832" y="612340"/>
                </a:lnTo>
                <a:lnTo>
                  <a:pt x="176303" y="635038"/>
                </a:lnTo>
                <a:lnTo>
                  <a:pt x="216768" y="651889"/>
                </a:lnTo>
                <a:lnTo>
                  <a:pt x="259758" y="662377"/>
                </a:lnTo>
                <a:lnTo>
                  <a:pt x="304800" y="665988"/>
                </a:lnTo>
                <a:lnTo>
                  <a:pt x="349841" y="662377"/>
                </a:lnTo>
                <a:lnTo>
                  <a:pt x="392831" y="651889"/>
                </a:lnTo>
                <a:lnTo>
                  <a:pt x="433296" y="635038"/>
                </a:lnTo>
                <a:lnTo>
                  <a:pt x="470767" y="612340"/>
                </a:lnTo>
                <a:lnTo>
                  <a:pt x="504772" y="584310"/>
                </a:lnTo>
                <a:lnTo>
                  <a:pt x="534838" y="551463"/>
                </a:lnTo>
                <a:lnTo>
                  <a:pt x="560495" y="514313"/>
                </a:lnTo>
                <a:lnTo>
                  <a:pt x="581271" y="473376"/>
                </a:lnTo>
                <a:lnTo>
                  <a:pt x="596695" y="429167"/>
                </a:lnTo>
                <a:lnTo>
                  <a:pt x="606295" y="382201"/>
                </a:lnTo>
                <a:lnTo>
                  <a:pt x="609600" y="332994"/>
                </a:lnTo>
                <a:lnTo>
                  <a:pt x="606295" y="283786"/>
                </a:lnTo>
                <a:lnTo>
                  <a:pt x="596695" y="236820"/>
                </a:lnTo>
                <a:lnTo>
                  <a:pt x="581271" y="192611"/>
                </a:lnTo>
                <a:lnTo>
                  <a:pt x="560495" y="151674"/>
                </a:lnTo>
                <a:lnTo>
                  <a:pt x="534838" y="114524"/>
                </a:lnTo>
                <a:lnTo>
                  <a:pt x="504772" y="81677"/>
                </a:lnTo>
                <a:lnTo>
                  <a:pt x="470767" y="53647"/>
                </a:lnTo>
                <a:lnTo>
                  <a:pt x="433296" y="30949"/>
                </a:lnTo>
                <a:lnTo>
                  <a:pt x="392831" y="14098"/>
                </a:lnTo>
                <a:lnTo>
                  <a:pt x="349841" y="3610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090" y="5676138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0" y="332994"/>
                </a:moveTo>
                <a:lnTo>
                  <a:pt x="3304" y="283786"/>
                </a:lnTo>
                <a:lnTo>
                  <a:pt x="12904" y="236820"/>
                </a:lnTo>
                <a:lnTo>
                  <a:pt x="28328" y="192611"/>
                </a:lnTo>
                <a:lnTo>
                  <a:pt x="49104" y="151674"/>
                </a:lnTo>
                <a:lnTo>
                  <a:pt x="74761" y="114524"/>
                </a:lnTo>
                <a:lnTo>
                  <a:pt x="104827" y="81677"/>
                </a:lnTo>
                <a:lnTo>
                  <a:pt x="138832" y="53647"/>
                </a:lnTo>
                <a:lnTo>
                  <a:pt x="176303" y="30949"/>
                </a:lnTo>
                <a:lnTo>
                  <a:pt x="216768" y="14098"/>
                </a:lnTo>
                <a:lnTo>
                  <a:pt x="259758" y="3610"/>
                </a:lnTo>
                <a:lnTo>
                  <a:pt x="304800" y="0"/>
                </a:lnTo>
                <a:lnTo>
                  <a:pt x="349841" y="3610"/>
                </a:lnTo>
                <a:lnTo>
                  <a:pt x="392831" y="14098"/>
                </a:lnTo>
                <a:lnTo>
                  <a:pt x="433296" y="30949"/>
                </a:lnTo>
                <a:lnTo>
                  <a:pt x="470767" y="53647"/>
                </a:lnTo>
                <a:lnTo>
                  <a:pt x="504772" y="81677"/>
                </a:lnTo>
                <a:lnTo>
                  <a:pt x="534838" y="114524"/>
                </a:lnTo>
                <a:lnTo>
                  <a:pt x="560495" y="151674"/>
                </a:lnTo>
                <a:lnTo>
                  <a:pt x="581271" y="192611"/>
                </a:lnTo>
                <a:lnTo>
                  <a:pt x="596695" y="236820"/>
                </a:lnTo>
                <a:lnTo>
                  <a:pt x="606295" y="283786"/>
                </a:lnTo>
                <a:lnTo>
                  <a:pt x="609600" y="332994"/>
                </a:lnTo>
                <a:lnTo>
                  <a:pt x="606295" y="382201"/>
                </a:lnTo>
                <a:lnTo>
                  <a:pt x="596695" y="429167"/>
                </a:lnTo>
                <a:lnTo>
                  <a:pt x="581271" y="473376"/>
                </a:lnTo>
                <a:lnTo>
                  <a:pt x="560495" y="514313"/>
                </a:lnTo>
                <a:lnTo>
                  <a:pt x="534838" y="551463"/>
                </a:lnTo>
                <a:lnTo>
                  <a:pt x="504772" y="584310"/>
                </a:lnTo>
                <a:lnTo>
                  <a:pt x="470767" y="612340"/>
                </a:lnTo>
                <a:lnTo>
                  <a:pt x="433296" y="635038"/>
                </a:lnTo>
                <a:lnTo>
                  <a:pt x="392831" y="651889"/>
                </a:lnTo>
                <a:lnTo>
                  <a:pt x="349841" y="662377"/>
                </a:lnTo>
                <a:lnTo>
                  <a:pt x="304800" y="665988"/>
                </a:lnTo>
                <a:lnTo>
                  <a:pt x="259758" y="662377"/>
                </a:lnTo>
                <a:lnTo>
                  <a:pt x="216768" y="651889"/>
                </a:lnTo>
                <a:lnTo>
                  <a:pt x="176303" y="635038"/>
                </a:lnTo>
                <a:lnTo>
                  <a:pt x="138832" y="612340"/>
                </a:lnTo>
                <a:lnTo>
                  <a:pt x="104827" y="584310"/>
                </a:lnTo>
                <a:lnTo>
                  <a:pt x="74761" y="551463"/>
                </a:lnTo>
                <a:lnTo>
                  <a:pt x="49104" y="514313"/>
                </a:lnTo>
                <a:lnTo>
                  <a:pt x="28328" y="473376"/>
                </a:lnTo>
                <a:lnTo>
                  <a:pt x="12904" y="429167"/>
                </a:lnTo>
                <a:lnTo>
                  <a:pt x="3304" y="382201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0207" y="5772708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37410" y="4252721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39"/>
                </a:moveTo>
                <a:lnTo>
                  <a:pt x="426719" y="91439"/>
                </a:lnTo>
                <a:lnTo>
                  <a:pt x="4267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7410" y="4252721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39"/>
                </a:moveTo>
                <a:lnTo>
                  <a:pt x="426719" y="91439"/>
                </a:lnTo>
                <a:lnTo>
                  <a:pt x="4267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677" y="555574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677" y="555574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9922" y="5580126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9922" y="5580126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7850" y="5583173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39"/>
                </a:moveTo>
                <a:lnTo>
                  <a:pt x="426719" y="91439"/>
                </a:lnTo>
                <a:lnTo>
                  <a:pt x="4267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7850" y="5583173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39"/>
                </a:moveTo>
                <a:lnTo>
                  <a:pt x="426719" y="91439"/>
                </a:lnTo>
                <a:lnTo>
                  <a:pt x="4267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3085" y="5610605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3085" y="5610605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81506" y="3485642"/>
            <a:ext cx="11391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MPI_Bcast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66003" y="4404359"/>
            <a:ext cx="932713" cy="149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7161" y="4427601"/>
            <a:ext cx="773430" cy="1333500"/>
          </a:xfrm>
          <a:custGeom>
            <a:avLst/>
            <a:gdLst/>
            <a:ahLst/>
            <a:cxnLst/>
            <a:rect l="l" t="t" r="r" b="b"/>
            <a:pathLst>
              <a:path w="773429" h="1333500">
                <a:moveTo>
                  <a:pt x="4952" y="1246682"/>
                </a:moveTo>
                <a:lnTo>
                  <a:pt x="0" y="1333436"/>
                </a:lnTo>
                <a:lnTo>
                  <a:pt x="72389" y="1285392"/>
                </a:lnTo>
                <a:lnTo>
                  <a:pt x="69469" y="1283716"/>
                </a:lnTo>
                <a:lnTo>
                  <a:pt x="43434" y="1283716"/>
                </a:lnTo>
                <a:lnTo>
                  <a:pt x="21082" y="1270812"/>
                </a:lnTo>
                <a:lnTo>
                  <a:pt x="27504" y="1259627"/>
                </a:lnTo>
                <a:lnTo>
                  <a:pt x="4952" y="1246682"/>
                </a:lnTo>
                <a:close/>
              </a:path>
              <a:path w="773429" h="1333500">
                <a:moveTo>
                  <a:pt x="27504" y="1259627"/>
                </a:moveTo>
                <a:lnTo>
                  <a:pt x="21082" y="1270812"/>
                </a:lnTo>
                <a:lnTo>
                  <a:pt x="43434" y="1283716"/>
                </a:lnTo>
                <a:lnTo>
                  <a:pt x="49888" y="1272476"/>
                </a:lnTo>
                <a:lnTo>
                  <a:pt x="27504" y="1259627"/>
                </a:lnTo>
                <a:close/>
              </a:path>
              <a:path w="773429" h="1333500">
                <a:moveTo>
                  <a:pt x="49888" y="1272476"/>
                </a:moveTo>
                <a:lnTo>
                  <a:pt x="43434" y="1283716"/>
                </a:lnTo>
                <a:lnTo>
                  <a:pt x="69469" y="1283716"/>
                </a:lnTo>
                <a:lnTo>
                  <a:pt x="49888" y="1272476"/>
                </a:lnTo>
                <a:close/>
              </a:path>
              <a:path w="773429" h="1333500">
                <a:moveTo>
                  <a:pt x="750824" y="0"/>
                </a:moveTo>
                <a:lnTo>
                  <a:pt x="27504" y="1259627"/>
                </a:lnTo>
                <a:lnTo>
                  <a:pt x="49888" y="1272476"/>
                </a:lnTo>
                <a:lnTo>
                  <a:pt x="773176" y="12954"/>
                </a:lnTo>
                <a:lnTo>
                  <a:pt x="7508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8003" y="4591799"/>
            <a:ext cx="327621" cy="137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20459" y="4613783"/>
            <a:ext cx="198120" cy="1221105"/>
          </a:xfrm>
          <a:custGeom>
            <a:avLst/>
            <a:gdLst/>
            <a:ahLst/>
            <a:cxnLst/>
            <a:rect l="l" t="t" r="r" b="b"/>
            <a:pathLst>
              <a:path w="198120" h="1221104">
                <a:moveTo>
                  <a:pt x="0" y="1138821"/>
                </a:moveTo>
                <a:lnTo>
                  <a:pt x="28701" y="1220851"/>
                </a:lnTo>
                <a:lnTo>
                  <a:pt x="70676" y="1158252"/>
                </a:lnTo>
                <a:lnTo>
                  <a:pt x="49784" y="1158252"/>
                </a:lnTo>
                <a:lnTo>
                  <a:pt x="24129" y="1154963"/>
                </a:lnTo>
                <a:lnTo>
                  <a:pt x="25775" y="1142121"/>
                </a:lnTo>
                <a:lnTo>
                  <a:pt x="0" y="1138821"/>
                </a:lnTo>
                <a:close/>
              </a:path>
              <a:path w="198120" h="1221104">
                <a:moveTo>
                  <a:pt x="25775" y="1142121"/>
                </a:moveTo>
                <a:lnTo>
                  <a:pt x="24129" y="1154963"/>
                </a:lnTo>
                <a:lnTo>
                  <a:pt x="49784" y="1158252"/>
                </a:lnTo>
                <a:lnTo>
                  <a:pt x="51429" y="1145405"/>
                </a:lnTo>
                <a:lnTo>
                  <a:pt x="25775" y="1142121"/>
                </a:lnTo>
                <a:close/>
              </a:path>
              <a:path w="198120" h="1221104">
                <a:moveTo>
                  <a:pt x="51429" y="1145405"/>
                </a:moveTo>
                <a:lnTo>
                  <a:pt x="49784" y="1158252"/>
                </a:lnTo>
                <a:lnTo>
                  <a:pt x="70676" y="1158252"/>
                </a:lnTo>
                <a:lnTo>
                  <a:pt x="77088" y="1148689"/>
                </a:lnTo>
                <a:lnTo>
                  <a:pt x="51429" y="1145405"/>
                </a:lnTo>
                <a:close/>
              </a:path>
              <a:path w="198120" h="1221104">
                <a:moveTo>
                  <a:pt x="172085" y="0"/>
                </a:moveTo>
                <a:lnTo>
                  <a:pt x="25775" y="1142121"/>
                </a:lnTo>
                <a:lnTo>
                  <a:pt x="51429" y="1145405"/>
                </a:lnTo>
                <a:lnTo>
                  <a:pt x="197738" y="3302"/>
                </a:lnTo>
                <a:lnTo>
                  <a:pt x="17208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55307" y="4568964"/>
            <a:ext cx="621830" cy="1400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97218" y="4591177"/>
            <a:ext cx="473075" cy="1242695"/>
          </a:xfrm>
          <a:custGeom>
            <a:avLst/>
            <a:gdLst/>
            <a:ahLst/>
            <a:cxnLst/>
            <a:rect l="l" t="t" r="r" b="b"/>
            <a:pathLst>
              <a:path w="473075" h="1242695">
                <a:moveTo>
                  <a:pt x="424075" y="1174103"/>
                </a:moveTo>
                <a:lnTo>
                  <a:pt x="399796" y="1182941"/>
                </a:lnTo>
                <a:lnTo>
                  <a:pt x="462787" y="1242695"/>
                </a:lnTo>
                <a:lnTo>
                  <a:pt x="469346" y="1186256"/>
                </a:lnTo>
                <a:lnTo>
                  <a:pt x="428498" y="1186256"/>
                </a:lnTo>
                <a:lnTo>
                  <a:pt x="424075" y="1174103"/>
                </a:lnTo>
                <a:close/>
              </a:path>
              <a:path w="473075" h="1242695">
                <a:moveTo>
                  <a:pt x="448451" y="1165230"/>
                </a:moveTo>
                <a:lnTo>
                  <a:pt x="424075" y="1174103"/>
                </a:lnTo>
                <a:lnTo>
                  <a:pt x="428498" y="1186256"/>
                </a:lnTo>
                <a:lnTo>
                  <a:pt x="452881" y="1177404"/>
                </a:lnTo>
                <a:lnTo>
                  <a:pt x="448451" y="1165230"/>
                </a:lnTo>
                <a:close/>
              </a:path>
              <a:path w="473075" h="1242695">
                <a:moveTo>
                  <a:pt x="472821" y="1156360"/>
                </a:moveTo>
                <a:lnTo>
                  <a:pt x="448451" y="1165230"/>
                </a:lnTo>
                <a:lnTo>
                  <a:pt x="452881" y="1177404"/>
                </a:lnTo>
                <a:lnTo>
                  <a:pt x="428498" y="1186256"/>
                </a:lnTo>
                <a:lnTo>
                  <a:pt x="469346" y="1186256"/>
                </a:lnTo>
                <a:lnTo>
                  <a:pt x="472821" y="1156360"/>
                </a:lnTo>
                <a:close/>
              </a:path>
              <a:path w="473075" h="1242695">
                <a:moveTo>
                  <a:pt x="24383" y="0"/>
                </a:moveTo>
                <a:lnTo>
                  <a:pt x="0" y="8890"/>
                </a:lnTo>
                <a:lnTo>
                  <a:pt x="424075" y="1174103"/>
                </a:lnTo>
                <a:lnTo>
                  <a:pt x="448451" y="1165230"/>
                </a:lnTo>
                <a:lnTo>
                  <a:pt x="2438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6747" y="4402835"/>
            <a:ext cx="1290827" cy="1568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9166" y="4425950"/>
            <a:ext cx="1132205" cy="1408430"/>
          </a:xfrm>
          <a:custGeom>
            <a:avLst/>
            <a:gdLst/>
            <a:ahLst/>
            <a:cxnLst/>
            <a:rect l="l" t="t" r="r" b="b"/>
            <a:pathLst>
              <a:path w="1132204" h="1408429">
                <a:moveTo>
                  <a:pt x="1073435" y="1355894"/>
                </a:moveTo>
                <a:lnTo>
                  <a:pt x="1053210" y="1372082"/>
                </a:lnTo>
                <a:lnTo>
                  <a:pt x="1132204" y="1408442"/>
                </a:lnTo>
                <a:lnTo>
                  <a:pt x="1123067" y="1365999"/>
                </a:lnTo>
                <a:lnTo>
                  <a:pt x="1081531" y="1365999"/>
                </a:lnTo>
                <a:lnTo>
                  <a:pt x="1073435" y="1355894"/>
                </a:lnTo>
                <a:close/>
              </a:path>
              <a:path w="1132204" h="1408429">
                <a:moveTo>
                  <a:pt x="1093726" y="1339653"/>
                </a:moveTo>
                <a:lnTo>
                  <a:pt x="1073435" y="1355894"/>
                </a:lnTo>
                <a:lnTo>
                  <a:pt x="1081531" y="1365999"/>
                </a:lnTo>
                <a:lnTo>
                  <a:pt x="1101852" y="1349794"/>
                </a:lnTo>
                <a:lnTo>
                  <a:pt x="1093726" y="1339653"/>
                </a:lnTo>
                <a:close/>
              </a:path>
              <a:path w="1132204" h="1408429">
                <a:moveTo>
                  <a:pt x="1113916" y="1323492"/>
                </a:moveTo>
                <a:lnTo>
                  <a:pt x="1093726" y="1339653"/>
                </a:lnTo>
                <a:lnTo>
                  <a:pt x="1101852" y="1349794"/>
                </a:lnTo>
                <a:lnTo>
                  <a:pt x="1081531" y="1365999"/>
                </a:lnTo>
                <a:lnTo>
                  <a:pt x="1123067" y="1365999"/>
                </a:lnTo>
                <a:lnTo>
                  <a:pt x="1113916" y="1323492"/>
                </a:lnTo>
                <a:close/>
              </a:path>
              <a:path w="1132204" h="1408429">
                <a:moveTo>
                  <a:pt x="20319" y="0"/>
                </a:moveTo>
                <a:lnTo>
                  <a:pt x="0" y="16256"/>
                </a:lnTo>
                <a:lnTo>
                  <a:pt x="1073435" y="1355894"/>
                </a:lnTo>
                <a:lnTo>
                  <a:pt x="1093726" y="1339653"/>
                </a:lnTo>
                <a:lnTo>
                  <a:pt x="203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9161" y="4010405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304799" y="0"/>
                </a:moveTo>
                <a:lnTo>
                  <a:pt x="259772" y="3610"/>
                </a:lnTo>
                <a:lnTo>
                  <a:pt x="216792" y="14099"/>
                </a:lnTo>
                <a:lnTo>
                  <a:pt x="176330" y="30951"/>
                </a:lnTo>
                <a:lnTo>
                  <a:pt x="138860" y="53650"/>
                </a:lnTo>
                <a:lnTo>
                  <a:pt x="104853" y="81681"/>
                </a:lnTo>
                <a:lnTo>
                  <a:pt x="74783" y="114530"/>
                </a:lnTo>
                <a:lnTo>
                  <a:pt x="49120" y="151680"/>
                </a:lnTo>
                <a:lnTo>
                  <a:pt x="28338" y="192617"/>
                </a:lnTo>
                <a:lnTo>
                  <a:pt x="12909" y="236825"/>
                </a:lnTo>
                <a:lnTo>
                  <a:pt x="3306" y="283789"/>
                </a:lnTo>
                <a:lnTo>
                  <a:pt x="0" y="332994"/>
                </a:lnTo>
                <a:lnTo>
                  <a:pt x="3306" y="382198"/>
                </a:lnTo>
                <a:lnTo>
                  <a:pt x="12909" y="429162"/>
                </a:lnTo>
                <a:lnTo>
                  <a:pt x="28338" y="473370"/>
                </a:lnTo>
                <a:lnTo>
                  <a:pt x="49120" y="514307"/>
                </a:lnTo>
                <a:lnTo>
                  <a:pt x="74783" y="551457"/>
                </a:lnTo>
                <a:lnTo>
                  <a:pt x="104853" y="584306"/>
                </a:lnTo>
                <a:lnTo>
                  <a:pt x="138860" y="612337"/>
                </a:lnTo>
                <a:lnTo>
                  <a:pt x="176330" y="635036"/>
                </a:lnTo>
                <a:lnTo>
                  <a:pt x="216792" y="651888"/>
                </a:lnTo>
                <a:lnTo>
                  <a:pt x="259772" y="662377"/>
                </a:lnTo>
                <a:lnTo>
                  <a:pt x="304799" y="665988"/>
                </a:lnTo>
                <a:lnTo>
                  <a:pt x="349827" y="662377"/>
                </a:lnTo>
                <a:lnTo>
                  <a:pt x="392807" y="651888"/>
                </a:lnTo>
                <a:lnTo>
                  <a:pt x="433269" y="635036"/>
                </a:lnTo>
                <a:lnTo>
                  <a:pt x="470739" y="612337"/>
                </a:lnTo>
                <a:lnTo>
                  <a:pt x="504746" y="584306"/>
                </a:lnTo>
                <a:lnTo>
                  <a:pt x="534816" y="551457"/>
                </a:lnTo>
                <a:lnTo>
                  <a:pt x="560479" y="514307"/>
                </a:lnTo>
                <a:lnTo>
                  <a:pt x="581261" y="473370"/>
                </a:lnTo>
                <a:lnTo>
                  <a:pt x="596690" y="429162"/>
                </a:lnTo>
                <a:lnTo>
                  <a:pt x="606293" y="382198"/>
                </a:lnTo>
                <a:lnTo>
                  <a:pt x="609599" y="332994"/>
                </a:lnTo>
                <a:lnTo>
                  <a:pt x="606293" y="283789"/>
                </a:lnTo>
                <a:lnTo>
                  <a:pt x="596690" y="236825"/>
                </a:lnTo>
                <a:lnTo>
                  <a:pt x="581261" y="192617"/>
                </a:lnTo>
                <a:lnTo>
                  <a:pt x="560479" y="151680"/>
                </a:lnTo>
                <a:lnTo>
                  <a:pt x="534816" y="114530"/>
                </a:lnTo>
                <a:lnTo>
                  <a:pt x="504746" y="81681"/>
                </a:lnTo>
                <a:lnTo>
                  <a:pt x="470739" y="53650"/>
                </a:lnTo>
                <a:lnTo>
                  <a:pt x="433269" y="30951"/>
                </a:lnTo>
                <a:lnTo>
                  <a:pt x="392807" y="14099"/>
                </a:lnTo>
                <a:lnTo>
                  <a:pt x="349827" y="3610"/>
                </a:lnTo>
                <a:lnTo>
                  <a:pt x="30479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9161" y="4010405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0" y="332994"/>
                </a:moveTo>
                <a:lnTo>
                  <a:pt x="3306" y="283789"/>
                </a:lnTo>
                <a:lnTo>
                  <a:pt x="12909" y="236825"/>
                </a:lnTo>
                <a:lnTo>
                  <a:pt x="28338" y="192617"/>
                </a:lnTo>
                <a:lnTo>
                  <a:pt x="49120" y="151680"/>
                </a:lnTo>
                <a:lnTo>
                  <a:pt x="74783" y="114530"/>
                </a:lnTo>
                <a:lnTo>
                  <a:pt x="104853" y="81681"/>
                </a:lnTo>
                <a:lnTo>
                  <a:pt x="138860" y="53650"/>
                </a:lnTo>
                <a:lnTo>
                  <a:pt x="176330" y="30951"/>
                </a:lnTo>
                <a:lnTo>
                  <a:pt x="216792" y="14099"/>
                </a:lnTo>
                <a:lnTo>
                  <a:pt x="259772" y="3610"/>
                </a:lnTo>
                <a:lnTo>
                  <a:pt x="304799" y="0"/>
                </a:lnTo>
                <a:lnTo>
                  <a:pt x="349827" y="3610"/>
                </a:lnTo>
                <a:lnTo>
                  <a:pt x="392807" y="14099"/>
                </a:lnTo>
                <a:lnTo>
                  <a:pt x="433269" y="30951"/>
                </a:lnTo>
                <a:lnTo>
                  <a:pt x="470739" y="53650"/>
                </a:lnTo>
                <a:lnTo>
                  <a:pt x="504746" y="81681"/>
                </a:lnTo>
                <a:lnTo>
                  <a:pt x="534816" y="114530"/>
                </a:lnTo>
                <a:lnTo>
                  <a:pt x="560479" y="151680"/>
                </a:lnTo>
                <a:lnTo>
                  <a:pt x="581261" y="192617"/>
                </a:lnTo>
                <a:lnTo>
                  <a:pt x="596690" y="236825"/>
                </a:lnTo>
                <a:lnTo>
                  <a:pt x="606293" y="283789"/>
                </a:lnTo>
                <a:lnTo>
                  <a:pt x="609599" y="332994"/>
                </a:lnTo>
                <a:lnTo>
                  <a:pt x="606293" y="382198"/>
                </a:lnTo>
                <a:lnTo>
                  <a:pt x="596690" y="429162"/>
                </a:lnTo>
                <a:lnTo>
                  <a:pt x="581261" y="473370"/>
                </a:lnTo>
                <a:lnTo>
                  <a:pt x="560479" y="514307"/>
                </a:lnTo>
                <a:lnTo>
                  <a:pt x="534816" y="551457"/>
                </a:lnTo>
                <a:lnTo>
                  <a:pt x="504746" y="584306"/>
                </a:lnTo>
                <a:lnTo>
                  <a:pt x="470739" y="612337"/>
                </a:lnTo>
                <a:lnTo>
                  <a:pt x="433269" y="635036"/>
                </a:lnTo>
                <a:lnTo>
                  <a:pt x="392807" y="651888"/>
                </a:lnTo>
                <a:lnTo>
                  <a:pt x="349827" y="662377"/>
                </a:lnTo>
                <a:lnTo>
                  <a:pt x="304799" y="665988"/>
                </a:lnTo>
                <a:lnTo>
                  <a:pt x="259772" y="662377"/>
                </a:lnTo>
                <a:lnTo>
                  <a:pt x="216792" y="651888"/>
                </a:lnTo>
                <a:lnTo>
                  <a:pt x="176330" y="635036"/>
                </a:lnTo>
                <a:lnTo>
                  <a:pt x="138860" y="612337"/>
                </a:lnTo>
                <a:lnTo>
                  <a:pt x="104853" y="584306"/>
                </a:lnTo>
                <a:lnTo>
                  <a:pt x="74783" y="551457"/>
                </a:lnTo>
                <a:lnTo>
                  <a:pt x="49120" y="514307"/>
                </a:lnTo>
                <a:lnTo>
                  <a:pt x="28338" y="473370"/>
                </a:lnTo>
                <a:lnTo>
                  <a:pt x="12909" y="429162"/>
                </a:lnTo>
                <a:lnTo>
                  <a:pt x="3306" y="382198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451219" y="4106926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36585" y="5830061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304038" y="0"/>
                </a:moveTo>
                <a:lnTo>
                  <a:pt x="259114" y="3602"/>
                </a:lnTo>
                <a:lnTo>
                  <a:pt x="216235" y="14066"/>
                </a:lnTo>
                <a:lnTo>
                  <a:pt x="175872" y="30878"/>
                </a:lnTo>
                <a:lnTo>
                  <a:pt x="138495" y="53523"/>
                </a:lnTo>
                <a:lnTo>
                  <a:pt x="104575" y="81489"/>
                </a:lnTo>
                <a:lnTo>
                  <a:pt x="74582" y="114262"/>
                </a:lnTo>
                <a:lnTo>
                  <a:pt x="48987" y="151326"/>
                </a:lnTo>
                <a:lnTo>
                  <a:pt x="28261" y="192170"/>
                </a:lnTo>
                <a:lnTo>
                  <a:pt x="12874" y="236277"/>
                </a:lnTo>
                <a:lnTo>
                  <a:pt x="3297" y="283136"/>
                </a:lnTo>
                <a:lnTo>
                  <a:pt x="0" y="332231"/>
                </a:lnTo>
                <a:lnTo>
                  <a:pt x="3297" y="381327"/>
                </a:lnTo>
                <a:lnTo>
                  <a:pt x="12874" y="428186"/>
                </a:lnTo>
                <a:lnTo>
                  <a:pt x="28261" y="472293"/>
                </a:lnTo>
                <a:lnTo>
                  <a:pt x="48987" y="513137"/>
                </a:lnTo>
                <a:lnTo>
                  <a:pt x="74582" y="550201"/>
                </a:lnTo>
                <a:lnTo>
                  <a:pt x="104575" y="582974"/>
                </a:lnTo>
                <a:lnTo>
                  <a:pt x="138495" y="610940"/>
                </a:lnTo>
                <a:lnTo>
                  <a:pt x="175872" y="633585"/>
                </a:lnTo>
                <a:lnTo>
                  <a:pt x="216235" y="650397"/>
                </a:lnTo>
                <a:lnTo>
                  <a:pt x="259114" y="660861"/>
                </a:lnTo>
                <a:lnTo>
                  <a:pt x="304038" y="664463"/>
                </a:lnTo>
                <a:lnTo>
                  <a:pt x="348961" y="660861"/>
                </a:lnTo>
                <a:lnTo>
                  <a:pt x="391840" y="650397"/>
                </a:lnTo>
                <a:lnTo>
                  <a:pt x="432203" y="633585"/>
                </a:lnTo>
                <a:lnTo>
                  <a:pt x="469580" y="610940"/>
                </a:lnTo>
                <a:lnTo>
                  <a:pt x="503500" y="582974"/>
                </a:lnTo>
                <a:lnTo>
                  <a:pt x="533493" y="550201"/>
                </a:lnTo>
                <a:lnTo>
                  <a:pt x="559088" y="513137"/>
                </a:lnTo>
                <a:lnTo>
                  <a:pt x="579814" y="472293"/>
                </a:lnTo>
                <a:lnTo>
                  <a:pt x="595201" y="428186"/>
                </a:lnTo>
                <a:lnTo>
                  <a:pt x="604778" y="381327"/>
                </a:lnTo>
                <a:lnTo>
                  <a:pt x="608076" y="332231"/>
                </a:lnTo>
                <a:lnTo>
                  <a:pt x="604778" y="283136"/>
                </a:lnTo>
                <a:lnTo>
                  <a:pt x="595201" y="236277"/>
                </a:lnTo>
                <a:lnTo>
                  <a:pt x="579814" y="192170"/>
                </a:lnTo>
                <a:lnTo>
                  <a:pt x="559088" y="151326"/>
                </a:lnTo>
                <a:lnTo>
                  <a:pt x="533493" y="114262"/>
                </a:lnTo>
                <a:lnTo>
                  <a:pt x="503500" y="81489"/>
                </a:lnTo>
                <a:lnTo>
                  <a:pt x="469580" y="53523"/>
                </a:lnTo>
                <a:lnTo>
                  <a:pt x="432203" y="30878"/>
                </a:lnTo>
                <a:lnTo>
                  <a:pt x="391840" y="14066"/>
                </a:lnTo>
                <a:lnTo>
                  <a:pt x="348961" y="3602"/>
                </a:lnTo>
                <a:lnTo>
                  <a:pt x="30403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6585" y="5830061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0" y="332231"/>
                </a:moveTo>
                <a:lnTo>
                  <a:pt x="3297" y="283136"/>
                </a:lnTo>
                <a:lnTo>
                  <a:pt x="12874" y="236277"/>
                </a:lnTo>
                <a:lnTo>
                  <a:pt x="28261" y="192170"/>
                </a:lnTo>
                <a:lnTo>
                  <a:pt x="48987" y="151326"/>
                </a:lnTo>
                <a:lnTo>
                  <a:pt x="74582" y="114262"/>
                </a:lnTo>
                <a:lnTo>
                  <a:pt x="104575" y="81489"/>
                </a:lnTo>
                <a:lnTo>
                  <a:pt x="138495" y="53523"/>
                </a:lnTo>
                <a:lnTo>
                  <a:pt x="175872" y="30878"/>
                </a:lnTo>
                <a:lnTo>
                  <a:pt x="216235" y="14066"/>
                </a:lnTo>
                <a:lnTo>
                  <a:pt x="259114" y="3602"/>
                </a:lnTo>
                <a:lnTo>
                  <a:pt x="304038" y="0"/>
                </a:lnTo>
                <a:lnTo>
                  <a:pt x="348961" y="3602"/>
                </a:lnTo>
                <a:lnTo>
                  <a:pt x="391840" y="14066"/>
                </a:lnTo>
                <a:lnTo>
                  <a:pt x="432203" y="30878"/>
                </a:lnTo>
                <a:lnTo>
                  <a:pt x="469580" y="53523"/>
                </a:lnTo>
                <a:lnTo>
                  <a:pt x="503500" y="81489"/>
                </a:lnTo>
                <a:lnTo>
                  <a:pt x="533493" y="114262"/>
                </a:lnTo>
                <a:lnTo>
                  <a:pt x="559088" y="151326"/>
                </a:lnTo>
                <a:lnTo>
                  <a:pt x="579814" y="192170"/>
                </a:lnTo>
                <a:lnTo>
                  <a:pt x="595201" y="236277"/>
                </a:lnTo>
                <a:lnTo>
                  <a:pt x="604778" y="283136"/>
                </a:lnTo>
                <a:lnTo>
                  <a:pt x="608076" y="332231"/>
                </a:lnTo>
                <a:lnTo>
                  <a:pt x="604778" y="381327"/>
                </a:lnTo>
                <a:lnTo>
                  <a:pt x="595201" y="428186"/>
                </a:lnTo>
                <a:lnTo>
                  <a:pt x="579814" y="472293"/>
                </a:lnTo>
                <a:lnTo>
                  <a:pt x="559088" y="513137"/>
                </a:lnTo>
                <a:lnTo>
                  <a:pt x="533493" y="550201"/>
                </a:lnTo>
                <a:lnTo>
                  <a:pt x="503500" y="582974"/>
                </a:lnTo>
                <a:lnTo>
                  <a:pt x="469580" y="610940"/>
                </a:lnTo>
                <a:lnTo>
                  <a:pt x="432203" y="633585"/>
                </a:lnTo>
                <a:lnTo>
                  <a:pt x="391840" y="650397"/>
                </a:lnTo>
                <a:lnTo>
                  <a:pt x="348961" y="660861"/>
                </a:lnTo>
                <a:lnTo>
                  <a:pt x="304038" y="664463"/>
                </a:lnTo>
                <a:lnTo>
                  <a:pt x="259114" y="660861"/>
                </a:lnTo>
                <a:lnTo>
                  <a:pt x="216235" y="650397"/>
                </a:lnTo>
                <a:lnTo>
                  <a:pt x="175872" y="633585"/>
                </a:lnTo>
                <a:lnTo>
                  <a:pt x="138495" y="610940"/>
                </a:lnTo>
                <a:lnTo>
                  <a:pt x="104575" y="582974"/>
                </a:lnTo>
                <a:lnTo>
                  <a:pt x="74582" y="550201"/>
                </a:lnTo>
                <a:lnTo>
                  <a:pt x="48987" y="513137"/>
                </a:lnTo>
                <a:lnTo>
                  <a:pt x="28261" y="472293"/>
                </a:lnTo>
                <a:lnTo>
                  <a:pt x="12874" y="428186"/>
                </a:lnTo>
                <a:lnTo>
                  <a:pt x="3297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938007" y="5925413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98385" y="583006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3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8385" y="583006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3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100061" y="5925413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36641" y="5767578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304038" y="0"/>
                </a:moveTo>
                <a:lnTo>
                  <a:pt x="259114" y="3602"/>
                </a:lnTo>
                <a:lnTo>
                  <a:pt x="216235" y="14066"/>
                </a:lnTo>
                <a:lnTo>
                  <a:pt x="175872" y="30878"/>
                </a:lnTo>
                <a:lnTo>
                  <a:pt x="138495" y="53523"/>
                </a:lnTo>
                <a:lnTo>
                  <a:pt x="104575" y="81489"/>
                </a:lnTo>
                <a:lnTo>
                  <a:pt x="74582" y="114262"/>
                </a:lnTo>
                <a:lnTo>
                  <a:pt x="48987" y="151326"/>
                </a:lnTo>
                <a:lnTo>
                  <a:pt x="28261" y="192170"/>
                </a:lnTo>
                <a:lnTo>
                  <a:pt x="12874" y="236277"/>
                </a:lnTo>
                <a:lnTo>
                  <a:pt x="3297" y="283136"/>
                </a:lnTo>
                <a:lnTo>
                  <a:pt x="0" y="332232"/>
                </a:lnTo>
                <a:lnTo>
                  <a:pt x="3297" y="381327"/>
                </a:lnTo>
                <a:lnTo>
                  <a:pt x="12874" y="428186"/>
                </a:lnTo>
                <a:lnTo>
                  <a:pt x="28261" y="472293"/>
                </a:lnTo>
                <a:lnTo>
                  <a:pt x="48987" y="513137"/>
                </a:lnTo>
                <a:lnTo>
                  <a:pt x="74582" y="550201"/>
                </a:lnTo>
                <a:lnTo>
                  <a:pt x="104575" y="582974"/>
                </a:lnTo>
                <a:lnTo>
                  <a:pt x="138495" y="610940"/>
                </a:lnTo>
                <a:lnTo>
                  <a:pt x="175872" y="633585"/>
                </a:lnTo>
                <a:lnTo>
                  <a:pt x="216235" y="650397"/>
                </a:lnTo>
                <a:lnTo>
                  <a:pt x="259114" y="660861"/>
                </a:lnTo>
                <a:lnTo>
                  <a:pt x="304038" y="664464"/>
                </a:lnTo>
                <a:lnTo>
                  <a:pt x="348961" y="660861"/>
                </a:lnTo>
                <a:lnTo>
                  <a:pt x="391840" y="650397"/>
                </a:lnTo>
                <a:lnTo>
                  <a:pt x="432203" y="633585"/>
                </a:lnTo>
                <a:lnTo>
                  <a:pt x="469580" y="610940"/>
                </a:lnTo>
                <a:lnTo>
                  <a:pt x="503500" y="582974"/>
                </a:lnTo>
                <a:lnTo>
                  <a:pt x="533493" y="550201"/>
                </a:lnTo>
                <a:lnTo>
                  <a:pt x="559088" y="513137"/>
                </a:lnTo>
                <a:lnTo>
                  <a:pt x="579814" y="472293"/>
                </a:lnTo>
                <a:lnTo>
                  <a:pt x="595201" y="428186"/>
                </a:lnTo>
                <a:lnTo>
                  <a:pt x="604778" y="381327"/>
                </a:lnTo>
                <a:lnTo>
                  <a:pt x="608076" y="332232"/>
                </a:lnTo>
                <a:lnTo>
                  <a:pt x="604778" y="283136"/>
                </a:lnTo>
                <a:lnTo>
                  <a:pt x="595201" y="236277"/>
                </a:lnTo>
                <a:lnTo>
                  <a:pt x="579814" y="192170"/>
                </a:lnTo>
                <a:lnTo>
                  <a:pt x="559088" y="151326"/>
                </a:lnTo>
                <a:lnTo>
                  <a:pt x="533493" y="114262"/>
                </a:lnTo>
                <a:lnTo>
                  <a:pt x="503500" y="81489"/>
                </a:lnTo>
                <a:lnTo>
                  <a:pt x="469580" y="53523"/>
                </a:lnTo>
                <a:lnTo>
                  <a:pt x="432203" y="30878"/>
                </a:lnTo>
                <a:lnTo>
                  <a:pt x="391840" y="14066"/>
                </a:lnTo>
                <a:lnTo>
                  <a:pt x="348961" y="3602"/>
                </a:lnTo>
                <a:lnTo>
                  <a:pt x="30403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36641" y="5767578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0" y="332232"/>
                </a:moveTo>
                <a:lnTo>
                  <a:pt x="3297" y="283136"/>
                </a:lnTo>
                <a:lnTo>
                  <a:pt x="12874" y="236277"/>
                </a:lnTo>
                <a:lnTo>
                  <a:pt x="28261" y="192170"/>
                </a:lnTo>
                <a:lnTo>
                  <a:pt x="48987" y="151326"/>
                </a:lnTo>
                <a:lnTo>
                  <a:pt x="74582" y="114262"/>
                </a:lnTo>
                <a:lnTo>
                  <a:pt x="104575" y="81489"/>
                </a:lnTo>
                <a:lnTo>
                  <a:pt x="138495" y="53523"/>
                </a:lnTo>
                <a:lnTo>
                  <a:pt x="175872" y="30878"/>
                </a:lnTo>
                <a:lnTo>
                  <a:pt x="216235" y="14066"/>
                </a:lnTo>
                <a:lnTo>
                  <a:pt x="259114" y="3602"/>
                </a:lnTo>
                <a:lnTo>
                  <a:pt x="304038" y="0"/>
                </a:lnTo>
                <a:lnTo>
                  <a:pt x="348961" y="3602"/>
                </a:lnTo>
                <a:lnTo>
                  <a:pt x="391840" y="14066"/>
                </a:lnTo>
                <a:lnTo>
                  <a:pt x="432203" y="30878"/>
                </a:lnTo>
                <a:lnTo>
                  <a:pt x="469580" y="53523"/>
                </a:lnTo>
                <a:lnTo>
                  <a:pt x="503500" y="81489"/>
                </a:lnTo>
                <a:lnTo>
                  <a:pt x="533493" y="114262"/>
                </a:lnTo>
                <a:lnTo>
                  <a:pt x="559088" y="151326"/>
                </a:lnTo>
                <a:lnTo>
                  <a:pt x="579814" y="192170"/>
                </a:lnTo>
                <a:lnTo>
                  <a:pt x="595201" y="236277"/>
                </a:lnTo>
                <a:lnTo>
                  <a:pt x="604778" y="283136"/>
                </a:lnTo>
                <a:lnTo>
                  <a:pt x="608076" y="332232"/>
                </a:lnTo>
                <a:lnTo>
                  <a:pt x="604778" y="381327"/>
                </a:lnTo>
                <a:lnTo>
                  <a:pt x="595201" y="428186"/>
                </a:lnTo>
                <a:lnTo>
                  <a:pt x="579814" y="472293"/>
                </a:lnTo>
                <a:lnTo>
                  <a:pt x="559088" y="513137"/>
                </a:lnTo>
                <a:lnTo>
                  <a:pt x="533493" y="550201"/>
                </a:lnTo>
                <a:lnTo>
                  <a:pt x="503500" y="582974"/>
                </a:lnTo>
                <a:lnTo>
                  <a:pt x="469580" y="610940"/>
                </a:lnTo>
                <a:lnTo>
                  <a:pt x="432203" y="633585"/>
                </a:lnTo>
                <a:lnTo>
                  <a:pt x="391840" y="650397"/>
                </a:lnTo>
                <a:lnTo>
                  <a:pt x="348961" y="660861"/>
                </a:lnTo>
                <a:lnTo>
                  <a:pt x="304038" y="664464"/>
                </a:lnTo>
                <a:lnTo>
                  <a:pt x="259114" y="660861"/>
                </a:lnTo>
                <a:lnTo>
                  <a:pt x="216235" y="650397"/>
                </a:lnTo>
                <a:lnTo>
                  <a:pt x="175872" y="633585"/>
                </a:lnTo>
                <a:lnTo>
                  <a:pt x="138495" y="610940"/>
                </a:lnTo>
                <a:lnTo>
                  <a:pt x="104575" y="582974"/>
                </a:lnTo>
                <a:lnTo>
                  <a:pt x="74582" y="550201"/>
                </a:lnTo>
                <a:lnTo>
                  <a:pt x="48987" y="513137"/>
                </a:lnTo>
                <a:lnTo>
                  <a:pt x="28261" y="472293"/>
                </a:lnTo>
                <a:lnTo>
                  <a:pt x="12874" y="428186"/>
                </a:lnTo>
                <a:lnTo>
                  <a:pt x="3297" y="381327"/>
                </a:lnTo>
                <a:lnTo>
                  <a:pt x="0" y="332232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337809" y="5863234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79033" y="3576066"/>
            <a:ext cx="13150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MPI_Scatter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944106" y="4382261"/>
            <a:ext cx="405765" cy="90170"/>
          </a:xfrm>
          <a:custGeom>
            <a:avLst/>
            <a:gdLst/>
            <a:ahLst/>
            <a:cxnLst/>
            <a:rect l="l" t="t" r="r" b="b"/>
            <a:pathLst>
              <a:path w="405765" h="90170">
                <a:moveTo>
                  <a:pt x="0" y="89916"/>
                </a:moveTo>
                <a:lnTo>
                  <a:pt x="405384" y="89916"/>
                </a:lnTo>
                <a:lnTo>
                  <a:pt x="405384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4106" y="438226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49490" y="4382261"/>
            <a:ext cx="425450" cy="90170"/>
          </a:xfrm>
          <a:custGeom>
            <a:avLst/>
            <a:gdLst/>
            <a:ahLst/>
            <a:cxnLst/>
            <a:rect l="l" t="t" r="r" b="b"/>
            <a:pathLst>
              <a:path w="425450" h="90170">
                <a:moveTo>
                  <a:pt x="0" y="89916"/>
                </a:moveTo>
                <a:lnTo>
                  <a:pt x="425196" y="89916"/>
                </a:lnTo>
                <a:lnTo>
                  <a:pt x="425196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49490" y="4382261"/>
            <a:ext cx="425450" cy="90170"/>
          </a:xfrm>
          <a:custGeom>
            <a:avLst/>
            <a:gdLst/>
            <a:ahLst/>
            <a:cxnLst/>
            <a:rect l="l" t="t" r="r" b="b"/>
            <a:pathLst>
              <a:path w="425450" h="90170">
                <a:moveTo>
                  <a:pt x="0" y="89916"/>
                </a:moveTo>
                <a:lnTo>
                  <a:pt x="425196" y="89916"/>
                </a:lnTo>
                <a:lnTo>
                  <a:pt x="425196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74685" y="438226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74685" y="438226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89214" y="438226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89214" y="438226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65953" y="559384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65953" y="5593841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88329" y="5584697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39"/>
                </a:moveTo>
                <a:lnTo>
                  <a:pt x="425196" y="91439"/>
                </a:lnTo>
                <a:lnTo>
                  <a:pt x="42519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88329" y="5584697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39"/>
                </a:moveTo>
                <a:lnTo>
                  <a:pt x="425196" y="91439"/>
                </a:lnTo>
                <a:lnTo>
                  <a:pt x="42519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60057" y="5613653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0057" y="5613653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91578" y="5638038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91578" y="5638038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48333" y="5761482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2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4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599" y="332232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48333" y="5761482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2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599" y="332232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4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2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350010" y="5857443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24550" y="5827014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2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4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2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24550" y="5827014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2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2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4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2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126860" y="5922670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41970" cy="3752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Calibri"/>
                <a:cs typeface="Calibri"/>
              </a:rPr>
              <a:t>MPI_Scatter(cont)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  <a:p>
            <a:pPr marL="1155700" marR="14604" lvl="2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MPI_Scatter(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send_data,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send_count,MPI_Datatype  send_datatype,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recv_data,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recv_count,MPI_Datatype  recv_datatype,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root,MPI_Comm</a:t>
            </a:r>
            <a:r>
              <a:rPr sz="1600" spc="-1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communicator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1612900" lvl="3" indent="-22860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send_data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is an </a:t>
            </a:r>
            <a:r>
              <a:rPr sz="2000" spc="-20" dirty="0">
                <a:latin typeface="Calibri"/>
                <a:cs typeface="Calibri"/>
              </a:rPr>
              <a:t>array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resides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root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send_count</a:t>
            </a:r>
            <a:r>
              <a:rPr sz="1400" spc="-39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send_datatype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dictate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spc="-5" dirty="0">
                <a:latin typeface="Calibri"/>
                <a:cs typeface="Calibri"/>
              </a:rPr>
              <a:t>elements of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specific </a:t>
            </a:r>
            <a:r>
              <a:rPr sz="2000" dirty="0">
                <a:latin typeface="Calibri"/>
                <a:cs typeface="Calibri"/>
              </a:rPr>
              <a:t>MPI </a:t>
            </a:r>
            <a:r>
              <a:rPr sz="2000" spc="-10" dirty="0">
                <a:latin typeface="Calibri"/>
                <a:cs typeface="Calibri"/>
              </a:rPr>
              <a:t>Datatype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sent to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  <a:p>
            <a:pPr marL="1612900" marR="5080" lvl="3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613535" algn="l"/>
              </a:tabLst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recv_data</a:t>
            </a:r>
            <a:r>
              <a:rPr sz="1400" spc="-43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buffer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dirty="0">
                <a:latin typeface="Calibri"/>
                <a:cs typeface="Calibri"/>
              </a:rPr>
              <a:t> can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hold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recv_count</a:t>
            </a:r>
            <a:r>
              <a:rPr sz="1400" spc="-41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spc="-5" dirty="0">
                <a:latin typeface="Calibri"/>
                <a:cs typeface="Calibri"/>
              </a:rPr>
              <a:t>elements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 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datatype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recv_datatype</a:t>
            </a:r>
            <a:endParaRPr sz="1400">
              <a:latin typeface="Lucida Console"/>
              <a:cs typeface="Lucida Console"/>
            </a:endParaRPr>
          </a:p>
          <a:p>
            <a:pPr marL="1612900" lvl="3" indent="-22860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root</a:t>
            </a:r>
            <a:r>
              <a:rPr sz="1400" spc="-35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scattering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array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635251" y="5285232"/>
            <a:ext cx="2122931" cy="996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410" y="5307584"/>
            <a:ext cx="1964689" cy="843915"/>
          </a:xfrm>
          <a:custGeom>
            <a:avLst/>
            <a:gdLst/>
            <a:ahLst/>
            <a:cxnLst/>
            <a:rect l="l" t="t" r="r" b="b"/>
            <a:pathLst>
              <a:path w="1964689" h="843914">
                <a:moveTo>
                  <a:pt x="56514" y="772147"/>
                </a:moveTo>
                <a:lnTo>
                  <a:pt x="0" y="838161"/>
                </a:lnTo>
                <a:lnTo>
                  <a:pt x="86740" y="843762"/>
                </a:lnTo>
                <a:lnTo>
                  <a:pt x="78791" y="824928"/>
                </a:lnTo>
                <a:lnTo>
                  <a:pt x="64769" y="824928"/>
                </a:lnTo>
                <a:lnTo>
                  <a:pt x="54609" y="801052"/>
                </a:lnTo>
                <a:lnTo>
                  <a:pt x="66583" y="796003"/>
                </a:lnTo>
                <a:lnTo>
                  <a:pt x="56514" y="772147"/>
                </a:lnTo>
                <a:close/>
              </a:path>
              <a:path w="1964689" h="843914">
                <a:moveTo>
                  <a:pt x="66583" y="796003"/>
                </a:moveTo>
                <a:lnTo>
                  <a:pt x="54609" y="801052"/>
                </a:lnTo>
                <a:lnTo>
                  <a:pt x="64769" y="824928"/>
                </a:lnTo>
                <a:lnTo>
                  <a:pt x="76673" y="819908"/>
                </a:lnTo>
                <a:lnTo>
                  <a:pt x="66583" y="796003"/>
                </a:lnTo>
                <a:close/>
              </a:path>
              <a:path w="1964689" h="843914">
                <a:moveTo>
                  <a:pt x="76673" y="819908"/>
                </a:moveTo>
                <a:lnTo>
                  <a:pt x="64769" y="824928"/>
                </a:lnTo>
                <a:lnTo>
                  <a:pt x="78791" y="824928"/>
                </a:lnTo>
                <a:lnTo>
                  <a:pt x="76673" y="819908"/>
                </a:lnTo>
                <a:close/>
              </a:path>
              <a:path w="1964689" h="843914">
                <a:moveTo>
                  <a:pt x="1954276" y="0"/>
                </a:moveTo>
                <a:lnTo>
                  <a:pt x="66583" y="796003"/>
                </a:lnTo>
                <a:lnTo>
                  <a:pt x="76673" y="819908"/>
                </a:lnTo>
                <a:lnTo>
                  <a:pt x="1964309" y="23875"/>
                </a:lnTo>
                <a:lnTo>
                  <a:pt x="1954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7679" y="5329428"/>
            <a:ext cx="2409444" cy="932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9971" y="5351398"/>
            <a:ext cx="2250440" cy="786765"/>
          </a:xfrm>
          <a:custGeom>
            <a:avLst/>
            <a:gdLst/>
            <a:ahLst/>
            <a:cxnLst/>
            <a:rect l="l" t="t" r="r" b="b"/>
            <a:pathLst>
              <a:path w="2250440" h="786764">
                <a:moveTo>
                  <a:pt x="2172413" y="762212"/>
                </a:moveTo>
                <a:lnTo>
                  <a:pt x="2164079" y="786726"/>
                </a:lnTo>
                <a:lnTo>
                  <a:pt x="2250185" y="774928"/>
                </a:lnTo>
                <a:lnTo>
                  <a:pt x="2241724" y="766368"/>
                </a:lnTo>
                <a:lnTo>
                  <a:pt x="2184654" y="766368"/>
                </a:lnTo>
                <a:lnTo>
                  <a:pt x="2172413" y="762212"/>
                </a:lnTo>
                <a:close/>
              </a:path>
              <a:path w="2250440" h="786764">
                <a:moveTo>
                  <a:pt x="2180758" y="737663"/>
                </a:moveTo>
                <a:lnTo>
                  <a:pt x="2172413" y="762212"/>
                </a:lnTo>
                <a:lnTo>
                  <a:pt x="2184654" y="766368"/>
                </a:lnTo>
                <a:lnTo>
                  <a:pt x="2193035" y="741832"/>
                </a:lnTo>
                <a:lnTo>
                  <a:pt x="2180758" y="737663"/>
                </a:lnTo>
                <a:close/>
              </a:path>
              <a:path w="2250440" h="786764">
                <a:moveTo>
                  <a:pt x="2189099" y="713130"/>
                </a:moveTo>
                <a:lnTo>
                  <a:pt x="2180758" y="737663"/>
                </a:lnTo>
                <a:lnTo>
                  <a:pt x="2193035" y="741832"/>
                </a:lnTo>
                <a:lnTo>
                  <a:pt x="2184654" y="766368"/>
                </a:lnTo>
                <a:lnTo>
                  <a:pt x="2241724" y="766368"/>
                </a:lnTo>
                <a:lnTo>
                  <a:pt x="2189099" y="713130"/>
                </a:lnTo>
                <a:close/>
              </a:path>
              <a:path w="2250440" h="786764">
                <a:moveTo>
                  <a:pt x="8381" y="0"/>
                </a:moveTo>
                <a:lnTo>
                  <a:pt x="0" y="24637"/>
                </a:lnTo>
                <a:lnTo>
                  <a:pt x="2172413" y="762212"/>
                </a:lnTo>
                <a:lnTo>
                  <a:pt x="2180758" y="737663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8153" y="5013197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9" y="2506"/>
                </a:lnTo>
                <a:lnTo>
                  <a:pt x="341193" y="9823"/>
                </a:lnTo>
                <a:lnTo>
                  <a:pt x="289053" y="21650"/>
                </a:lnTo>
                <a:lnTo>
                  <a:pt x="239864" y="37685"/>
                </a:lnTo>
                <a:lnTo>
                  <a:pt x="194050" y="57626"/>
                </a:lnTo>
                <a:lnTo>
                  <a:pt x="152037" y="81172"/>
                </a:lnTo>
                <a:lnTo>
                  <a:pt x="114247" y="108020"/>
                </a:lnTo>
                <a:lnTo>
                  <a:pt x="81107" y="137868"/>
                </a:lnTo>
                <a:lnTo>
                  <a:pt x="53041" y="170416"/>
                </a:lnTo>
                <a:lnTo>
                  <a:pt x="30472" y="205361"/>
                </a:lnTo>
                <a:lnTo>
                  <a:pt x="13826" y="242402"/>
                </a:lnTo>
                <a:lnTo>
                  <a:pt x="3527" y="281237"/>
                </a:lnTo>
                <a:lnTo>
                  <a:pt x="0" y="321563"/>
                </a:lnTo>
                <a:lnTo>
                  <a:pt x="3527" y="361890"/>
                </a:lnTo>
                <a:lnTo>
                  <a:pt x="13826" y="400725"/>
                </a:lnTo>
                <a:lnTo>
                  <a:pt x="30472" y="437766"/>
                </a:lnTo>
                <a:lnTo>
                  <a:pt x="53041" y="472711"/>
                </a:lnTo>
                <a:lnTo>
                  <a:pt x="81107" y="505259"/>
                </a:lnTo>
                <a:lnTo>
                  <a:pt x="114247" y="535107"/>
                </a:lnTo>
                <a:lnTo>
                  <a:pt x="152037" y="561955"/>
                </a:lnTo>
                <a:lnTo>
                  <a:pt x="194050" y="585501"/>
                </a:lnTo>
                <a:lnTo>
                  <a:pt x="239864" y="605442"/>
                </a:lnTo>
                <a:lnTo>
                  <a:pt x="289053" y="621477"/>
                </a:lnTo>
                <a:lnTo>
                  <a:pt x="341193" y="633304"/>
                </a:lnTo>
                <a:lnTo>
                  <a:pt x="395859" y="640621"/>
                </a:lnTo>
                <a:lnTo>
                  <a:pt x="452628" y="643127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3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8153" y="5013197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3"/>
                </a:moveTo>
                <a:lnTo>
                  <a:pt x="3527" y="281237"/>
                </a:lnTo>
                <a:lnTo>
                  <a:pt x="13826" y="242402"/>
                </a:lnTo>
                <a:lnTo>
                  <a:pt x="30472" y="205361"/>
                </a:lnTo>
                <a:lnTo>
                  <a:pt x="53041" y="170416"/>
                </a:lnTo>
                <a:lnTo>
                  <a:pt x="81107" y="137868"/>
                </a:lnTo>
                <a:lnTo>
                  <a:pt x="114247" y="108020"/>
                </a:lnTo>
                <a:lnTo>
                  <a:pt x="152037" y="81172"/>
                </a:lnTo>
                <a:lnTo>
                  <a:pt x="194050" y="57626"/>
                </a:lnTo>
                <a:lnTo>
                  <a:pt x="239864" y="37685"/>
                </a:lnTo>
                <a:lnTo>
                  <a:pt x="289053" y="21650"/>
                </a:lnTo>
                <a:lnTo>
                  <a:pt x="341193" y="9823"/>
                </a:lnTo>
                <a:lnTo>
                  <a:pt x="395859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3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7"/>
                </a:lnTo>
                <a:lnTo>
                  <a:pt x="395859" y="640621"/>
                </a:lnTo>
                <a:lnTo>
                  <a:pt x="341193" y="633304"/>
                </a:lnTo>
                <a:lnTo>
                  <a:pt x="289053" y="621477"/>
                </a:lnTo>
                <a:lnTo>
                  <a:pt x="239864" y="605442"/>
                </a:lnTo>
                <a:lnTo>
                  <a:pt x="194050" y="585501"/>
                </a:lnTo>
                <a:lnTo>
                  <a:pt x="152037" y="561955"/>
                </a:lnTo>
                <a:lnTo>
                  <a:pt x="114247" y="535107"/>
                </a:lnTo>
                <a:lnTo>
                  <a:pt x="81107" y="505259"/>
                </a:lnTo>
                <a:lnTo>
                  <a:pt x="53041" y="472711"/>
                </a:lnTo>
                <a:lnTo>
                  <a:pt x="30472" y="437766"/>
                </a:lnTo>
                <a:lnTo>
                  <a:pt x="13826" y="400725"/>
                </a:lnTo>
                <a:lnTo>
                  <a:pt x="3527" y="361890"/>
                </a:lnTo>
                <a:lnTo>
                  <a:pt x="0" y="321563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2422" y="5319267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5161" y="6037326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6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09" y="559539"/>
                </a:lnTo>
                <a:lnTo>
                  <a:pt x="95121" y="591469"/>
                </a:lnTo>
                <a:lnTo>
                  <a:pt x="127015" y="621001"/>
                </a:lnTo>
                <a:lnTo>
                  <a:pt x="162690" y="647909"/>
                </a:lnTo>
                <a:lnTo>
                  <a:pt x="201844" y="671964"/>
                </a:lnTo>
                <a:lnTo>
                  <a:pt x="244178" y="692942"/>
                </a:lnTo>
                <a:lnTo>
                  <a:pt x="289391" y="710613"/>
                </a:lnTo>
                <a:lnTo>
                  <a:pt x="337181" y="724753"/>
                </a:lnTo>
                <a:lnTo>
                  <a:pt x="387249" y="735134"/>
                </a:lnTo>
                <a:lnTo>
                  <a:pt x="439294" y="741528"/>
                </a:lnTo>
                <a:lnTo>
                  <a:pt x="493013" y="743710"/>
                </a:lnTo>
                <a:lnTo>
                  <a:pt x="546733" y="741528"/>
                </a:lnTo>
                <a:lnTo>
                  <a:pt x="598778" y="735134"/>
                </a:lnTo>
                <a:lnTo>
                  <a:pt x="648846" y="724753"/>
                </a:lnTo>
                <a:lnTo>
                  <a:pt x="696636" y="710613"/>
                </a:lnTo>
                <a:lnTo>
                  <a:pt x="741849" y="692942"/>
                </a:lnTo>
                <a:lnTo>
                  <a:pt x="784183" y="671964"/>
                </a:lnTo>
                <a:lnTo>
                  <a:pt x="823337" y="647909"/>
                </a:lnTo>
                <a:lnTo>
                  <a:pt x="859012" y="621001"/>
                </a:lnTo>
                <a:lnTo>
                  <a:pt x="890906" y="591469"/>
                </a:lnTo>
                <a:lnTo>
                  <a:pt x="918717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6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161" y="6037326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0" y="371856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6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7" y="559539"/>
                </a:lnTo>
                <a:lnTo>
                  <a:pt x="890906" y="591469"/>
                </a:lnTo>
                <a:lnTo>
                  <a:pt x="859012" y="621001"/>
                </a:lnTo>
                <a:lnTo>
                  <a:pt x="823337" y="647909"/>
                </a:lnTo>
                <a:lnTo>
                  <a:pt x="784183" y="671964"/>
                </a:lnTo>
                <a:lnTo>
                  <a:pt x="741849" y="692942"/>
                </a:lnTo>
                <a:lnTo>
                  <a:pt x="696636" y="710613"/>
                </a:lnTo>
                <a:lnTo>
                  <a:pt x="648846" y="724753"/>
                </a:lnTo>
                <a:lnTo>
                  <a:pt x="598778" y="735134"/>
                </a:lnTo>
                <a:lnTo>
                  <a:pt x="546733" y="741528"/>
                </a:lnTo>
                <a:lnTo>
                  <a:pt x="493013" y="743710"/>
                </a:lnTo>
                <a:lnTo>
                  <a:pt x="439294" y="741528"/>
                </a:lnTo>
                <a:lnTo>
                  <a:pt x="387249" y="735134"/>
                </a:lnTo>
                <a:lnTo>
                  <a:pt x="337181" y="724753"/>
                </a:lnTo>
                <a:lnTo>
                  <a:pt x="289391" y="710613"/>
                </a:lnTo>
                <a:lnTo>
                  <a:pt x="244178" y="692942"/>
                </a:lnTo>
                <a:lnTo>
                  <a:pt x="201844" y="671964"/>
                </a:lnTo>
                <a:lnTo>
                  <a:pt x="162690" y="647909"/>
                </a:lnTo>
                <a:lnTo>
                  <a:pt x="127015" y="621001"/>
                </a:lnTo>
                <a:lnTo>
                  <a:pt x="95121" y="591469"/>
                </a:lnTo>
                <a:lnTo>
                  <a:pt x="67309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29944" y="631718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477" y="612571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7477" y="612571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9619" y="6083604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5740908"/>
            <a:ext cx="7848600" cy="38100"/>
          </a:xfrm>
          <a:custGeom>
            <a:avLst/>
            <a:gdLst/>
            <a:ahLst/>
            <a:cxnLst/>
            <a:rect l="l" t="t" r="r" b="b"/>
            <a:pathLst>
              <a:path w="7848600" h="38100">
                <a:moveTo>
                  <a:pt x="0" y="0"/>
                </a:moveTo>
                <a:lnTo>
                  <a:pt x="7848600" y="380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4626" y="606018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10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1"/>
                </a:lnTo>
                <a:lnTo>
                  <a:pt x="162690" y="647909"/>
                </a:lnTo>
                <a:lnTo>
                  <a:pt x="201844" y="671964"/>
                </a:lnTo>
                <a:lnTo>
                  <a:pt x="244178" y="692942"/>
                </a:lnTo>
                <a:lnTo>
                  <a:pt x="289391" y="710613"/>
                </a:lnTo>
                <a:lnTo>
                  <a:pt x="337181" y="724753"/>
                </a:lnTo>
                <a:lnTo>
                  <a:pt x="387249" y="735134"/>
                </a:lnTo>
                <a:lnTo>
                  <a:pt x="439294" y="741528"/>
                </a:lnTo>
                <a:lnTo>
                  <a:pt x="493013" y="743710"/>
                </a:lnTo>
                <a:lnTo>
                  <a:pt x="546733" y="741528"/>
                </a:lnTo>
                <a:lnTo>
                  <a:pt x="598778" y="735134"/>
                </a:lnTo>
                <a:lnTo>
                  <a:pt x="648846" y="724753"/>
                </a:lnTo>
                <a:lnTo>
                  <a:pt x="696636" y="710613"/>
                </a:lnTo>
                <a:lnTo>
                  <a:pt x="741849" y="692942"/>
                </a:lnTo>
                <a:lnTo>
                  <a:pt x="784183" y="671964"/>
                </a:lnTo>
                <a:lnTo>
                  <a:pt x="823337" y="647909"/>
                </a:lnTo>
                <a:lnTo>
                  <a:pt x="859012" y="621001"/>
                </a:lnTo>
                <a:lnTo>
                  <a:pt x="890906" y="591469"/>
                </a:lnTo>
                <a:lnTo>
                  <a:pt x="918717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4626" y="606018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10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7" y="559539"/>
                </a:lnTo>
                <a:lnTo>
                  <a:pt x="890906" y="591469"/>
                </a:lnTo>
                <a:lnTo>
                  <a:pt x="859012" y="621001"/>
                </a:lnTo>
                <a:lnTo>
                  <a:pt x="823337" y="647909"/>
                </a:lnTo>
                <a:lnTo>
                  <a:pt x="784183" y="671964"/>
                </a:lnTo>
                <a:lnTo>
                  <a:pt x="741849" y="692942"/>
                </a:lnTo>
                <a:lnTo>
                  <a:pt x="696636" y="710613"/>
                </a:lnTo>
                <a:lnTo>
                  <a:pt x="648846" y="724753"/>
                </a:lnTo>
                <a:lnTo>
                  <a:pt x="598778" y="735134"/>
                </a:lnTo>
                <a:lnTo>
                  <a:pt x="546733" y="741528"/>
                </a:lnTo>
                <a:lnTo>
                  <a:pt x="493013" y="743710"/>
                </a:lnTo>
                <a:lnTo>
                  <a:pt x="439294" y="741528"/>
                </a:lnTo>
                <a:lnTo>
                  <a:pt x="387249" y="735134"/>
                </a:lnTo>
                <a:lnTo>
                  <a:pt x="337181" y="724753"/>
                </a:lnTo>
                <a:lnTo>
                  <a:pt x="289391" y="710613"/>
                </a:lnTo>
                <a:lnTo>
                  <a:pt x="244178" y="692942"/>
                </a:lnTo>
                <a:lnTo>
                  <a:pt x="201844" y="671964"/>
                </a:lnTo>
                <a:lnTo>
                  <a:pt x="162690" y="647909"/>
                </a:lnTo>
                <a:lnTo>
                  <a:pt x="127015" y="621001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00296" y="6339738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26941" y="614857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6941" y="614857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39971" y="6106159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62521" y="6023609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493013" y="0"/>
                </a:moveTo>
                <a:lnTo>
                  <a:pt x="439294" y="2177"/>
                </a:lnTo>
                <a:lnTo>
                  <a:pt x="387249" y="8559"/>
                </a:lnTo>
                <a:lnTo>
                  <a:pt x="337181" y="18918"/>
                </a:lnTo>
                <a:lnTo>
                  <a:pt x="289391" y="33028"/>
                </a:lnTo>
                <a:lnTo>
                  <a:pt x="244178" y="50664"/>
                </a:lnTo>
                <a:lnTo>
                  <a:pt x="201844" y="71598"/>
                </a:lnTo>
                <a:lnTo>
                  <a:pt x="162690" y="95605"/>
                </a:lnTo>
                <a:lnTo>
                  <a:pt x="127015" y="122457"/>
                </a:lnTo>
                <a:lnTo>
                  <a:pt x="95121" y="151929"/>
                </a:lnTo>
                <a:lnTo>
                  <a:pt x="67309" y="183794"/>
                </a:lnTo>
                <a:lnTo>
                  <a:pt x="43880" y="217826"/>
                </a:lnTo>
                <a:lnTo>
                  <a:pt x="25133" y="253798"/>
                </a:lnTo>
                <a:lnTo>
                  <a:pt x="11371" y="291484"/>
                </a:lnTo>
                <a:lnTo>
                  <a:pt x="2892" y="330658"/>
                </a:lnTo>
                <a:lnTo>
                  <a:pt x="0" y="371093"/>
                </a:lnTo>
                <a:lnTo>
                  <a:pt x="2892" y="411529"/>
                </a:lnTo>
                <a:lnTo>
                  <a:pt x="11371" y="450703"/>
                </a:lnTo>
                <a:lnTo>
                  <a:pt x="25133" y="488389"/>
                </a:lnTo>
                <a:lnTo>
                  <a:pt x="43880" y="524361"/>
                </a:lnTo>
                <a:lnTo>
                  <a:pt x="67309" y="558393"/>
                </a:lnTo>
                <a:lnTo>
                  <a:pt x="95121" y="590258"/>
                </a:lnTo>
                <a:lnTo>
                  <a:pt x="127015" y="619730"/>
                </a:lnTo>
                <a:lnTo>
                  <a:pt x="162690" y="646582"/>
                </a:lnTo>
                <a:lnTo>
                  <a:pt x="201844" y="670589"/>
                </a:lnTo>
                <a:lnTo>
                  <a:pt x="244178" y="691523"/>
                </a:lnTo>
                <a:lnTo>
                  <a:pt x="289391" y="709159"/>
                </a:lnTo>
                <a:lnTo>
                  <a:pt x="337181" y="723269"/>
                </a:lnTo>
                <a:lnTo>
                  <a:pt x="387249" y="733628"/>
                </a:lnTo>
                <a:lnTo>
                  <a:pt x="439294" y="740010"/>
                </a:lnTo>
                <a:lnTo>
                  <a:pt x="493013" y="742187"/>
                </a:lnTo>
                <a:lnTo>
                  <a:pt x="546733" y="740010"/>
                </a:lnTo>
                <a:lnTo>
                  <a:pt x="598778" y="733628"/>
                </a:lnTo>
                <a:lnTo>
                  <a:pt x="648846" y="723269"/>
                </a:lnTo>
                <a:lnTo>
                  <a:pt x="696636" y="709159"/>
                </a:lnTo>
                <a:lnTo>
                  <a:pt x="741849" y="691523"/>
                </a:lnTo>
                <a:lnTo>
                  <a:pt x="784183" y="670589"/>
                </a:lnTo>
                <a:lnTo>
                  <a:pt x="823337" y="646582"/>
                </a:lnTo>
                <a:lnTo>
                  <a:pt x="859012" y="619730"/>
                </a:lnTo>
                <a:lnTo>
                  <a:pt x="890906" y="590258"/>
                </a:lnTo>
                <a:lnTo>
                  <a:pt x="918718" y="558393"/>
                </a:lnTo>
                <a:lnTo>
                  <a:pt x="942147" y="524361"/>
                </a:lnTo>
                <a:lnTo>
                  <a:pt x="960894" y="488389"/>
                </a:lnTo>
                <a:lnTo>
                  <a:pt x="974656" y="450703"/>
                </a:lnTo>
                <a:lnTo>
                  <a:pt x="983135" y="411529"/>
                </a:lnTo>
                <a:lnTo>
                  <a:pt x="986027" y="371093"/>
                </a:lnTo>
                <a:lnTo>
                  <a:pt x="983135" y="330658"/>
                </a:lnTo>
                <a:lnTo>
                  <a:pt x="974656" y="291484"/>
                </a:lnTo>
                <a:lnTo>
                  <a:pt x="960894" y="253798"/>
                </a:lnTo>
                <a:lnTo>
                  <a:pt x="942147" y="217826"/>
                </a:lnTo>
                <a:lnTo>
                  <a:pt x="918718" y="183794"/>
                </a:lnTo>
                <a:lnTo>
                  <a:pt x="890906" y="151929"/>
                </a:lnTo>
                <a:lnTo>
                  <a:pt x="859012" y="122457"/>
                </a:lnTo>
                <a:lnTo>
                  <a:pt x="823337" y="95605"/>
                </a:lnTo>
                <a:lnTo>
                  <a:pt x="784183" y="71598"/>
                </a:lnTo>
                <a:lnTo>
                  <a:pt x="741849" y="50664"/>
                </a:lnTo>
                <a:lnTo>
                  <a:pt x="696636" y="33028"/>
                </a:lnTo>
                <a:lnTo>
                  <a:pt x="648846" y="18918"/>
                </a:lnTo>
                <a:lnTo>
                  <a:pt x="598778" y="8559"/>
                </a:lnTo>
                <a:lnTo>
                  <a:pt x="546733" y="2177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62521" y="6023609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0" y="371093"/>
                </a:moveTo>
                <a:lnTo>
                  <a:pt x="2892" y="330658"/>
                </a:lnTo>
                <a:lnTo>
                  <a:pt x="11371" y="291484"/>
                </a:lnTo>
                <a:lnTo>
                  <a:pt x="25133" y="253798"/>
                </a:lnTo>
                <a:lnTo>
                  <a:pt x="43880" y="217826"/>
                </a:lnTo>
                <a:lnTo>
                  <a:pt x="67309" y="183794"/>
                </a:lnTo>
                <a:lnTo>
                  <a:pt x="95121" y="151929"/>
                </a:lnTo>
                <a:lnTo>
                  <a:pt x="127015" y="122457"/>
                </a:lnTo>
                <a:lnTo>
                  <a:pt x="162690" y="95605"/>
                </a:lnTo>
                <a:lnTo>
                  <a:pt x="201844" y="71598"/>
                </a:lnTo>
                <a:lnTo>
                  <a:pt x="244178" y="50664"/>
                </a:lnTo>
                <a:lnTo>
                  <a:pt x="289391" y="33028"/>
                </a:lnTo>
                <a:lnTo>
                  <a:pt x="337181" y="18918"/>
                </a:lnTo>
                <a:lnTo>
                  <a:pt x="387249" y="8559"/>
                </a:lnTo>
                <a:lnTo>
                  <a:pt x="439294" y="2177"/>
                </a:lnTo>
                <a:lnTo>
                  <a:pt x="493013" y="0"/>
                </a:lnTo>
                <a:lnTo>
                  <a:pt x="546733" y="2177"/>
                </a:lnTo>
                <a:lnTo>
                  <a:pt x="598778" y="8559"/>
                </a:lnTo>
                <a:lnTo>
                  <a:pt x="648846" y="18918"/>
                </a:lnTo>
                <a:lnTo>
                  <a:pt x="696636" y="33028"/>
                </a:lnTo>
                <a:lnTo>
                  <a:pt x="741849" y="50664"/>
                </a:lnTo>
                <a:lnTo>
                  <a:pt x="784183" y="71598"/>
                </a:lnTo>
                <a:lnTo>
                  <a:pt x="823337" y="95605"/>
                </a:lnTo>
                <a:lnTo>
                  <a:pt x="859012" y="122457"/>
                </a:lnTo>
                <a:lnTo>
                  <a:pt x="890906" y="151929"/>
                </a:lnTo>
                <a:lnTo>
                  <a:pt x="918718" y="183794"/>
                </a:lnTo>
                <a:lnTo>
                  <a:pt x="942147" y="217826"/>
                </a:lnTo>
                <a:lnTo>
                  <a:pt x="960894" y="253798"/>
                </a:lnTo>
                <a:lnTo>
                  <a:pt x="974656" y="291484"/>
                </a:lnTo>
                <a:lnTo>
                  <a:pt x="983135" y="330658"/>
                </a:lnTo>
                <a:lnTo>
                  <a:pt x="986027" y="371093"/>
                </a:lnTo>
                <a:lnTo>
                  <a:pt x="983135" y="411529"/>
                </a:lnTo>
                <a:lnTo>
                  <a:pt x="974656" y="450703"/>
                </a:lnTo>
                <a:lnTo>
                  <a:pt x="960894" y="488389"/>
                </a:lnTo>
                <a:lnTo>
                  <a:pt x="942147" y="524361"/>
                </a:lnTo>
                <a:lnTo>
                  <a:pt x="918718" y="558393"/>
                </a:lnTo>
                <a:lnTo>
                  <a:pt x="890906" y="590258"/>
                </a:lnTo>
                <a:lnTo>
                  <a:pt x="859012" y="619730"/>
                </a:lnTo>
                <a:lnTo>
                  <a:pt x="823337" y="646582"/>
                </a:lnTo>
                <a:lnTo>
                  <a:pt x="784183" y="670589"/>
                </a:lnTo>
                <a:lnTo>
                  <a:pt x="741849" y="691523"/>
                </a:lnTo>
                <a:lnTo>
                  <a:pt x="696636" y="709159"/>
                </a:lnTo>
                <a:lnTo>
                  <a:pt x="648846" y="723269"/>
                </a:lnTo>
                <a:lnTo>
                  <a:pt x="598778" y="733628"/>
                </a:lnTo>
                <a:lnTo>
                  <a:pt x="546733" y="740010"/>
                </a:lnTo>
                <a:lnTo>
                  <a:pt x="493013" y="742187"/>
                </a:lnTo>
                <a:lnTo>
                  <a:pt x="439294" y="740010"/>
                </a:lnTo>
                <a:lnTo>
                  <a:pt x="387249" y="733628"/>
                </a:lnTo>
                <a:lnTo>
                  <a:pt x="337181" y="723269"/>
                </a:lnTo>
                <a:lnTo>
                  <a:pt x="289391" y="709159"/>
                </a:lnTo>
                <a:lnTo>
                  <a:pt x="244178" y="691523"/>
                </a:lnTo>
                <a:lnTo>
                  <a:pt x="201844" y="670589"/>
                </a:lnTo>
                <a:lnTo>
                  <a:pt x="162690" y="646582"/>
                </a:lnTo>
                <a:lnTo>
                  <a:pt x="127015" y="619730"/>
                </a:lnTo>
                <a:lnTo>
                  <a:pt x="95121" y="590258"/>
                </a:lnTo>
                <a:lnTo>
                  <a:pt x="67309" y="558393"/>
                </a:lnTo>
                <a:lnTo>
                  <a:pt x="43880" y="524361"/>
                </a:lnTo>
                <a:lnTo>
                  <a:pt x="25133" y="488389"/>
                </a:lnTo>
                <a:lnTo>
                  <a:pt x="11371" y="450703"/>
                </a:lnTo>
                <a:lnTo>
                  <a:pt x="2892" y="411529"/>
                </a:lnTo>
                <a:lnTo>
                  <a:pt x="0" y="37109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77557" y="6302857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3314" y="6112002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3314" y="6112002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17232" y="6069279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648961" y="5136641"/>
          <a:ext cx="1422400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154"/>
                <a:gridCol w="482345"/>
                <a:gridCol w="469391"/>
              </a:tblGrid>
              <a:tr h="182879">
                <a:tc>
                  <a:txBody>
                    <a:bodyPr/>
                    <a:lstStyle/>
                    <a:p>
                      <a:pPr marL="125095">
                        <a:lnSpc>
                          <a:spcPts val="158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8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8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3834384" y="5632703"/>
            <a:ext cx="237832" cy="650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822" y="5656135"/>
            <a:ext cx="78105" cy="492125"/>
          </a:xfrm>
          <a:custGeom>
            <a:avLst/>
            <a:gdLst/>
            <a:ahLst/>
            <a:cxnLst/>
            <a:rect l="l" t="t" r="r" b="b"/>
            <a:pathLst>
              <a:path w="78104" h="492125">
                <a:moveTo>
                  <a:pt x="0" y="413257"/>
                </a:moveTo>
                <a:lnTo>
                  <a:pt x="37718" y="491553"/>
                </a:lnTo>
                <a:lnTo>
                  <a:pt x="71203" y="426986"/>
                </a:lnTo>
                <a:lnTo>
                  <a:pt x="51688" y="426986"/>
                </a:lnTo>
                <a:lnTo>
                  <a:pt x="25780" y="426605"/>
                </a:lnTo>
                <a:lnTo>
                  <a:pt x="25970" y="413644"/>
                </a:lnTo>
                <a:lnTo>
                  <a:pt x="0" y="413257"/>
                </a:lnTo>
                <a:close/>
              </a:path>
              <a:path w="78104" h="492125">
                <a:moveTo>
                  <a:pt x="25970" y="413644"/>
                </a:moveTo>
                <a:lnTo>
                  <a:pt x="25780" y="426605"/>
                </a:lnTo>
                <a:lnTo>
                  <a:pt x="51688" y="426986"/>
                </a:lnTo>
                <a:lnTo>
                  <a:pt x="51878" y="414029"/>
                </a:lnTo>
                <a:lnTo>
                  <a:pt x="25970" y="413644"/>
                </a:lnTo>
                <a:close/>
              </a:path>
              <a:path w="78104" h="492125">
                <a:moveTo>
                  <a:pt x="51878" y="414029"/>
                </a:moveTo>
                <a:lnTo>
                  <a:pt x="51688" y="426986"/>
                </a:lnTo>
                <a:lnTo>
                  <a:pt x="71203" y="426986"/>
                </a:lnTo>
                <a:lnTo>
                  <a:pt x="77724" y="414413"/>
                </a:lnTo>
                <a:lnTo>
                  <a:pt x="51878" y="414029"/>
                </a:lnTo>
                <a:close/>
              </a:path>
              <a:path w="78104" h="492125">
                <a:moveTo>
                  <a:pt x="32003" y="0"/>
                </a:moveTo>
                <a:lnTo>
                  <a:pt x="25970" y="413644"/>
                </a:lnTo>
                <a:lnTo>
                  <a:pt x="51878" y="414029"/>
                </a:lnTo>
                <a:lnTo>
                  <a:pt x="57912" y="380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8653" y="51838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08653" y="51838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20433" y="493547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453390" y="0"/>
                </a:moveTo>
                <a:lnTo>
                  <a:pt x="396509" y="2510"/>
                </a:lnTo>
                <a:lnTo>
                  <a:pt x="341739" y="9841"/>
                </a:lnTo>
                <a:lnTo>
                  <a:pt x="289504" y="21691"/>
                </a:lnTo>
                <a:lnTo>
                  <a:pt x="240229" y="37758"/>
                </a:lnTo>
                <a:lnTo>
                  <a:pt x="194339" y="57739"/>
                </a:lnTo>
                <a:lnTo>
                  <a:pt x="152258" y="81334"/>
                </a:lnTo>
                <a:lnTo>
                  <a:pt x="114410" y="108241"/>
                </a:lnTo>
                <a:lnTo>
                  <a:pt x="81220" y="138157"/>
                </a:lnTo>
                <a:lnTo>
                  <a:pt x="53113" y="170781"/>
                </a:lnTo>
                <a:lnTo>
                  <a:pt x="30512" y="205812"/>
                </a:lnTo>
                <a:lnTo>
                  <a:pt x="13844" y="242948"/>
                </a:lnTo>
                <a:lnTo>
                  <a:pt x="3531" y="281886"/>
                </a:lnTo>
                <a:lnTo>
                  <a:pt x="0" y="322325"/>
                </a:lnTo>
                <a:lnTo>
                  <a:pt x="3531" y="362765"/>
                </a:lnTo>
                <a:lnTo>
                  <a:pt x="13844" y="401703"/>
                </a:lnTo>
                <a:lnTo>
                  <a:pt x="30512" y="438839"/>
                </a:lnTo>
                <a:lnTo>
                  <a:pt x="53113" y="473870"/>
                </a:lnTo>
                <a:lnTo>
                  <a:pt x="81220" y="506494"/>
                </a:lnTo>
                <a:lnTo>
                  <a:pt x="114410" y="536410"/>
                </a:lnTo>
                <a:lnTo>
                  <a:pt x="152258" y="563317"/>
                </a:lnTo>
                <a:lnTo>
                  <a:pt x="194339" y="586912"/>
                </a:lnTo>
                <a:lnTo>
                  <a:pt x="240229" y="606893"/>
                </a:lnTo>
                <a:lnTo>
                  <a:pt x="289504" y="622960"/>
                </a:lnTo>
                <a:lnTo>
                  <a:pt x="341739" y="634810"/>
                </a:lnTo>
                <a:lnTo>
                  <a:pt x="396509" y="642141"/>
                </a:lnTo>
                <a:lnTo>
                  <a:pt x="453390" y="644651"/>
                </a:lnTo>
                <a:lnTo>
                  <a:pt x="510270" y="642141"/>
                </a:lnTo>
                <a:lnTo>
                  <a:pt x="565040" y="634810"/>
                </a:lnTo>
                <a:lnTo>
                  <a:pt x="617275" y="622960"/>
                </a:lnTo>
                <a:lnTo>
                  <a:pt x="666550" y="606893"/>
                </a:lnTo>
                <a:lnTo>
                  <a:pt x="712440" y="586912"/>
                </a:lnTo>
                <a:lnTo>
                  <a:pt x="754521" y="563317"/>
                </a:lnTo>
                <a:lnTo>
                  <a:pt x="792369" y="536410"/>
                </a:lnTo>
                <a:lnTo>
                  <a:pt x="825559" y="506494"/>
                </a:lnTo>
                <a:lnTo>
                  <a:pt x="853666" y="473870"/>
                </a:lnTo>
                <a:lnTo>
                  <a:pt x="876267" y="438839"/>
                </a:lnTo>
                <a:lnTo>
                  <a:pt x="892935" y="401703"/>
                </a:lnTo>
                <a:lnTo>
                  <a:pt x="903248" y="362765"/>
                </a:lnTo>
                <a:lnTo>
                  <a:pt x="906780" y="322325"/>
                </a:lnTo>
                <a:lnTo>
                  <a:pt x="903248" y="281886"/>
                </a:lnTo>
                <a:lnTo>
                  <a:pt x="892935" y="242948"/>
                </a:lnTo>
                <a:lnTo>
                  <a:pt x="876267" y="205812"/>
                </a:lnTo>
                <a:lnTo>
                  <a:pt x="853666" y="170781"/>
                </a:lnTo>
                <a:lnTo>
                  <a:pt x="825559" y="138157"/>
                </a:lnTo>
                <a:lnTo>
                  <a:pt x="792369" y="108241"/>
                </a:lnTo>
                <a:lnTo>
                  <a:pt x="754521" y="81334"/>
                </a:lnTo>
                <a:lnTo>
                  <a:pt x="712440" y="57739"/>
                </a:lnTo>
                <a:lnTo>
                  <a:pt x="666550" y="37758"/>
                </a:lnTo>
                <a:lnTo>
                  <a:pt x="617275" y="21691"/>
                </a:lnTo>
                <a:lnTo>
                  <a:pt x="565040" y="9841"/>
                </a:lnTo>
                <a:lnTo>
                  <a:pt x="510270" y="2510"/>
                </a:lnTo>
                <a:lnTo>
                  <a:pt x="45339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20433" y="493547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0" y="322325"/>
                </a:moveTo>
                <a:lnTo>
                  <a:pt x="3531" y="281886"/>
                </a:lnTo>
                <a:lnTo>
                  <a:pt x="13844" y="242948"/>
                </a:lnTo>
                <a:lnTo>
                  <a:pt x="30512" y="205812"/>
                </a:lnTo>
                <a:lnTo>
                  <a:pt x="53113" y="170781"/>
                </a:lnTo>
                <a:lnTo>
                  <a:pt x="81220" y="138157"/>
                </a:lnTo>
                <a:lnTo>
                  <a:pt x="114410" y="108241"/>
                </a:lnTo>
                <a:lnTo>
                  <a:pt x="152258" y="81334"/>
                </a:lnTo>
                <a:lnTo>
                  <a:pt x="194339" y="57739"/>
                </a:lnTo>
                <a:lnTo>
                  <a:pt x="240229" y="37758"/>
                </a:lnTo>
                <a:lnTo>
                  <a:pt x="289504" y="21691"/>
                </a:lnTo>
                <a:lnTo>
                  <a:pt x="341739" y="9841"/>
                </a:lnTo>
                <a:lnTo>
                  <a:pt x="396509" y="2510"/>
                </a:lnTo>
                <a:lnTo>
                  <a:pt x="453390" y="0"/>
                </a:lnTo>
                <a:lnTo>
                  <a:pt x="510270" y="2510"/>
                </a:lnTo>
                <a:lnTo>
                  <a:pt x="565040" y="9841"/>
                </a:lnTo>
                <a:lnTo>
                  <a:pt x="617275" y="21691"/>
                </a:lnTo>
                <a:lnTo>
                  <a:pt x="666550" y="37758"/>
                </a:lnTo>
                <a:lnTo>
                  <a:pt x="712440" y="57739"/>
                </a:lnTo>
                <a:lnTo>
                  <a:pt x="754521" y="81334"/>
                </a:lnTo>
                <a:lnTo>
                  <a:pt x="792369" y="108241"/>
                </a:lnTo>
                <a:lnTo>
                  <a:pt x="825559" y="138157"/>
                </a:lnTo>
                <a:lnTo>
                  <a:pt x="853666" y="170781"/>
                </a:lnTo>
                <a:lnTo>
                  <a:pt x="876267" y="205812"/>
                </a:lnTo>
                <a:lnTo>
                  <a:pt x="892935" y="242948"/>
                </a:lnTo>
                <a:lnTo>
                  <a:pt x="903248" y="281886"/>
                </a:lnTo>
                <a:lnTo>
                  <a:pt x="906780" y="322325"/>
                </a:lnTo>
                <a:lnTo>
                  <a:pt x="903248" y="362765"/>
                </a:lnTo>
                <a:lnTo>
                  <a:pt x="892935" y="401703"/>
                </a:lnTo>
                <a:lnTo>
                  <a:pt x="876267" y="438839"/>
                </a:lnTo>
                <a:lnTo>
                  <a:pt x="853666" y="473870"/>
                </a:lnTo>
                <a:lnTo>
                  <a:pt x="825559" y="506494"/>
                </a:lnTo>
                <a:lnTo>
                  <a:pt x="792369" y="536410"/>
                </a:lnTo>
                <a:lnTo>
                  <a:pt x="754521" y="563317"/>
                </a:lnTo>
                <a:lnTo>
                  <a:pt x="712440" y="586912"/>
                </a:lnTo>
                <a:lnTo>
                  <a:pt x="666550" y="606893"/>
                </a:lnTo>
                <a:lnTo>
                  <a:pt x="617275" y="622960"/>
                </a:lnTo>
                <a:lnTo>
                  <a:pt x="565040" y="634810"/>
                </a:lnTo>
                <a:lnTo>
                  <a:pt x="510270" y="642141"/>
                </a:lnTo>
                <a:lnTo>
                  <a:pt x="453390" y="644651"/>
                </a:lnTo>
                <a:lnTo>
                  <a:pt x="396509" y="642141"/>
                </a:lnTo>
                <a:lnTo>
                  <a:pt x="341739" y="634810"/>
                </a:lnTo>
                <a:lnTo>
                  <a:pt x="289504" y="622960"/>
                </a:lnTo>
                <a:lnTo>
                  <a:pt x="240229" y="606893"/>
                </a:lnTo>
                <a:lnTo>
                  <a:pt x="194339" y="586912"/>
                </a:lnTo>
                <a:lnTo>
                  <a:pt x="152258" y="563317"/>
                </a:lnTo>
                <a:lnTo>
                  <a:pt x="114410" y="536410"/>
                </a:lnTo>
                <a:lnTo>
                  <a:pt x="81220" y="506494"/>
                </a:lnTo>
                <a:lnTo>
                  <a:pt x="53113" y="473870"/>
                </a:lnTo>
                <a:lnTo>
                  <a:pt x="30512" y="438839"/>
                </a:lnTo>
                <a:lnTo>
                  <a:pt x="13844" y="401703"/>
                </a:lnTo>
                <a:lnTo>
                  <a:pt x="3531" y="362765"/>
                </a:lnTo>
                <a:lnTo>
                  <a:pt x="0" y="322325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95592" y="5241797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74942" y="5077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4942" y="5077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6497" y="4909565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2" y="2506"/>
                </a:lnTo>
                <a:lnTo>
                  <a:pt x="341180" y="9823"/>
                </a:lnTo>
                <a:lnTo>
                  <a:pt x="289038" y="21650"/>
                </a:lnTo>
                <a:lnTo>
                  <a:pt x="239847" y="37685"/>
                </a:lnTo>
                <a:lnTo>
                  <a:pt x="194034" y="57626"/>
                </a:lnTo>
                <a:lnTo>
                  <a:pt x="152021" y="81172"/>
                </a:lnTo>
                <a:lnTo>
                  <a:pt x="114234" y="108020"/>
                </a:lnTo>
                <a:lnTo>
                  <a:pt x="81097" y="137868"/>
                </a:lnTo>
                <a:lnTo>
                  <a:pt x="53033" y="170416"/>
                </a:lnTo>
                <a:lnTo>
                  <a:pt x="30467" y="205361"/>
                </a:lnTo>
                <a:lnTo>
                  <a:pt x="13824" y="242402"/>
                </a:lnTo>
                <a:lnTo>
                  <a:pt x="3526" y="281237"/>
                </a:lnTo>
                <a:lnTo>
                  <a:pt x="0" y="321563"/>
                </a:lnTo>
                <a:lnTo>
                  <a:pt x="3526" y="361890"/>
                </a:lnTo>
                <a:lnTo>
                  <a:pt x="13824" y="400725"/>
                </a:lnTo>
                <a:lnTo>
                  <a:pt x="30467" y="437766"/>
                </a:lnTo>
                <a:lnTo>
                  <a:pt x="53033" y="472711"/>
                </a:lnTo>
                <a:lnTo>
                  <a:pt x="81097" y="505259"/>
                </a:lnTo>
                <a:lnTo>
                  <a:pt x="114234" y="535107"/>
                </a:lnTo>
                <a:lnTo>
                  <a:pt x="152021" y="561955"/>
                </a:lnTo>
                <a:lnTo>
                  <a:pt x="194034" y="585501"/>
                </a:lnTo>
                <a:lnTo>
                  <a:pt x="239847" y="605442"/>
                </a:lnTo>
                <a:lnTo>
                  <a:pt x="289038" y="621477"/>
                </a:lnTo>
                <a:lnTo>
                  <a:pt x="341180" y="633304"/>
                </a:lnTo>
                <a:lnTo>
                  <a:pt x="395852" y="640621"/>
                </a:lnTo>
                <a:lnTo>
                  <a:pt x="452628" y="643127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3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6497" y="4909565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3"/>
                </a:moveTo>
                <a:lnTo>
                  <a:pt x="3526" y="281237"/>
                </a:lnTo>
                <a:lnTo>
                  <a:pt x="13824" y="242402"/>
                </a:lnTo>
                <a:lnTo>
                  <a:pt x="30467" y="205361"/>
                </a:lnTo>
                <a:lnTo>
                  <a:pt x="53033" y="170416"/>
                </a:lnTo>
                <a:lnTo>
                  <a:pt x="81097" y="137868"/>
                </a:lnTo>
                <a:lnTo>
                  <a:pt x="114234" y="108020"/>
                </a:lnTo>
                <a:lnTo>
                  <a:pt x="152021" y="81172"/>
                </a:lnTo>
                <a:lnTo>
                  <a:pt x="194034" y="57626"/>
                </a:lnTo>
                <a:lnTo>
                  <a:pt x="239847" y="37685"/>
                </a:lnTo>
                <a:lnTo>
                  <a:pt x="289038" y="21650"/>
                </a:lnTo>
                <a:lnTo>
                  <a:pt x="341180" y="9823"/>
                </a:lnTo>
                <a:lnTo>
                  <a:pt x="395852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3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7"/>
                </a:lnTo>
                <a:lnTo>
                  <a:pt x="395852" y="640621"/>
                </a:lnTo>
                <a:lnTo>
                  <a:pt x="341180" y="633304"/>
                </a:lnTo>
                <a:lnTo>
                  <a:pt x="289038" y="621477"/>
                </a:lnTo>
                <a:lnTo>
                  <a:pt x="239847" y="605442"/>
                </a:lnTo>
                <a:lnTo>
                  <a:pt x="194034" y="585501"/>
                </a:lnTo>
                <a:lnTo>
                  <a:pt x="152021" y="561955"/>
                </a:lnTo>
                <a:lnTo>
                  <a:pt x="114234" y="535107"/>
                </a:lnTo>
                <a:lnTo>
                  <a:pt x="81097" y="505259"/>
                </a:lnTo>
                <a:lnTo>
                  <a:pt x="53033" y="472711"/>
                </a:lnTo>
                <a:lnTo>
                  <a:pt x="30467" y="437766"/>
                </a:lnTo>
                <a:lnTo>
                  <a:pt x="13824" y="400725"/>
                </a:lnTo>
                <a:lnTo>
                  <a:pt x="3526" y="361890"/>
                </a:lnTo>
                <a:lnTo>
                  <a:pt x="0" y="321563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10132" y="5215001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26997" y="508025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6997" y="5080253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8552" y="4935473"/>
            <a:ext cx="743585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90"/>
              </a:lnSpc>
            </a:pPr>
            <a:r>
              <a:rPr sz="2000" b="1" spc="-15" dirty="0">
                <a:latin typeface="Calibri"/>
                <a:cs typeface="Calibri"/>
              </a:rPr>
              <a:t>Before  </a:t>
            </a:r>
            <a:r>
              <a:rPr sz="2000" b="1" dirty="0">
                <a:latin typeface="Calibri"/>
                <a:cs typeface="Calibri"/>
              </a:rPr>
              <a:t>sc</a:t>
            </a:r>
            <a:r>
              <a:rPr sz="2000" b="1" spc="-4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tt</a:t>
            </a:r>
            <a:r>
              <a:rPr sz="2000" b="1" spc="-5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74" y="5836208"/>
            <a:ext cx="744220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-5" dirty="0">
                <a:latin typeface="Calibri"/>
                <a:cs typeface="Calibri"/>
              </a:rPr>
              <a:t>Aftar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tt</a:t>
            </a:r>
            <a:r>
              <a:rPr sz="2000" b="1" spc="-5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55126" y="6479438"/>
            <a:ext cx="2787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73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805420" cy="274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MPI_Gather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MPI_Gather</a:t>
            </a:r>
            <a:r>
              <a:rPr sz="1800" spc="-58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15" dirty="0">
                <a:latin typeface="Calibri"/>
                <a:cs typeface="Calibri"/>
              </a:rPr>
              <a:t>inverse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MPI_Scatter</a:t>
            </a:r>
            <a:endParaRPr sz="1800">
              <a:latin typeface="Lucida Console"/>
              <a:cs typeface="Lucida Console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Many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communication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 marL="756285" marR="490220" lvl="1" indent="-28638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MPI_Gather</a:t>
            </a:r>
            <a:r>
              <a:rPr sz="1800" spc="-54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spc="-20" dirty="0">
                <a:latin typeface="Calibri"/>
                <a:cs typeface="Calibri"/>
              </a:rPr>
              <a:t>takes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spc="-10" dirty="0">
                <a:latin typeface="Calibri"/>
                <a:cs typeface="Calibri"/>
              </a:rPr>
              <a:t>from many </a:t>
            </a:r>
            <a:r>
              <a:rPr sz="2400" spc="-5" dirty="0">
                <a:latin typeface="Calibri"/>
                <a:cs typeface="Calibri"/>
              </a:rPr>
              <a:t>processes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5" dirty="0">
                <a:latin typeface="Calibri"/>
                <a:cs typeface="Calibri"/>
              </a:rPr>
              <a:t>gathers </a:t>
            </a:r>
            <a:r>
              <a:rPr sz="2400" dirty="0">
                <a:latin typeface="Calibri"/>
                <a:cs typeface="Calibri"/>
              </a:rPr>
              <a:t>them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one single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The elements </a:t>
            </a:r>
            <a:r>
              <a:rPr sz="2000" spc="-10" dirty="0">
                <a:latin typeface="Calibri"/>
                <a:cs typeface="Calibri"/>
              </a:rPr>
              <a:t>are ordered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rank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which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they </a:t>
            </a:r>
            <a:r>
              <a:rPr sz="2000" spc="-15" dirty="0">
                <a:latin typeface="Calibri"/>
                <a:cs typeface="Calibri"/>
              </a:rPr>
              <a:t>were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76600" y="4565903"/>
            <a:ext cx="935748" cy="153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9398" y="4667250"/>
            <a:ext cx="777240" cy="1379855"/>
          </a:xfrm>
          <a:custGeom>
            <a:avLst/>
            <a:gdLst/>
            <a:ahLst/>
            <a:cxnLst/>
            <a:rect l="l" t="t" r="r" b="b"/>
            <a:pathLst>
              <a:path w="777239" h="1379854">
                <a:moveTo>
                  <a:pt x="727739" y="61630"/>
                </a:moveTo>
                <a:lnTo>
                  <a:pt x="0" y="1367142"/>
                </a:lnTo>
                <a:lnTo>
                  <a:pt x="22605" y="1379753"/>
                </a:lnTo>
                <a:lnTo>
                  <a:pt x="750337" y="74217"/>
                </a:lnTo>
                <a:lnTo>
                  <a:pt x="727739" y="61630"/>
                </a:lnTo>
                <a:close/>
              </a:path>
              <a:path w="777239" h="1379854">
                <a:moveTo>
                  <a:pt x="774706" y="50292"/>
                </a:moveTo>
                <a:lnTo>
                  <a:pt x="734060" y="50292"/>
                </a:lnTo>
                <a:lnTo>
                  <a:pt x="756665" y="62864"/>
                </a:lnTo>
                <a:lnTo>
                  <a:pt x="750337" y="74217"/>
                </a:lnTo>
                <a:lnTo>
                  <a:pt x="773049" y="86868"/>
                </a:lnTo>
                <a:lnTo>
                  <a:pt x="774706" y="50292"/>
                </a:lnTo>
                <a:close/>
              </a:path>
              <a:path w="777239" h="1379854">
                <a:moveTo>
                  <a:pt x="734060" y="50292"/>
                </a:moveTo>
                <a:lnTo>
                  <a:pt x="727739" y="61630"/>
                </a:lnTo>
                <a:lnTo>
                  <a:pt x="750337" y="74217"/>
                </a:lnTo>
                <a:lnTo>
                  <a:pt x="756665" y="62864"/>
                </a:lnTo>
                <a:lnTo>
                  <a:pt x="734060" y="50292"/>
                </a:lnTo>
                <a:close/>
              </a:path>
              <a:path w="777239" h="1379854">
                <a:moveTo>
                  <a:pt x="776986" y="0"/>
                </a:moveTo>
                <a:lnTo>
                  <a:pt x="705103" y="49022"/>
                </a:lnTo>
                <a:lnTo>
                  <a:pt x="727739" y="61630"/>
                </a:lnTo>
                <a:lnTo>
                  <a:pt x="734060" y="50292"/>
                </a:lnTo>
                <a:lnTo>
                  <a:pt x="774706" y="50292"/>
                </a:lnTo>
                <a:lnTo>
                  <a:pt x="77698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4508" y="4860035"/>
            <a:ext cx="327621" cy="126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307" y="4961382"/>
            <a:ext cx="196850" cy="1106805"/>
          </a:xfrm>
          <a:custGeom>
            <a:avLst/>
            <a:gdLst/>
            <a:ahLst/>
            <a:cxnLst/>
            <a:rect l="l" t="t" r="r" b="b"/>
            <a:pathLst>
              <a:path w="196850" h="1106804">
                <a:moveTo>
                  <a:pt x="145385" y="75137"/>
                </a:moveTo>
                <a:lnTo>
                  <a:pt x="0" y="1102944"/>
                </a:lnTo>
                <a:lnTo>
                  <a:pt x="25653" y="1106576"/>
                </a:lnTo>
                <a:lnTo>
                  <a:pt x="171027" y="78776"/>
                </a:lnTo>
                <a:lnTo>
                  <a:pt x="145385" y="75137"/>
                </a:lnTo>
                <a:close/>
              </a:path>
              <a:path w="196850" h="1106804">
                <a:moveTo>
                  <a:pt x="190013" y="62357"/>
                </a:moveTo>
                <a:lnTo>
                  <a:pt x="147192" y="62357"/>
                </a:lnTo>
                <a:lnTo>
                  <a:pt x="172846" y="65913"/>
                </a:lnTo>
                <a:lnTo>
                  <a:pt x="171027" y="78776"/>
                </a:lnTo>
                <a:lnTo>
                  <a:pt x="196722" y="82423"/>
                </a:lnTo>
                <a:lnTo>
                  <a:pt x="190013" y="62357"/>
                </a:lnTo>
                <a:close/>
              </a:path>
              <a:path w="196850" h="1106804">
                <a:moveTo>
                  <a:pt x="147192" y="62357"/>
                </a:moveTo>
                <a:lnTo>
                  <a:pt x="145385" y="75137"/>
                </a:lnTo>
                <a:lnTo>
                  <a:pt x="171027" y="78776"/>
                </a:lnTo>
                <a:lnTo>
                  <a:pt x="172846" y="65913"/>
                </a:lnTo>
                <a:lnTo>
                  <a:pt x="147192" y="62357"/>
                </a:lnTo>
                <a:close/>
              </a:path>
              <a:path w="196850" h="1106804">
                <a:moveTo>
                  <a:pt x="169163" y="0"/>
                </a:moveTo>
                <a:lnTo>
                  <a:pt x="119760" y="71501"/>
                </a:lnTo>
                <a:lnTo>
                  <a:pt x="145385" y="75137"/>
                </a:lnTo>
                <a:lnTo>
                  <a:pt x="147192" y="62357"/>
                </a:lnTo>
                <a:lnTo>
                  <a:pt x="190013" y="62357"/>
                </a:lnTo>
                <a:lnTo>
                  <a:pt x="16916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3691" y="4860035"/>
            <a:ext cx="673595" cy="130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0785" y="4961382"/>
            <a:ext cx="518795" cy="1142365"/>
          </a:xfrm>
          <a:custGeom>
            <a:avLst/>
            <a:gdLst/>
            <a:ahLst/>
            <a:cxnLst/>
            <a:rect l="l" t="t" r="r" b="b"/>
            <a:pathLst>
              <a:path w="518795" h="1142364">
                <a:moveTo>
                  <a:pt x="47391" y="65800"/>
                </a:moveTo>
                <a:lnTo>
                  <a:pt x="23626" y="76301"/>
                </a:lnTo>
                <a:lnTo>
                  <a:pt x="494791" y="1141857"/>
                </a:lnTo>
                <a:lnTo>
                  <a:pt x="518413" y="1131379"/>
                </a:lnTo>
                <a:lnTo>
                  <a:pt x="47391" y="65800"/>
                </a:lnTo>
                <a:close/>
              </a:path>
              <a:path w="518795" h="1142364">
                <a:moveTo>
                  <a:pt x="4063" y="0"/>
                </a:moveTo>
                <a:lnTo>
                  <a:pt x="0" y="86741"/>
                </a:lnTo>
                <a:lnTo>
                  <a:pt x="23626" y="76301"/>
                </a:lnTo>
                <a:lnTo>
                  <a:pt x="18414" y="64516"/>
                </a:lnTo>
                <a:lnTo>
                  <a:pt x="42163" y="53975"/>
                </a:lnTo>
                <a:lnTo>
                  <a:pt x="69304" y="53975"/>
                </a:lnTo>
                <a:lnTo>
                  <a:pt x="4063" y="0"/>
                </a:lnTo>
                <a:close/>
              </a:path>
              <a:path w="518795" h="1142364">
                <a:moveTo>
                  <a:pt x="42163" y="53975"/>
                </a:moveTo>
                <a:lnTo>
                  <a:pt x="18414" y="64516"/>
                </a:lnTo>
                <a:lnTo>
                  <a:pt x="23626" y="76301"/>
                </a:lnTo>
                <a:lnTo>
                  <a:pt x="47391" y="65800"/>
                </a:lnTo>
                <a:lnTo>
                  <a:pt x="42163" y="53975"/>
                </a:lnTo>
                <a:close/>
              </a:path>
              <a:path w="518795" h="1142364">
                <a:moveTo>
                  <a:pt x="69304" y="53975"/>
                </a:moveTo>
                <a:lnTo>
                  <a:pt x="42163" y="53975"/>
                </a:lnTo>
                <a:lnTo>
                  <a:pt x="47391" y="65800"/>
                </a:lnTo>
                <a:lnTo>
                  <a:pt x="70992" y="55372"/>
                </a:lnTo>
                <a:lnTo>
                  <a:pt x="69304" y="539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8952" y="4689347"/>
            <a:ext cx="1376172" cy="1475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0109" y="4790694"/>
            <a:ext cx="1217295" cy="1316355"/>
          </a:xfrm>
          <a:custGeom>
            <a:avLst/>
            <a:gdLst/>
            <a:ahLst/>
            <a:cxnLst/>
            <a:rect l="l" t="t" r="r" b="b"/>
            <a:pathLst>
              <a:path w="1217295" h="1316354">
                <a:moveTo>
                  <a:pt x="62290" y="48285"/>
                </a:moveTo>
                <a:lnTo>
                  <a:pt x="43218" y="65913"/>
                </a:lnTo>
                <a:lnTo>
                  <a:pt x="1198117" y="1315796"/>
                </a:lnTo>
                <a:lnTo>
                  <a:pt x="1217167" y="1298206"/>
                </a:lnTo>
                <a:lnTo>
                  <a:pt x="62290" y="48285"/>
                </a:lnTo>
                <a:close/>
              </a:path>
              <a:path w="1217295" h="1316354">
                <a:moveTo>
                  <a:pt x="0" y="0"/>
                </a:moveTo>
                <a:lnTo>
                  <a:pt x="24256" y="83438"/>
                </a:lnTo>
                <a:lnTo>
                  <a:pt x="43218" y="65913"/>
                </a:lnTo>
                <a:lnTo>
                  <a:pt x="34416" y="56387"/>
                </a:lnTo>
                <a:lnTo>
                  <a:pt x="53466" y="38734"/>
                </a:lnTo>
                <a:lnTo>
                  <a:pt x="72623" y="38734"/>
                </a:lnTo>
                <a:lnTo>
                  <a:pt x="81279" y="30733"/>
                </a:lnTo>
                <a:lnTo>
                  <a:pt x="0" y="0"/>
                </a:lnTo>
                <a:close/>
              </a:path>
              <a:path w="1217295" h="1316354">
                <a:moveTo>
                  <a:pt x="53466" y="38734"/>
                </a:moveTo>
                <a:lnTo>
                  <a:pt x="34416" y="56387"/>
                </a:lnTo>
                <a:lnTo>
                  <a:pt x="43218" y="65913"/>
                </a:lnTo>
                <a:lnTo>
                  <a:pt x="62290" y="48285"/>
                </a:lnTo>
                <a:lnTo>
                  <a:pt x="53466" y="38734"/>
                </a:lnTo>
                <a:close/>
              </a:path>
              <a:path w="1217295" h="1316354">
                <a:moveTo>
                  <a:pt x="72623" y="38734"/>
                </a:moveTo>
                <a:lnTo>
                  <a:pt x="53466" y="38734"/>
                </a:lnTo>
                <a:lnTo>
                  <a:pt x="62290" y="48285"/>
                </a:lnTo>
                <a:lnTo>
                  <a:pt x="72623" y="3873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2702" y="4296917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304038" y="0"/>
                </a:moveTo>
                <a:lnTo>
                  <a:pt x="259114" y="3601"/>
                </a:lnTo>
                <a:lnTo>
                  <a:pt x="216235" y="14064"/>
                </a:lnTo>
                <a:lnTo>
                  <a:pt x="175872" y="30873"/>
                </a:lnTo>
                <a:lnTo>
                  <a:pt x="138495" y="53517"/>
                </a:lnTo>
                <a:lnTo>
                  <a:pt x="104575" y="81481"/>
                </a:lnTo>
                <a:lnTo>
                  <a:pt x="74582" y="114251"/>
                </a:lnTo>
                <a:lnTo>
                  <a:pt x="48987" y="151315"/>
                </a:lnTo>
                <a:lnTo>
                  <a:pt x="28261" y="192159"/>
                </a:lnTo>
                <a:lnTo>
                  <a:pt x="12874" y="236268"/>
                </a:lnTo>
                <a:lnTo>
                  <a:pt x="3297" y="283130"/>
                </a:lnTo>
                <a:lnTo>
                  <a:pt x="0" y="332231"/>
                </a:lnTo>
                <a:lnTo>
                  <a:pt x="3297" y="381333"/>
                </a:lnTo>
                <a:lnTo>
                  <a:pt x="12874" y="428195"/>
                </a:lnTo>
                <a:lnTo>
                  <a:pt x="28261" y="472304"/>
                </a:lnTo>
                <a:lnTo>
                  <a:pt x="48987" y="513148"/>
                </a:lnTo>
                <a:lnTo>
                  <a:pt x="74582" y="550212"/>
                </a:lnTo>
                <a:lnTo>
                  <a:pt x="104575" y="582982"/>
                </a:lnTo>
                <a:lnTo>
                  <a:pt x="138495" y="610946"/>
                </a:lnTo>
                <a:lnTo>
                  <a:pt x="175872" y="633590"/>
                </a:lnTo>
                <a:lnTo>
                  <a:pt x="216235" y="650399"/>
                </a:lnTo>
                <a:lnTo>
                  <a:pt x="259114" y="660862"/>
                </a:lnTo>
                <a:lnTo>
                  <a:pt x="304038" y="664463"/>
                </a:lnTo>
                <a:lnTo>
                  <a:pt x="348961" y="660862"/>
                </a:lnTo>
                <a:lnTo>
                  <a:pt x="391840" y="650399"/>
                </a:lnTo>
                <a:lnTo>
                  <a:pt x="432203" y="633590"/>
                </a:lnTo>
                <a:lnTo>
                  <a:pt x="469580" y="610946"/>
                </a:lnTo>
                <a:lnTo>
                  <a:pt x="503500" y="582982"/>
                </a:lnTo>
                <a:lnTo>
                  <a:pt x="533493" y="550212"/>
                </a:lnTo>
                <a:lnTo>
                  <a:pt x="559088" y="513148"/>
                </a:lnTo>
                <a:lnTo>
                  <a:pt x="579814" y="472304"/>
                </a:lnTo>
                <a:lnTo>
                  <a:pt x="595201" y="428195"/>
                </a:lnTo>
                <a:lnTo>
                  <a:pt x="604778" y="381333"/>
                </a:lnTo>
                <a:lnTo>
                  <a:pt x="608076" y="332231"/>
                </a:lnTo>
                <a:lnTo>
                  <a:pt x="604778" y="283130"/>
                </a:lnTo>
                <a:lnTo>
                  <a:pt x="595201" y="236268"/>
                </a:lnTo>
                <a:lnTo>
                  <a:pt x="579814" y="192159"/>
                </a:lnTo>
                <a:lnTo>
                  <a:pt x="559088" y="151315"/>
                </a:lnTo>
                <a:lnTo>
                  <a:pt x="533493" y="114251"/>
                </a:lnTo>
                <a:lnTo>
                  <a:pt x="503500" y="81481"/>
                </a:lnTo>
                <a:lnTo>
                  <a:pt x="469580" y="53517"/>
                </a:lnTo>
                <a:lnTo>
                  <a:pt x="432203" y="30873"/>
                </a:lnTo>
                <a:lnTo>
                  <a:pt x="391840" y="14064"/>
                </a:lnTo>
                <a:lnTo>
                  <a:pt x="348961" y="3601"/>
                </a:lnTo>
                <a:lnTo>
                  <a:pt x="30403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2702" y="4296917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0" y="332231"/>
                </a:moveTo>
                <a:lnTo>
                  <a:pt x="3297" y="283130"/>
                </a:lnTo>
                <a:lnTo>
                  <a:pt x="12874" y="236268"/>
                </a:lnTo>
                <a:lnTo>
                  <a:pt x="28261" y="192159"/>
                </a:lnTo>
                <a:lnTo>
                  <a:pt x="48987" y="151315"/>
                </a:lnTo>
                <a:lnTo>
                  <a:pt x="74582" y="114251"/>
                </a:lnTo>
                <a:lnTo>
                  <a:pt x="104575" y="81481"/>
                </a:lnTo>
                <a:lnTo>
                  <a:pt x="138495" y="53517"/>
                </a:lnTo>
                <a:lnTo>
                  <a:pt x="175872" y="30873"/>
                </a:lnTo>
                <a:lnTo>
                  <a:pt x="216235" y="14064"/>
                </a:lnTo>
                <a:lnTo>
                  <a:pt x="259114" y="3601"/>
                </a:lnTo>
                <a:lnTo>
                  <a:pt x="304038" y="0"/>
                </a:lnTo>
                <a:lnTo>
                  <a:pt x="348961" y="3601"/>
                </a:lnTo>
                <a:lnTo>
                  <a:pt x="391840" y="14064"/>
                </a:lnTo>
                <a:lnTo>
                  <a:pt x="432203" y="30873"/>
                </a:lnTo>
                <a:lnTo>
                  <a:pt x="469580" y="53517"/>
                </a:lnTo>
                <a:lnTo>
                  <a:pt x="503500" y="81481"/>
                </a:lnTo>
                <a:lnTo>
                  <a:pt x="533493" y="114251"/>
                </a:lnTo>
                <a:lnTo>
                  <a:pt x="559088" y="151315"/>
                </a:lnTo>
                <a:lnTo>
                  <a:pt x="579814" y="192159"/>
                </a:lnTo>
                <a:lnTo>
                  <a:pt x="595201" y="236268"/>
                </a:lnTo>
                <a:lnTo>
                  <a:pt x="604778" y="283130"/>
                </a:lnTo>
                <a:lnTo>
                  <a:pt x="608076" y="332231"/>
                </a:lnTo>
                <a:lnTo>
                  <a:pt x="604778" y="381333"/>
                </a:lnTo>
                <a:lnTo>
                  <a:pt x="595201" y="428195"/>
                </a:lnTo>
                <a:lnTo>
                  <a:pt x="579814" y="472304"/>
                </a:lnTo>
                <a:lnTo>
                  <a:pt x="559088" y="513148"/>
                </a:lnTo>
                <a:lnTo>
                  <a:pt x="533493" y="550212"/>
                </a:lnTo>
                <a:lnTo>
                  <a:pt x="503500" y="582982"/>
                </a:lnTo>
                <a:lnTo>
                  <a:pt x="469580" y="610946"/>
                </a:lnTo>
                <a:lnTo>
                  <a:pt x="432203" y="633590"/>
                </a:lnTo>
                <a:lnTo>
                  <a:pt x="391840" y="650399"/>
                </a:lnTo>
                <a:lnTo>
                  <a:pt x="348961" y="660862"/>
                </a:lnTo>
                <a:lnTo>
                  <a:pt x="304038" y="664463"/>
                </a:lnTo>
                <a:lnTo>
                  <a:pt x="259114" y="660862"/>
                </a:lnTo>
                <a:lnTo>
                  <a:pt x="216235" y="650399"/>
                </a:lnTo>
                <a:lnTo>
                  <a:pt x="175872" y="633590"/>
                </a:lnTo>
                <a:lnTo>
                  <a:pt x="138495" y="610946"/>
                </a:lnTo>
                <a:lnTo>
                  <a:pt x="104575" y="582982"/>
                </a:lnTo>
                <a:lnTo>
                  <a:pt x="74582" y="550212"/>
                </a:lnTo>
                <a:lnTo>
                  <a:pt x="48987" y="513148"/>
                </a:lnTo>
                <a:lnTo>
                  <a:pt x="28261" y="472304"/>
                </a:lnTo>
                <a:lnTo>
                  <a:pt x="12874" y="428195"/>
                </a:lnTo>
                <a:lnTo>
                  <a:pt x="3297" y="381333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93489" y="4392929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78602" y="6115050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5"/>
                </a:lnTo>
                <a:lnTo>
                  <a:pt x="28338" y="472293"/>
                </a:lnTo>
                <a:lnTo>
                  <a:pt x="49120" y="513136"/>
                </a:lnTo>
                <a:lnTo>
                  <a:pt x="74783" y="550201"/>
                </a:lnTo>
                <a:lnTo>
                  <a:pt x="104853" y="582973"/>
                </a:lnTo>
                <a:lnTo>
                  <a:pt x="138860" y="610939"/>
                </a:lnTo>
                <a:lnTo>
                  <a:pt x="176330" y="633584"/>
                </a:lnTo>
                <a:lnTo>
                  <a:pt x="216792" y="650396"/>
                </a:lnTo>
                <a:lnTo>
                  <a:pt x="259772" y="660860"/>
                </a:lnTo>
                <a:lnTo>
                  <a:pt x="304800" y="664462"/>
                </a:lnTo>
                <a:lnTo>
                  <a:pt x="349827" y="660860"/>
                </a:lnTo>
                <a:lnTo>
                  <a:pt x="392807" y="650396"/>
                </a:lnTo>
                <a:lnTo>
                  <a:pt x="433269" y="633584"/>
                </a:lnTo>
                <a:lnTo>
                  <a:pt x="470739" y="610939"/>
                </a:lnTo>
                <a:lnTo>
                  <a:pt x="504746" y="582973"/>
                </a:lnTo>
                <a:lnTo>
                  <a:pt x="534816" y="550201"/>
                </a:lnTo>
                <a:lnTo>
                  <a:pt x="560479" y="513136"/>
                </a:lnTo>
                <a:lnTo>
                  <a:pt x="581261" y="472293"/>
                </a:lnTo>
                <a:lnTo>
                  <a:pt x="596690" y="428185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8602" y="6115050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5"/>
                </a:lnTo>
                <a:lnTo>
                  <a:pt x="581261" y="472293"/>
                </a:lnTo>
                <a:lnTo>
                  <a:pt x="560479" y="513136"/>
                </a:lnTo>
                <a:lnTo>
                  <a:pt x="534816" y="550201"/>
                </a:lnTo>
                <a:lnTo>
                  <a:pt x="504746" y="582973"/>
                </a:lnTo>
                <a:lnTo>
                  <a:pt x="470739" y="610939"/>
                </a:lnTo>
                <a:lnTo>
                  <a:pt x="433269" y="633584"/>
                </a:lnTo>
                <a:lnTo>
                  <a:pt x="392807" y="650396"/>
                </a:lnTo>
                <a:lnTo>
                  <a:pt x="349827" y="660860"/>
                </a:lnTo>
                <a:lnTo>
                  <a:pt x="304800" y="664462"/>
                </a:lnTo>
                <a:lnTo>
                  <a:pt x="259772" y="660860"/>
                </a:lnTo>
                <a:lnTo>
                  <a:pt x="216792" y="650396"/>
                </a:lnTo>
                <a:lnTo>
                  <a:pt x="176330" y="633584"/>
                </a:lnTo>
                <a:lnTo>
                  <a:pt x="138860" y="610939"/>
                </a:lnTo>
                <a:lnTo>
                  <a:pt x="104853" y="582973"/>
                </a:lnTo>
                <a:lnTo>
                  <a:pt x="74783" y="550201"/>
                </a:lnTo>
                <a:lnTo>
                  <a:pt x="49120" y="513136"/>
                </a:lnTo>
                <a:lnTo>
                  <a:pt x="28338" y="472293"/>
                </a:lnTo>
                <a:lnTo>
                  <a:pt x="12909" y="428185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80659" y="6211315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0402" y="6115050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5"/>
                </a:lnTo>
                <a:lnTo>
                  <a:pt x="28338" y="472293"/>
                </a:lnTo>
                <a:lnTo>
                  <a:pt x="49120" y="513136"/>
                </a:lnTo>
                <a:lnTo>
                  <a:pt x="74783" y="550201"/>
                </a:lnTo>
                <a:lnTo>
                  <a:pt x="104853" y="582973"/>
                </a:lnTo>
                <a:lnTo>
                  <a:pt x="138860" y="610939"/>
                </a:lnTo>
                <a:lnTo>
                  <a:pt x="176330" y="633584"/>
                </a:lnTo>
                <a:lnTo>
                  <a:pt x="216792" y="650396"/>
                </a:lnTo>
                <a:lnTo>
                  <a:pt x="259772" y="660860"/>
                </a:lnTo>
                <a:lnTo>
                  <a:pt x="304800" y="664462"/>
                </a:lnTo>
                <a:lnTo>
                  <a:pt x="349827" y="660860"/>
                </a:lnTo>
                <a:lnTo>
                  <a:pt x="392807" y="650396"/>
                </a:lnTo>
                <a:lnTo>
                  <a:pt x="433269" y="633584"/>
                </a:lnTo>
                <a:lnTo>
                  <a:pt x="470739" y="610939"/>
                </a:lnTo>
                <a:lnTo>
                  <a:pt x="504746" y="582973"/>
                </a:lnTo>
                <a:lnTo>
                  <a:pt x="534816" y="550201"/>
                </a:lnTo>
                <a:lnTo>
                  <a:pt x="560479" y="513136"/>
                </a:lnTo>
                <a:lnTo>
                  <a:pt x="581261" y="472293"/>
                </a:lnTo>
                <a:lnTo>
                  <a:pt x="596690" y="428185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0402" y="6115050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5"/>
                </a:lnTo>
                <a:lnTo>
                  <a:pt x="581261" y="472293"/>
                </a:lnTo>
                <a:lnTo>
                  <a:pt x="560479" y="513136"/>
                </a:lnTo>
                <a:lnTo>
                  <a:pt x="534816" y="550201"/>
                </a:lnTo>
                <a:lnTo>
                  <a:pt x="504746" y="582973"/>
                </a:lnTo>
                <a:lnTo>
                  <a:pt x="470739" y="610939"/>
                </a:lnTo>
                <a:lnTo>
                  <a:pt x="433269" y="633584"/>
                </a:lnTo>
                <a:lnTo>
                  <a:pt x="392807" y="650396"/>
                </a:lnTo>
                <a:lnTo>
                  <a:pt x="349827" y="660860"/>
                </a:lnTo>
                <a:lnTo>
                  <a:pt x="304800" y="664462"/>
                </a:lnTo>
                <a:lnTo>
                  <a:pt x="259772" y="660860"/>
                </a:lnTo>
                <a:lnTo>
                  <a:pt x="216792" y="650396"/>
                </a:lnTo>
                <a:lnTo>
                  <a:pt x="176330" y="633584"/>
                </a:lnTo>
                <a:lnTo>
                  <a:pt x="138860" y="610939"/>
                </a:lnTo>
                <a:lnTo>
                  <a:pt x="104853" y="582973"/>
                </a:lnTo>
                <a:lnTo>
                  <a:pt x="74783" y="550201"/>
                </a:lnTo>
                <a:lnTo>
                  <a:pt x="49120" y="513136"/>
                </a:lnTo>
                <a:lnTo>
                  <a:pt x="28338" y="472293"/>
                </a:lnTo>
                <a:lnTo>
                  <a:pt x="12909" y="428185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42713" y="6211315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78657" y="6052565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2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4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2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8657" y="6052565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2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2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4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2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80079" y="6149136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1438" y="4437507"/>
            <a:ext cx="13061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MPI_Gather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87646" y="4667250"/>
            <a:ext cx="403860" cy="91440"/>
          </a:xfrm>
          <a:custGeom>
            <a:avLst/>
            <a:gdLst/>
            <a:ahLst/>
            <a:cxnLst/>
            <a:rect l="l" t="t" r="r" b="b"/>
            <a:pathLst>
              <a:path w="403860" h="91439">
                <a:moveTo>
                  <a:pt x="0" y="91439"/>
                </a:moveTo>
                <a:lnTo>
                  <a:pt x="403859" y="91439"/>
                </a:lnTo>
                <a:lnTo>
                  <a:pt x="40385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7646" y="4667250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39"/>
                </a:moveTo>
                <a:lnTo>
                  <a:pt x="425196" y="91439"/>
                </a:lnTo>
                <a:lnTo>
                  <a:pt x="42519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1505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91505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8226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8226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2378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2378" y="4667250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7970" y="5878829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7970" y="5878829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0346" y="5871209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0346" y="5871209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02073" y="5898641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02073" y="5898641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5117" y="59245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5117" y="59245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5"/>
                </a:moveTo>
                <a:lnTo>
                  <a:pt x="426720" y="89915"/>
                </a:lnTo>
                <a:lnTo>
                  <a:pt x="426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5334" y="6101334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304038" y="0"/>
                </a:moveTo>
                <a:lnTo>
                  <a:pt x="259114" y="3602"/>
                </a:lnTo>
                <a:lnTo>
                  <a:pt x="216235" y="14066"/>
                </a:lnTo>
                <a:lnTo>
                  <a:pt x="175872" y="30878"/>
                </a:lnTo>
                <a:lnTo>
                  <a:pt x="138495" y="53523"/>
                </a:lnTo>
                <a:lnTo>
                  <a:pt x="104575" y="81489"/>
                </a:lnTo>
                <a:lnTo>
                  <a:pt x="74582" y="114262"/>
                </a:lnTo>
                <a:lnTo>
                  <a:pt x="48987" y="151326"/>
                </a:lnTo>
                <a:lnTo>
                  <a:pt x="28261" y="192170"/>
                </a:lnTo>
                <a:lnTo>
                  <a:pt x="12874" y="236277"/>
                </a:lnTo>
                <a:lnTo>
                  <a:pt x="3297" y="283136"/>
                </a:lnTo>
                <a:lnTo>
                  <a:pt x="0" y="332231"/>
                </a:lnTo>
                <a:lnTo>
                  <a:pt x="3297" y="381327"/>
                </a:lnTo>
                <a:lnTo>
                  <a:pt x="12874" y="428186"/>
                </a:lnTo>
                <a:lnTo>
                  <a:pt x="28261" y="472293"/>
                </a:lnTo>
                <a:lnTo>
                  <a:pt x="48987" y="513137"/>
                </a:lnTo>
                <a:lnTo>
                  <a:pt x="74582" y="550201"/>
                </a:lnTo>
                <a:lnTo>
                  <a:pt x="104575" y="582974"/>
                </a:lnTo>
                <a:lnTo>
                  <a:pt x="138495" y="610940"/>
                </a:lnTo>
                <a:lnTo>
                  <a:pt x="175872" y="633585"/>
                </a:lnTo>
                <a:lnTo>
                  <a:pt x="216235" y="650397"/>
                </a:lnTo>
                <a:lnTo>
                  <a:pt x="259114" y="660861"/>
                </a:lnTo>
                <a:lnTo>
                  <a:pt x="304038" y="664463"/>
                </a:lnTo>
                <a:lnTo>
                  <a:pt x="348961" y="660861"/>
                </a:lnTo>
                <a:lnTo>
                  <a:pt x="391840" y="650397"/>
                </a:lnTo>
                <a:lnTo>
                  <a:pt x="432203" y="633585"/>
                </a:lnTo>
                <a:lnTo>
                  <a:pt x="469580" y="610940"/>
                </a:lnTo>
                <a:lnTo>
                  <a:pt x="503500" y="582974"/>
                </a:lnTo>
                <a:lnTo>
                  <a:pt x="533493" y="550201"/>
                </a:lnTo>
                <a:lnTo>
                  <a:pt x="559088" y="513137"/>
                </a:lnTo>
                <a:lnTo>
                  <a:pt x="579814" y="472293"/>
                </a:lnTo>
                <a:lnTo>
                  <a:pt x="595201" y="428186"/>
                </a:lnTo>
                <a:lnTo>
                  <a:pt x="604778" y="381327"/>
                </a:lnTo>
                <a:lnTo>
                  <a:pt x="608076" y="332231"/>
                </a:lnTo>
                <a:lnTo>
                  <a:pt x="604778" y="283136"/>
                </a:lnTo>
                <a:lnTo>
                  <a:pt x="595201" y="236277"/>
                </a:lnTo>
                <a:lnTo>
                  <a:pt x="579814" y="192170"/>
                </a:lnTo>
                <a:lnTo>
                  <a:pt x="559088" y="151326"/>
                </a:lnTo>
                <a:lnTo>
                  <a:pt x="533493" y="114262"/>
                </a:lnTo>
                <a:lnTo>
                  <a:pt x="503500" y="81489"/>
                </a:lnTo>
                <a:lnTo>
                  <a:pt x="469580" y="53523"/>
                </a:lnTo>
                <a:lnTo>
                  <a:pt x="432203" y="30878"/>
                </a:lnTo>
                <a:lnTo>
                  <a:pt x="391840" y="14066"/>
                </a:lnTo>
                <a:lnTo>
                  <a:pt x="348961" y="3602"/>
                </a:lnTo>
                <a:lnTo>
                  <a:pt x="30403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5334" y="6101334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29" h="664845">
                <a:moveTo>
                  <a:pt x="0" y="332231"/>
                </a:moveTo>
                <a:lnTo>
                  <a:pt x="3297" y="283136"/>
                </a:lnTo>
                <a:lnTo>
                  <a:pt x="12874" y="236277"/>
                </a:lnTo>
                <a:lnTo>
                  <a:pt x="28261" y="192170"/>
                </a:lnTo>
                <a:lnTo>
                  <a:pt x="48987" y="151326"/>
                </a:lnTo>
                <a:lnTo>
                  <a:pt x="74582" y="114262"/>
                </a:lnTo>
                <a:lnTo>
                  <a:pt x="104575" y="81489"/>
                </a:lnTo>
                <a:lnTo>
                  <a:pt x="138495" y="53523"/>
                </a:lnTo>
                <a:lnTo>
                  <a:pt x="175872" y="30878"/>
                </a:lnTo>
                <a:lnTo>
                  <a:pt x="216235" y="14066"/>
                </a:lnTo>
                <a:lnTo>
                  <a:pt x="259114" y="3602"/>
                </a:lnTo>
                <a:lnTo>
                  <a:pt x="304038" y="0"/>
                </a:lnTo>
                <a:lnTo>
                  <a:pt x="348961" y="3602"/>
                </a:lnTo>
                <a:lnTo>
                  <a:pt x="391840" y="14066"/>
                </a:lnTo>
                <a:lnTo>
                  <a:pt x="432203" y="30878"/>
                </a:lnTo>
                <a:lnTo>
                  <a:pt x="469580" y="53523"/>
                </a:lnTo>
                <a:lnTo>
                  <a:pt x="503500" y="81489"/>
                </a:lnTo>
                <a:lnTo>
                  <a:pt x="533493" y="114262"/>
                </a:lnTo>
                <a:lnTo>
                  <a:pt x="559088" y="151326"/>
                </a:lnTo>
                <a:lnTo>
                  <a:pt x="579814" y="192170"/>
                </a:lnTo>
                <a:lnTo>
                  <a:pt x="595201" y="236277"/>
                </a:lnTo>
                <a:lnTo>
                  <a:pt x="604778" y="283136"/>
                </a:lnTo>
                <a:lnTo>
                  <a:pt x="608076" y="332231"/>
                </a:lnTo>
                <a:lnTo>
                  <a:pt x="604778" y="381327"/>
                </a:lnTo>
                <a:lnTo>
                  <a:pt x="595201" y="428186"/>
                </a:lnTo>
                <a:lnTo>
                  <a:pt x="579814" y="472293"/>
                </a:lnTo>
                <a:lnTo>
                  <a:pt x="559088" y="513137"/>
                </a:lnTo>
                <a:lnTo>
                  <a:pt x="533493" y="550201"/>
                </a:lnTo>
                <a:lnTo>
                  <a:pt x="503500" y="582974"/>
                </a:lnTo>
                <a:lnTo>
                  <a:pt x="469580" y="610940"/>
                </a:lnTo>
                <a:lnTo>
                  <a:pt x="432203" y="633585"/>
                </a:lnTo>
                <a:lnTo>
                  <a:pt x="391840" y="650397"/>
                </a:lnTo>
                <a:lnTo>
                  <a:pt x="348961" y="660861"/>
                </a:lnTo>
                <a:lnTo>
                  <a:pt x="304038" y="664463"/>
                </a:lnTo>
                <a:lnTo>
                  <a:pt x="259114" y="660861"/>
                </a:lnTo>
                <a:lnTo>
                  <a:pt x="216235" y="650397"/>
                </a:lnTo>
                <a:lnTo>
                  <a:pt x="175872" y="633585"/>
                </a:lnTo>
                <a:lnTo>
                  <a:pt x="138495" y="610940"/>
                </a:lnTo>
                <a:lnTo>
                  <a:pt x="104575" y="582974"/>
                </a:lnTo>
                <a:lnTo>
                  <a:pt x="74582" y="550201"/>
                </a:lnTo>
                <a:lnTo>
                  <a:pt x="48987" y="513137"/>
                </a:lnTo>
                <a:lnTo>
                  <a:pt x="28261" y="472293"/>
                </a:lnTo>
                <a:lnTo>
                  <a:pt x="12874" y="428186"/>
                </a:lnTo>
                <a:lnTo>
                  <a:pt x="3297" y="381327"/>
                </a:lnTo>
                <a:lnTo>
                  <a:pt x="0" y="332231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016502" y="6197904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15214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MPI_Gather(cont)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7930" marR="7620" indent="-228600">
              <a:lnSpc>
                <a:spcPct val="100000"/>
              </a:lnSpc>
              <a:buFont typeface="Arial"/>
              <a:buChar char="•"/>
              <a:tabLst>
                <a:tab pos="1217930" algn="l"/>
                <a:tab pos="1218565" algn="l"/>
              </a:tabLst>
            </a:pPr>
            <a:r>
              <a:rPr spc="-5" dirty="0">
                <a:solidFill>
                  <a:srgbClr val="FF0000"/>
                </a:solidFill>
              </a:rPr>
              <a:t>MPI_Gather(</a:t>
            </a:r>
            <a:r>
              <a:rPr spc="-5" dirty="0">
                <a:solidFill>
                  <a:srgbClr val="00AFEF"/>
                </a:solidFill>
              </a:rPr>
              <a:t>void</a:t>
            </a:r>
            <a:r>
              <a:rPr spc="-5" dirty="0"/>
              <a:t>* send_data,</a:t>
            </a:r>
            <a:r>
              <a:rPr spc="-5" dirty="0">
                <a:solidFill>
                  <a:srgbClr val="00AFEF"/>
                </a:solidFill>
              </a:rPr>
              <a:t>int </a:t>
            </a:r>
            <a:r>
              <a:rPr spc="-5" dirty="0"/>
              <a:t>send_count,MPI_Datatype  send_datatype,</a:t>
            </a:r>
            <a:r>
              <a:rPr spc="-5" dirty="0">
                <a:solidFill>
                  <a:srgbClr val="00AFEF"/>
                </a:solidFill>
              </a:rPr>
              <a:t>void</a:t>
            </a:r>
            <a:r>
              <a:rPr spc="-5" dirty="0"/>
              <a:t>* recv_data,</a:t>
            </a:r>
            <a:r>
              <a:rPr spc="-5" dirty="0">
                <a:solidFill>
                  <a:srgbClr val="00AFEF"/>
                </a:solidFill>
              </a:rPr>
              <a:t>int </a:t>
            </a:r>
            <a:r>
              <a:rPr spc="-5" dirty="0"/>
              <a:t>recv_count,MPI_Datatype  recv_datatype,</a:t>
            </a:r>
            <a:r>
              <a:rPr spc="-5" dirty="0">
                <a:solidFill>
                  <a:srgbClr val="00AFEF"/>
                </a:solidFill>
              </a:rPr>
              <a:t>int </a:t>
            </a:r>
            <a:r>
              <a:rPr spc="-5" dirty="0"/>
              <a:t>root,MPI_Comm</a:t>
            </a:r>
            <a:r>
              <a:rPr spc="-10" dirty="0"/>
              <a:t> </a:t>
            </a:r>
            <a:r>
              <a:rPr spc="-5" dirty="0"/>
              <a:t>communicator</a:t>
            </a:r>
            <a:r>
              <a:rPr spc="-5" dirty="0">
                <a:solidFill>
                  <a:srgbClr val="FF0000"/>
                </a:solidFill>
              </a:rPr>
              <a:t>)</a:t>
            </a:r>
          </a:p>
          <a:p>
            <a:pPr marL="121793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217930" algn="l"/>
                <a:tab pos="1218565" algn="l"/>
              </a:tabLst>
            </a:pPr>
            <a:r>
              <a:rPr sz="2000" dirty="0">
                <a:latin typeface="Calibri"/>
                <a:cs typeface="Calibri"/>
              </a:rPr>
              <a:t>Only the </a:t>
            </a:r>
            <a:r>
              <a:rPr sz="2000" spc="-10" dirty="0">
                <a:latin typeface="Calibri"/>
                <a:cs typeface="Calibri"/>
              </a:rPr>
              <a:t>root process </a:t>
            </a:r>
            <a:r>
              <a:rPr sz="2000" spc="-5" dirty="0">
                <a:latin typeface="Calibri"/>
                <a:cs typeface="Calibri"/>
              </a:rPr>
              <a:t>needs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valid receive </a:t>
            </a:r>
            <a:r>
              <a:rPr sz="2000" spc="-40" dirty="0">
                <a:latin typeface="Calibri"/>
                <a:cs typeface="Calibri"/>
              </a:rPr>
              <a:t>buffer.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other</a:t>
            </a:r>
            <a:endParaRPr sz="2200">
              <a:latin typeface="Calibri"/>
              <a:cs typeface="Calibri"/>
            </a:endParaRPr>
          </a:p>
          <a:p>
            <a:pPr marL="1217930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latin typeface="Calibri"/>
                <a:cs typeface="Calibri"/>
              </a:rPr>
              <a:t>calling </a:t>
            </a:r>
            <a:r>
              <a:rPr sz="2000" spc="-10" dirty="0">
                <a:latin typeface="Calibri"/>
                <a:cs typeface="Calibri"/>
              </a:rPr>
              <a:t>processes </a:t>
            </a:r>
            <a:r>
              <a:rPr sz="2000" spc="-5" dirty="0">
                <a:latin typeface="Calibri"/>
                <a:cs typeface="Calibri"/>
              </a:rPr>
              <a:t>can pass </a:t>
            </a:r>
            <a:r>
              <a:rPr spc="-10" dirty="0">
                <a:solidFill>
                  <a:srgbClr val="FF0000"/>
                </a:solidFill>
              </a:rPr>
              <a:t>NULL</a:t>
            </a:r>
            <a:r>
              <a:rPr spc="-355" dirty="0">
                <a:solidFill>
                  <a:srgbClr val="FF0000"/>
                </a:solidFill>
              </a:rPr>
              <a:t>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pc="-10" dirty="0">
                <a:solidFill>
                  <a:srgbClr val="FF0000"/>
                </a:solidFill>
              </a:rPr>
              <a:t>recv_data</a:t>
            </a:r>
            <a:endParaRPr sz="2000">
              <a:latin typeface="Calibri"/>
              <a:cs typeface="Calibri"/>
            </a:endParaRPr>
          </a:p>
          <a:p>
            <a:pPr marL="121793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217930" algn="l"/>
                <a:tab pos="121856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FF0000"/>
                </a:solidFill>
              </a:rPr>
              <a:t>recv_count</a:t>
            </a:r>
            <a:r>
              <a:rPr spc="-325" dirty="0">
                <a:solidFill>
                  <a:srgbClr val="FF0000"/>
                </a:solidFill>
              </a:rPr>
              <a:t> </a:t>
            </a:r>
            <a:r>
              <a:rPr sz="2000" spc="-10" dirty="0">
                <a:latin typeface="Calibri"/>
                <a:cs typeface="Calibri"/>
              </a:rPr>
              <a:t>parameter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count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elements </a:t>
            </a:r>
            <a:r>
              <a:rPr sz="2000" spc="-10" dirty="0">
                <a:latin typeface="Calibri"/>
                <a:cs typeface="Calibri"/>
              </a:rPr>
              <a:t>received </a:t>
            </a:r>
            <a:r>
              <a:rPr sz="2000" spc="-5" dirty="0">
                <a:latin typeface="Calibri"/>
                <a:cs typeface="Calibri"/>
              </a:rPr>
              <a:t>per</a:t>
            </a:r>
            <a:endParaRPr sz="2000">
              <a:latin typeface="Calibri"/>
              <a:cs typeface="Calibri"/>
            </a:endParaRPr>
          </a:p>
          <a:p>
            <a:pPr marL="1217930">
              <a:lnSpc>
                <a:spcPct val="100000"/>
              </a:lnSpc>
              <a:spcBef>
                <a:spcPts val="50"/>
              </a:spcBef>
            </a:pPr>
            <a:r>
              <a:rPr sz="2000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877567" y="5254752"/>
            <a:ext cx="1935480" cy="100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9985" y="5277358"/>
            <a:ext cx="1776730" cy="850900"/>
          </a:xfrm>
          <a:custGeom>
            <a:avLst/>
            <a:gdLst/>
            <a:ahLst/>
            <a:cxnLst/>
            <a:rect l="l" t="t" r="r" b="b"/>
            <a:pathLst>
              <a:path w="1776729" h="850900">
                <a:moveTo>
                  <a:pt x="1700400" y="827050"/>
                </a:moveTo>
                <a:lnTo>
                  <a:pt x="1689353" y="850468"/>
                </a:lnTo>
                <a:lnTo>
                  <a:pt x="1776222" y="848537"/>
                </a:lnTo>
                <a:lnTo>
                  <a:pt x="1763672" y="832573"/>
                </a:lnTo>
                <a:lnTo>
                  <a:pt x="1712087" y="832573"/>
                </a:lnTo>
                <a:lnTo>
                  <a:pt x="1700400" y="827050"/>
                </a:lnTo>
                <a:close/>
              </a:path>
              <a:path w="1776729" h="850900">
                <a:moveTo>
                  <a:pt x="1711470" y="803582"/>
                </a:moveTo>
                <a:lnTo>
                  <a:pt x="1700400" y="827050"/>
                </a:lnTo>
                <a:lnTo>
                  <a:pt x="1712087" y="832573"/>
                </a:lnTo>
                <a:lnTo>
                  <a:pt x="1723263" y="809155"/>
                </a:lnTo>
                <a:lnTo>
                  <a:pt x="1711470" y="803582"/>
                </a:lnTo>
                <a:close/>
              </a:path>
              <a:path w="1776729" h="850900">
                <a:moveTo>
                  <a:pt x="1722501" y="780199"/>
                </a:moveTo>
                <a:lnTo>
                  <a:pt x="1711470" y="803582"/>
                </a:lnTo>
                <a:lnTo>
                  <a:pt x="1723263" y="809155"/>
                </a:lnTo>
                <a:lnTo>
                  <a:pt x="1712087" y="832573"/>
                </a:lnTo>
                <a:lnTo>
                  <a:pt x="1763672" y="832573"/>
                </a:lnTo>
                <a:lnTo>
                  <a:pt x="1722501" y="780199"/>
                </a:lnTo>
                <a:close/>
              </a:path>
              <a:path w="1776729" h="850900">
                <a:moveTo>
                  <a:pt x="11175" y="0"/>
                </a:moveTo>
                <a:lnTo>
                  <a:pt x="0" y="23367"/>
                </a:lnTo>
                <a:lnTo>
                  <a:pt x="1700400" y="827050"/>
                </a:lnTo>
                <a:lnTo>
                  <a:pt x="1711470" y="803582"/>
                </a:lnTo>
                <a:lnTo>
                  <a:pt x="1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6947" y="5254752"/>
            <a:ext cx="2302763" cy="100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8105" y="5276977"/>
            <a:ext cx="2143760" cy="857250"/>
          </a:xfrm>
          <a:custGeom>
            <a:avLst/>
            <a:gdLst/>
            <a:ahLst/>
            <a:cxnLst/>
            <a:rect l="l" t="t" r="r" b="b"/>
            <a:pathLst>
              <a:path w="2143759" h="857250">
                <a:moveTo>
                  <a:pt x="58166" y="784415"/>
                </a:moveTo>
                <a:lnTo>
                  <a:pt x="0" y="848918"/>
                </a:lnTo>
                <a:lnTo>
                  <a:pt x="86487" y="856792"/>
                </a:lnTo>
                <a:lnTo>
                  <a:pt x="78893" y="837387"/>
                </a:lnTo>
                <a:lnTo>
                  <a:pt x="65024" y="837387"/>
                </a:lnTo>
                <a:lnTo>
                  <a:pt x="55626" y="813257"/>
                </a:lnTo>
                <a:lnTo>
                  <a:pt x="67616" y="808566"/>
                </a:lnTo>
                <a:lnTo>
                  <a:pt x="58166" y="784415"/>
                </a:lnTo>
                <a:close/>
              </a:path>
              <a:path w="2143759" h="857250">
                <a:moveTo>
                  <a:pt x="67616" y="808566"/>
                </a:moveTo>
                <a:lnTo>
                  <a:pt x="55626" y="813257"/>
                </a:lnTo>
                <a:lnTo>
                  <a:pt x="65024" y="837387"/>
                </a:lnTo>
                <a:lnTo>
                  <a:pt x="77052" y="832681"/>
                </a:lnTo>
                <a:lnTo>
                  <a:pt x="67616" y="808566"/>
                </a:lnTo>
                <a:close/>
              </a:path>
              <a:path w="2143759" h="857250">
                <a:moveTo>
                  <a:pt x="77052" y="832681"/>
                </a:moveTo>
                <a:lnTo>
                  <a:pt x="65024" y="837387"/>
                </a:lnTo>
                <a:lnTo>
                  <a:pt x="78893" y="837387"/>
                </a:lnTo>
                <a:lnTo>
                  <a:pt x="77052" y="832681"/>
                </a:lnTo>
                <a:close/>
              </a:path>
              <a:path w="2143759" h="857250">
                <a:moveTo>
                  <a:pt x="2134235" y="0"/>
                </a:moveTo>
                <a:lnTo>
                  <a:pt x="67616" y="808566"/>
                </a:lnTo>
                <a:lnTo>
                  <a:pt x="77052" y="832681"/>
                </a:lnTo>
                <a:lnTo>
                  <a:pt x="2143633" y="24130"/>
                </a:lnTo>
                <a:lnTo>
                  <a:pt x="2134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4561" y="4844034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453389" y="0"/>
                </a:moveTo>
                <a:lnTo>
                  <a:pt x="396509" y="2506"/>
                </a:lnTo>
                <a:lnTo>
                  <a:pt x="341739" y="9823"/>
                </a:lnTo>
                <a:lnTo>
                  <a:pt x="289504" y="21650"/>
                </a:lnTo>
                <a:lnTo>
                  <a:pt x="240229" y="37685"/>
                </a:lnTo>
                <a:lnTo>
                  <a:pt x="194339" y="57626"/>
                </a:lnTo>
                <a:lnTo>
                  <a:pt x="152258" y="81172"/>
                </a:lnTo>
                <a:lnTo>
                  <a:pt x="114410" y="108020"/>
                </a:lnTo>
                <a:lnTo>
                  <a:pt x="81220" y="137868"/>
                </a:lnTo>
                <a:lnTo>
                  <a:pt x="53113" y="170416"/>
                </a:lnTo>
                <a:lnTo>
                  <a:pt x="30512" y="205361"/>
                </a:lnTo>
                <a:lnTo>
                  <a:pt x="13844" y="242402"/>
                </a:lnTo>
                <a:lnTo>
                  <a:pt x="3531" y="281237"/>
                </a:lnTo>
                <a:lnTo>
                  <a:pt x="0" y="321564"/>
                </a:lnTo>
                <a:lnTo>
                  <a:pt x="3531" y="361890"/>
                </a:lnTo>
                <a:lnTo>
                  <a:pt x="13844" y="400725"/>
                </a:lnTo>
                <a:lnTo>
                  <a:pt x="30512" y="437766"/>
                </a:lnTo>
                <a:lnTo>
                  <a:pt x="53113" y="472711"/>
                </a:lnTo>
                <a:lnTo>
                  <a:pt x="81220" y="505259"/>
                </a:lnTo>
                <a:lnTo>
                  <a:pt x="114410" y="535107"/>
                </a:lnTo>
                <a:lnTo>
                  <a:pt x="152258" y="561955"/>
                </a:lnTo>
                <a:lnTo>
                  <a:pt x="194339" y="585501"/>
                </a:lnTo>
                <a:lnTo>
                  <a:pt x="240229" y="605442"/>
                </a:lnTo>
                <a:lnTo>
                  <a:pt x="289504" y="621477"/>
                </a:lnTo>
                <a:lnTo>
                  <a:pt x="341739" y="633304"/>
                </a:lnTo>
                <a:lnTo>
                  <a:pt x="396509" y="640621"/>
                </a:lnTo>
                <a:lnTo>
                  <a:pt x="453389" y="643128"/>
                </a:lnTo>
                <a:lnTo>
                  <a:pt x="510270" y="640621"/>
                </a:lnTo>
                <a:lnTo>
                  <a:pt x="565040" y="633304"/>
                </a:lnTo>
                <a:lnTo>
                  <a:pt x="617275" y="621477"/>
                </a:lnTo>
                <a:lnTo>
                  <a:pt x="666550" y="605442"/>
                </a:lnTo>
                <a:lnTo>
                  <a:pt x="712440" y="585501"/>
                </a:lnTo>
                <a:lnTo>
                  <a:pt x="754521" y="561955"/>
                </a:lnTo>
                <a:lnTo>
                  <a:pt x="792369" y="535107"/>
                </a:lnTo>
                <a:lnTo>
                  <a:pt x="825559" y="505259"/>
                </a:lnTo>
                <a:lnTo>
                  <a:pt x="853666" y="472711"/>
                </a:lnTo>
                <a:lnTo>
                  <a:pt x="876267" y="437766"/>
                </a:lnTo>
                <a:lnTo>
                  <a:pt x="892935" y="400725"/>
                </a:lnTo>
                <a:lnTo>
                  <a:pt x="903248" y="361890"/>
                </a:lnTo>
                <a:lnTo>
                  <a:pt x="906779" y="321564"/>
                </a:lnTo>
                <a:lnTo>
                  <a:pt x="903248" y="281237"/>
                </a:lnTo>
                <a:lnTo>
                  <a:pt x="892935" y="242402"/>
                </a:lnTo>
                <a:lnTo>
                  <a:pt x="876267" y="205361"/>
                </a:lnTo>
                <a:lnTo>
                  <a:pt x="853666" y="170416"/>
                </a:lnTo>
                <a:lnTo>
                  <a:pt x="825559" y="137868"/>
                </a:lnTo>
                <a:lnTo>
                  <a:pt x="792369" y="108020"/>
                </a:lnTo>
                <a:lnTo>
                  <a:pt x="754521" y="81172"/>
                </a:lnTo>
                <a:lnTo>
                  <a:pt x="712440" y="57626"/>
                </a:lnTo>
                <a:lnTo>
                  <a:pt x="666550" y="37685"/>
                </a:lnTo>
                <a:lnTo>
                  <a:pt x="617275" y="21650"/>
                </a:lnTo>
                <a:lnTo>
                  <a:pt x="565040" y="9823"/>
                </a:lnTo>
                <a:lnTo>
                  <a:pt x="510270" y="2506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4561" y="4844034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0" y="321564"/>
                </a:moveTo>
                <a:lnTo>
                  <a:pt x="3531" y="281237"/>
                </a:lnTo>
                <a:lnTo>
                  <a:pt x="13844" y="242402"/>
                </a:lnTo>
                <a:lnTo>
                  <a:pt x="30512" y="205361"/>
                </a:lnTo>
                <a:lnTo>
                  <a:pt x="53113" y="170416"/>
                </a:lnTo>
                <a:lnTo>
                  <a:pt x="81220" y="137868"/>
                </a:lnTo>
                <a:lnTo>
                  <a:pt x="114410" y="108020"/>
                </a:lnTo>
                <a:lnTo>
                  <a:pt x="152258" y="81172"/>
                </a:lnTo>
                <a:lnTo>
                  <a:pt x="194339" y="57626"/>
                </a:lnTo>
                <a:lnTo>
                  <a:pt x="240229" y="37685"/>
                </a:lnTo>
                <a:lnTo>
                  <a:pt x="289504" y="21650"/>
                </a:lnTo>
                <a:lnTo>
                  <a:pt x="341739" y="9823"/>
                </a:lnTo>
                <a:lnTo>
                  <a:pt x="396509" y="2506"/>
                </a:lnTo>
                <a:lnTo>
                  <a:pt x="453389" y="0"/>
                </a:lnTo>
                <a:lnTo>
                  <a:pt x="510270" y="2506"/>
                </a:lnTo>
                <a:lnTo>
                  <a:pt x="565040" y="9823"/>
                </a:lnTo>
                <a:lnTo>
                  <a:pt x="617275" y="21650"/>
                </a:lnTo>
                <a:lnTo>
                  <a:pt x="666550" y="37685"/>
                </a:lnTo>
                <a:lnTo>
                  <a:pt x="712440" y="57626"/>
                </a:lnTo>
                <a:lnTo>
                  <a:pt x="754521" y="81172"/>
                </a:lnTo>
                <a:lnTo>
                  <a:pt x="792369" y="108020"/>
                </a:lnTo>
                <a:lnTo>
                  <a:pt x="825559" y="137868"/>
                </a:lnTo>
                <a:lnTo>
                  <a:pt x="853666" y="170416"/>
                </a:lnTo>
                <a:lnTo>
                  <a:pt x="876267" y="205361"/>
                </a:lnTo>
                <a:lnTo>
                  <a:pt x="892935" y="242402"/>
                </a:lnTo>
                <a:lnTo>
                  <a:pt x="903248" y="281237"/>
                </a:lnTo>
                <a:lnTo>
                  <a:pt x="906779" y="321564"/>
                </a:lnTo>
                <a:lnTo>
                  <a:pt x="903248" y="361890"/>
                </a:lnTo>
                <a:lnTo>
                  <a:pt x="892935" y="400725"/>
                </a:lnTo>
                <a:lnTo>
                  <a:pt x="876267" y="437766"/>
                </a:lnTo>
                <a:lnTo>
                  <a:pt x="853666" y="472711"/>
                </a:lnTo>
                <a:lnTo>
                  <a:pt x="825559" y="505259"/>
                </a:lnTo>
                <a:lnTo>
                  <a:pt x="792369" y="535107"/>
                </a:lnTo>
                <a:lnTo>
                  <a:pt x="754521" y="561955"/>
                </a:lnTo>
                <a:lnTo>
                  <a:pt x="712440" y="585501"/>
                </a:lnTo>
                <a:lnTo>
                  <a:pt x="666550" y="605442"/>
                </a:lnTo>
                <a:lnTo>
                  <a:pt x="617275" y="621477"/>
                </a:lnTo>
                <a:lnTo>
                  <a:pt x="565040" y="633304"/>
                </a:lnTo>
                <a:lnTo>
                  <a:pt x="510270" y="640621"/>
                </a:lnTo>
                <a:lnTo>
                  <a:pt x="453389" y="643128"/>
                </a:lnTo>
                <a:lnTo>
                  <a:pt x="396509" y="640621"/>
                </a:lnTo>
                <a:lnTo>
                  <a:pt x="341739" y="633304"/>
                </a:lnTo>
                <a:lnTo>
                  <a:pt x="289504" y="621477"/>
                </a:lnTo>
                <a:lnTo>
                  <a:pt x="240229" y="605442"/>
                </a:lnTo>
                <a:lnTo>
                  <a:pt x="194339" y="585501"/>
                </a:lnTo>
                <a:lnTo>
                  <a:pt x="152258" y="561955"/>
                </a:lnTo>
                <a:lnTo>
                  <a:pt x="114410" y="535107"/>
                </a:lnTo>
                <a:lnTo>
                  <a:pt x="81220" y="505259"/>
                </a:lnTo>
                <a:lnTo>
                  <a:pt x="53113" y="472711"/>
                </a:lnTo>
                <a:lnTo>
                  <a:pt x="30512" y="437766"/>
                </a:lnTo>
                <a:lnTo>
                  <a:pt x="13844" y="400725"/>
                </a:lnTo>
                <a:lnTo>
                  <a:pt x="3531" y="361890"/>
                </a:lnTo>
                <a:lnTo>
                  <a:pt x="0" y="321564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09465" y="515010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1569" y="586816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6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2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6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1569" y="586816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0" y="371856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6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2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46605" y="6147714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73886" y="5956553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3886" y="5956553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6280" y="5914135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608" y="5571744"/>
            <a:ext cx="7848600" cy="38100"/>
          </a:xfrm>
          <a:custGeom>
            <a:avLst/>
            <a:gdLst/>
            <a:ahLst/>
            <a:cxnLst/>
            <a:rect l="l" t="t" r="r" b="b"/>
            <a:pathLst>
              <a:path w="7848600" h="38100">
                <a:moveTo>
                  <a:pt x="0" y="0"/>
                </a:moveTo>
                <a:lnTo>
                  <a:pt x="7848600" y="380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2558" y="589102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10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3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7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2558" y="589102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10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7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3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17340" y="6170269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873" y="5979414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4873" y="5979414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57015" y="5936691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8930" y="5854446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493014" y="0"/>
                </a:moveTo>
                <a:lnTo>
                  <a:pt x="439294" y="2177"/>
                </a:lnTo>
                <a:lnTo>
                  <a:pt x="387249" y="8559"/>
                </a:lnTo>
                <a:lnTo>
                  <a:pt x="337181" y="18918"/>
                </a:lnTo>
                <a:lnTo>
                  <a:pt x="289391" y="33028"/>
                </a:lnTo>
                <a:lnTo>
                  <a:pt x="244178" y="50664"/>
                </a:lnTo>
                <a:lnTo>
                  <a:pt x="201844" y="71598"/>
                </a:lnTo>
                <a:lnTo>
                  <a:pt x="162690" y="95605"/>
                </a:lnTo>
                <a:lnTo>
                  <a:pt x="127015" y="122457"/>
                </a:lnTo>
                <a:lnTo>
                  <a:pt x="95121" y="151929"/>
                </a:lnTo>
                <a:lnTo>
                  <a:pt x="67309" y="183794"/>
                </a:lnTo>
                <a:lnTo>
                  <a:pt x="43880" y="217826"/>
                </a:lnTo>
                <a:lnTo>
                  <a:pt x="25133" y="253798"/>
                </a:lnTo>
                <a:lnTo>
                  <a:pt x="11371" y="291484"/>
                </a:lnTo>
                <a:lnTo>
                  <a:pt x="2892" y="330658"/>
                </a:lnTo>
                <a:lnTo>
                  <a:pt x="0" y="371093"/>
                </a:lnTo>
                <a:lnTo>
                  <a:pt x="2892" y="411529"/>
                </a:lnTo>
                <a:lnTo>
                  <a:pt x="11371" y="450703"/>
                </a:lnTo>
                <a:lnTo>
                  <a:pt x="25133" y="488389"/>
                </a:lnTo>
                <a:lnTo>
                  <a:pt x="43880" y="524361"/>
                </a:lnTo>
                <a:lnTo>
                  <a:pt x="67309" y="558393"/>
                </a:lnTo>
                <a:lnTo>
                  <a:pt x="95121" y="590258"/>
                </a:lnTo>
                <a:lnTo>
                  <a:pt x="127015" y="619730"/>
                </a:lnTo>
                <a:lnTo>
                  <a:pt x="162690" y="646582"/>
                </a:lnTo>
                <a:lnTo>
                  <a:pt x="201844" y="670589"/>
                </a:lnTo>
                <a:lnTo>
                  <a:pt x="244178" y="691523"/>
                </a:lnTo>
                <a:lnTo>
                  <a:pt x="289391" y="709159"/>
                </a:lnTo>
                <a:lnTo>
                  <a:pt x="337181" y="723269"/>
                </a:lnTo>
                <a:lnTo>
                  <a:pt x="387249" y="733628"/>
                </a:lnTo>
                <a:lnTo>
                  <a:pt x="439294" y="740010"/>
                </a:lnTo>
                <a:lnTo>
                  <a:pt x="493014" y="742187"/>
                </a:lnTo>
                <a:lnTo>
                  <a:pt x="546733" y="740010"/>
                </a:lnTo>
                <a:lnTo>
                  <a:pt x="598778" y="733628"/>
                </a:lnTo>
                <a:lnTo>
                  <a:pt x="648846" y="723269"/>
                </a:lnTo>
                <a:lnTo>
                  <a:pt x="696636" y="709159"/>
                </a:lnTo>
                <a:lnTo>
                  <a:pt x="741849" y="691523"/>
                </a:lnTo>
                <a:lnTo>
                  <a:pt x="784183" y="670589"/>
                </a:lnTo>
                <a:lnTo>
                  <a:pt x="823337" y="646582"/>
                </a:lnTo>
                <a:lnTo>
                  <a:pt x="859012" y="619730"/>
                </a:lnTo>
                <a:lnTo>
                  <a:pt x="890906" y="590258"/>
                </a:lnTo>
                <a:lnTo>
                  <a:pt x="918718" y="558393"/>
                </a:lnTo>
                <a:lnTo>
                  <a:pt x="942147" y="524361"/>
                </a:lnTo>
                <a:lnTo>
                  <a:pt x="960894" y="488389"/>
                </a:lnTo>
                <a:lnTo>
                  <a:pt x="974656" y="450703"/>
                </a:lnTo>
                <a:lnTo>
                  <a:pt x="983135" y="411529"/>
                </a:lnTo>
                <a:lnTo>
                  <a:pt x="986027" y="371093"/>
                </a:lnTo>
                <a:lnTo>
                  <a:pt x="983135" y="330658"/>
                </a:lnTo>
                <a:lnTo>
                  <a:pt x="974656" y="291484"/>
                </a:lnTo>
                <a:lnTo>
                  <a:pt x="960894" y="253798"/>
                </a:lnTo>
                <a:lnTo>
                  <a:pt x="942147" y="217826"/>
                </a:lnTo>
                <a:lnTo>
                  <a:pt x="918718" y="183794"/>
                </a:lnTo>
                <a:lnTo>
                  <a:pt x="890906" y="151929"/>
                </a:lnTo>
                <a:lnTo>
                  <a:pt x="859012" y="122457"/>
                </a:lnTo>
                <a:lnTo>
                  <a:pt x="823337" y="95605"/>
                </a:lnTo>
                <a:lnTo>
                  <a:pt x="784183" y="71598"/>
                </a:lnTo>
                <a:lnTo>
                  <a:pt x="741849" y="50664"/>
                </a:lnTo>
                <a:lnTo>
                  <a:pt x="696636" y="33028"/>
                </a:lnTo>
                <a:lnTo>
                  <a:pt x="648846" y="18918"/>
                </a:lnTo>
                <a:lnTo>
                  <a:pt x="598778" y="8559"/>
                </a:lnTo>
                <a:lnTo>
                  <a:pt x="546733" y="2177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8930" y="5854446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0" y="371093"/>
                </a:moveTo>
                <a:lnTo>
                  <a:pt x="2892" y="330658"/>
                </a:lnTo>
                <a:lnTo>
                  <a:pt x="11371" y="291484"/>
                </a:lnTo>
                <a:lnTo>
                  <a:pt x="25133" y="253798"/>
                </a:lnTo>
                <a:lnTo>
                  <a:pt x="43880" y="217826"/>
                </a:lnTo>
                <a:lnTo>
                  <a:pt x="67309" y="183794"/>
                </a:lnTo>
                <a:lnTo>
                  <a:pt x="95121" y="151929"/>
                </a:lnTo>
                <a:lnTo>
                  <a:pt x="127015" y="122457"/>
                </a:lnTo>
                <a:lnTo>
                  <a:pt x="162690" y="95605"/>
                </a:lnTo>
                <a:lnTo>
                  <a:pt x="201844" y="71598"/>
                </a:lnTo>
                <a:lnTo>
                  <a:pt x="244178" y="50664"/>
                </a:lnTo>
                <a:lnTo>
                  <a:pt x="289391" y="33028"/>
                </a:lnTo>
                <a:lnTo>
                  <a:pt x="337181" y="18918"/>
                </a:lnTo>
                <a:lnTo>
                  <a:pt x="387249" y="8559"/>
                </a:lnTo>
                <a:lnTo>
                  <a:pt x="439294" y="2177"/>
                </a:lnTo>
                <a:lnTo>
                  <a:pt x="493014" y="0"/>
                </a:lnTo>
                <a:lnTo>
                  <a:pt x="546733" y="2177"/>
                </a:lnTo>
                <a:lnTo>
                  <a:pt x="598778" y="8559"/>
                </a:lnTo>
                <a:lnTo>
                  <a:pt x="648846" y="18918"/>
                </a:lnTo>
                <a:lnTo>
                  <a:pt x="696636" y="33028"/>
                </a:lnTo>
                <a:lnTo>
                  <a:pt x="741849" y="50664"/>
                </a:lnTo>
                <a:lnTo>
                  <a:pt x="784183" y="71598"/>
                </a:lnTo>
                <a:lnTo>
                  <a:pt x="823337" y="95605"/>
                </a:lnTo>
                <a:lnTo>
                  <a:pt x="859012" y="122457"/>
                </a:lnTo>
                <a:lnTo>
                  <a:pt x="890906" y="151929"/>
                </a:lnTo>
                <a:lnTo>
                  <a:pt x="918718" y="183794"/>
                </a:lnTo>
                <a:lnTo>
                  <a:pt x="942147" y="217826"/>
                </a:lnTo>
                <a:lnTo>
                  <a:pt x="960894" y="253798"/>
                </a:lnTo>
                <a:lnTo>
                  <a:pt x="974656" y="291484"/>
                </a:lnTo>
                <a:lnTo>
                  <a:pt x="983135" y="330658"/>
                </a:lnTo>
                <a:lnTo>
                  <a:pt x="986027" y="371093"/>
                </a:lnTo>
                <a:lnTo>
                  <a:pt x="983135" y="411529"/>
                </a:lnTo>
                <a:lnTo>
                  <a:pt x="974656" y="450703"/>
                </a:lnTo>
                <a:lnTo>
                  <a:pt x="960894" y="488389"/>
                </a:lnTo>
                <a:lnTo>
                  <a:pt x="942147" y="524361"/>
                </a:lnTo>
                <a:lnTo>
                  <a:pt x="918718" y="558393"/>
                </a:lnTo>
                <a:lnTo>
                  <a:pt x="890906" y="590258"/>
                </a:lnTo>
                <a:lnTo>
                  <a:pt x="859012" y="619730"/>
                </a:lnTo>
                <a:lnTo>
                  <a:pt x="823337" y="646582"/>
                </a:lnTo>
                <a:lnTo>
                  <a:pt x="784183" y="670589"/>
                </a:lnTo>
                <a:lnTo>
                  <a:pt x="741849" y="691523"/>
                </a:lnTo>
                <a:lnTo>
                  <a:pt x="696636" y="709159"/>
                </a:lnTo>
                <a:lnTo>
                  <a:pt x="648846" y="723269"/>
                </a:lnTo>
                <a:lnTo>
                  <a:pt x="598778" y="733628"/>
                </a:lnTo>
                <a:lnTo>
                  <a:pt x="546733" y="740010"/>
                </a:lnTo>
                <a:lnTo>
                  <a:pt x="493014" y="742187"/>
                </a:lnTo>
                <a:lnTo>
                  <a:pt x="439294" y="740010"/>
                </a:lnTo>
                <a:lnTo>
                  <a:pt x="387249" y="733628"/>
                </a:lnTo>
                <a:lnTo>
                  <a:pt x="337181" y="723269"/>
                </a:lnTo>
                <a:lnTo>
                  <a:pt x="289391" y="709159"/>
                </a:lnTo>
                <a:lnTo>
                  <a:pt x="244178" y="691523"/>
                </a:lnTo>
                <a:lnTo>
                  <a:pt x="201844" y="670589"/>
                </a:lnTo>
                <a:lnTo>
                  <a:pt x="162690" y="646582"/>
                </a:lnTo>
                <a:lnTo>
                  <a:pt x="127015" y="619730"/>
                </a:lnTo>
                <a:lnTo>
                  <a:pt x="95121" y="590258"/>
                </a:lnTo>
                <a:lnTo>
                  <a:pt x="67309" y="558393"/>
                </a:lnTo>
                <a:lnTo>
                  <a:pt x="43880" y="524361"/>
                </a:lnTo>
                <a:lnTo>
                  <a:pt x="25133" y="488389"/>
                </a:lnTo>
                <a:lnTo>
                  <a:pt x="11371" y="450703"/>
                </a:lnTo>
                <a:lnTo>
                  <a:pt x="2892" y="411529"/>
                </a:lnTo>
                <a:lnTo>
                  <a:pt x="0" y="37109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94601" y="613369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21245" y="594283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1245" y="594283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34276" y="5900115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778502" y="6272021"/>
          <a:ext cx="1423670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153"/>
                <a:gridCol w="483108"/>
                <a:gridCol w="470153"/>
              </a:tblGrid>
              <a:tr h="182880">
                <a:tc>
                  <a:txBody>
                    <a:bodyPr/>
                    <a:lstStyle/>
                    <a:p>
                      <a:pPr marL="1257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4052315" y="5463540"/>
            <a:ext cx="237832" cy="650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35754" y="5486908"/>
            <a:ext cx="78105" cy="492125"/>
          </a:xfrm>
          <a:custGeom>
            <a:avLst/>
            <a:gdLst/>
            <a:ahLst/>
            <a:cxnLst/>
            <a:rect l="l" t="t" r="r" b="b"/>
            <a:pathLst>
              <a:path w="78104" h="492125">
                <a:moveTo>
                  <a:pt x="0" y="413321"/>
                </a:moveTo>
                <a:lnTo>
                  <a:pt x="37719" y="491616"/>
                </a:lnTo>
                <a:lnTo>
                  <a:pt x="71203" y="427050"/>
                </a:lnTo>
                <a:lnTo>
                  <a:pt x="51689" y="427050"/>
                </a:lnTo>
                <a:lnTo>
                  <a:pt x="25781" y="426656"/>
                </a:lnTo>
                <a:lnTo>
                  <a:pt x="25969" y="413707"/>
                </a:lnTo>
                <a:lnTo>
                  <a:pt x="0" y="413321"/>
                </a:lnTo>
                <a:close/>
              </a:path>
              <a:path w="78104" h="492125">
                <a:moveTo>
                  <a:pt x="25969" y="413707"/>
                </a:moveTo>
                <a:lnTo>
                  <a:pt x="25781" y="426656"/>
                </a:lnTo>
                <a:lnTo>
                  <a:pt x="51689" y="427050"/>
                </a:lnTo>
                <a:lnTo>
                  <a:pt x="51877" y="414092"/>
                </a:lnTo>
                <a:lnTo>
                  <a:pt x="25969" y="413707"/>
                </a:lnTo>
                <a:close/>
              </a:path>
              <a:path w="78104" h="492125">
                <a:moveTo>
                  <a:pt x="51877" y="414092"/>
                </a:moveTo>
                <a:lnTo>
                  <a:pt x="51689" y="427050"/>
                </a:lnTo>
                <a:lnTo>
                  <a:pt x="71203" y="427050"/>
                </a:lnTo>
                <a:lnTo>
                  <a:pt x="77724" y="414477"/>
                </a:lnTo>
                <a:lnTo>
                  <a:pt x="51877" y="414092"/>
                </a:lnTo>
                <a:close/>
              </a:path>
              <a:path w="78104" h="492125">
                <a:moveTo>
                  <a:pt x="32004" y="0"/>
                </a:moveTo>
                <a:lnTo>
                  <a:pt x="25969" y="413707"/>
                </a:lnTo>
                <a:lnTo>
                  <a:pt x="51877" y="414092"/>
                </a:lnTo>
                <a:lnTo>
                  <a:pt x="57912" y="380"/>
                </a:lnTo>
                <a:lnTo>
                  <a:pt x="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6585" y="50147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26585" y="50147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38980" y="4972050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36842" y="4766309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453389" y="0"/>
                </a:moveTo>
                <a:lnTo>
                  <a:pt x="396509" y="2510"/>
                </a:lnTo>
                <a:lnTo>
                  <a:pt x="341739" y="9841"/>
                </a:lnTo>
                <a:lnTo>
                  <a:pt x="289504" y="21691"/>
                </a:lnTo>
                <a:lnTo>
                  <a:pt x="240229" y="37758"/>
                </a:lnTo>
                <a:lnTo>
                  <a:pt x="194339" y="57739"/>
                </a:lnTo>
                <a:lnTo>
                  <a:pt x="152258" y="81334"/>
                </a:lnTo>
                <a:lnTo>
                  <a:pt x="114410" y="108241"/>
                </a:lnTo>
                <a:lnTo>
                  <a:pt x="81220" y="138157"/>
                </a:lnTo>
                <a:lnTo>
                  <a:pt x="53113" y="170781"/>
                </a:lnTo>
                <a:lnTo>
                  <a:pt x="30512" y="205812"/>
                </a:lnTo>
                <a:lnTo>
                  <a:pt x="13844" y="242948"/>
                </a:lnTo>
                <a:lnTo>
                  <a:pt x="3531" y="281886"/>
                </a:lnTo>
                <a:lnTo>
                  <a:pt x="0" y="322325"/>
                </a:lnTo>
                <a:lnTo>
                  <a:pt x="3531" y="362765"/>
                </a:lnTo>
                <a:lnTo>
                  <a:pt x="13844" y="401703"/>
                </a:lnTo>
                <a:lnTo>
                  <a:pt x="30512" y="438839"/>
                </a:lnTo>
                <a:lnTo>
                  <a:pt x="53113" y="473870"/>
                </a:lnTo>
                <a:lnTo>
                  <a:pt x="81220" y="506494"/>
                </a:lnTo>
                <a:lnTo>
                  <a:pt x="114410" y="536410"/>
                </a:lnTo>
                <a:lnTo>
                  <a:pt x="152258" y="563317"/>
                </a:lnTo>
                <a:lnTo>
                  <a:pt x="194339" y="586912"/>
                </a:lnTo>
                <a:lnTo>
                  <a:pt x="240229" y="606893"/>
                </a:lnTo>
                <a:lnTo>
                  <a:pt x="289504" y="622960"/>
                </a:lnTo>
                <a:lnTo>
                  <a:pt x="341739" y="634810"/>
                </a:lnTo>
                <a:lnTo>
                  <a:pt x="396509" y="642141"/>
                </a:lnTo>
                <a:lnTo>
                  <a:pt x="453389" y="644651"/>
                </a:lnTo>
                <a:lnTo>
                  <a:pt x="510270" y="642141"/>
                </a:lnTo>
                <a:lnTo>
                  <a:pt x="565040" y="634810"/>
                </a:lnTo>
                <a:lnTo>
                  <a:pt x="617275" y="622960"/>
                </a:lnTo>
                <a:lnTo>
                  <a:pt x="666550" y="606893"/>
                </a:lnTo>
                <a:lnTo>
                  <a:pt x="712440" y="586912"/>
                </a:lnTo>
                <a:lnTo>
                  <a:pt x="754521" y="563317"/>
                </a:lnTo>
                <a:lnTo>
                  <a:pt x="792369" y="536410"/>
                </a:lnTo>
                <a:lnTo>
                  <a:pt x="825559" y="506494"/>
                </a:lnTo>
                <a:lnTo>
                  <a:pt x="853666" y="473870"/>
                </a:lnTo>
                <a:lnTo>
                  <a:pt x="876267" y="438839"/>
                </a:lnTo>
                <a:lnTo>
                  <a:pt x="892935" y="401703"/>
                </a:lnTo>
                <a:lnTo>
                  <a:pt x="903248" y="362765"/>
                </a:lnTo>
                <a:lnTo>
                  <a:pt x="906779" y="322325"/>
                </a:lnTo>
                <a:lnTo>
                  <a:pt x="903248" y="281886"/>
                </a:lnTo>
                <a:lnTo>
                  <a:pt x="892935" y="242948"/>
                </a:lnTo>
                <a:lnTo>
                  <a:pt x="876267" y="205812"/>
                </a:lnTo>
                <a:lnTo>
                  <a:pt x="853666" y="170781"/>
                </a:lnTo>
                <a:lnTo>
                  <a:pt x="825559" y="138157"/>
                </a:lnTo>
                <a:lnTo>
                  <a:pt x="792369" y="108241"/>
                </a:lnTo>
                <a:lnTo>
                  <a:pt x="754521" y="81334"/>
                </a:lnTo>
                <a:lnTo>
                  <a:pt x="712440" y="57739"/>
                </a:lnTo>
                <a:lnTo>
                  <a:pt x="666550" y="37758"/>
                </a:lnTo>
                <a:lnTo>
                  <a:pt x="617275" y="21691"/>
                </a:lnTo>
                <a:lnTo>
                  <a:pt x="565040" y="9841"/>
                </a:lnTo>
                <a:lnTo>
                  <a:pt x="510270" y="2510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6842" y="4766309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0" y="322325"/>
                </a:moveTo>
                <a:lnTo>
                  <a:pt x="3531" y="281886"/>
                </a:lnTo>
                <a:lnTo>
                  <a:pt x="13844" y="242948"/>
                </a:lnTo>
                <a:lnTo>
                  <a:pt x="30512" y="205812"/>
                </a:lnTo>
                <a:lnTo>
                  <a:pt x="53113" y="170781"/>
                </a:lnTo>
                <a:lnTo>
                  <a:pt x="81220" y="138157"/>
                </a:lnTo>
                <a:lnTo>
                  <a:pt x="114410" y="108241"/>
                </a:lnTo>
                <a:lnTo>
                  <a:pt x="152258" y="81334"/>
                </a:lnTo>
                <a:lnTo>
                  <a:pt x="194339" y="57739"/>
                </a:lnTo>
                <a:lnTo>
                  <a:pt x="240229" y="37758"/>
                </a:lnTo>
                <a:lnTo>
                  <a:pt x="289504" y="21691"/>
                </a:lnTo>
                <a:lnTo>
                  <a:pt x="341739" y="9841"/>
                </a:lnTo>
                <a:lnTo>
                  <a:pt x="396509" y="2510"/>
                </a:lnTo>
                <a:lnTo>
                  <a:pt x="453389" y="0"/>
                </a:lnTo>
                <a:lnTo>
                  <a:pt x="510270" y="2510"/>
                </a:lnTo>
                <a:lnTo>
                  <a:pt x="565040" y="9841"/>
                </a:lnTo>
                <a:lnTo>
                  <a:pt x="617275" y="21691"/>
                </a:lnTo>
                <a:lnTo>
                  <a:pt x="666550" y="37758"/>
                </a:lnTo>
                <a:lnTo>
                  <a:pt x="712440" y="57739"/>
                </a:lnTo>
                <a:lnTo>
                  <a:pt x="754521" y="81334"/>
                </a:lnTo>
                <a:lnTo>
                  <a:pt x="792369" y="108241"/>
                </a:lnTo>
                <a:lnTo>
                  <a:pt x="825559" y="138157"/>
                </a:lnTo>
                <a:lnTo>
                  <a:pt x="853666" y="170781"/>
                </a:lnTo>
                <a:lnTo>
                  <a:pt x="876267" y="205812"/>
                </a:lnTo>
                <a:lnTo>
                  <a:pt x="892935" y="242948"/>
                </a:lnTo>
                <a:lnTo>
                  <a:pt x="903248" y="281886"/>
                </a:lnTo>
                <a:lnTo>
                  <a:pt x="906779" y="322325"/>
                </a:lnTo>
                <a:lnTo>
                  <a:pt x="903248" y="362765"/>
                </a:lnTo>
                <a:lnTo>
                  <a:pt x="892935" y="401703"/>
                </a:lnTo>
                <a:lnTo>
                  <a:pt x="876267" y="438839"/>
                </a:lnTo>
                <a:lnTo>
                  <a:pt x="853666" y="473870"/>
                </a:lnTo>
                <a:lnTo>
                  <a:pt x="825559" y="506494"/>
                </a:lnTo>
                <a:lnTo>
                  <a:pt x="792369" y="536410"/>
                </a:lnTo>
                <a:lnTo>
                  <a:pt x="754521" y="563317"/>
                </a:lnTo>
                <a:lnTo>
                  <a:pt x="712440" y="586912"/>
                </a:lnTo>
                <a:lnTo>
                  <a:pt x="666550" y="606893"/>
                </a:lnTo>
                <a:lnTo>
                  <a:pt x="617275" y="622960"/>
                </a:lnTo>
                <a:lnTo>
                  <a:pt x="565040" y="634810"/>
                </a:lnTo>
                <a:lnTo>
                  <a:pt x="510270" y="642141"/>
                </a:lnTo>
                <a:lnTo>
                  <a:pt x="453389" y="644651"/>
                </a:lnTo>
                <a:lnTo>
                  <a:pt x="396509" y="642141"/>
                </a:lnTo>
                <a:lnTo>
                  <a:pt x="341739" y="634810"/>
                </a:lnTo>
                <a:lnTo>
                  <a:pt x="289504" y="622960"/>
                </a:lnTo>
                <a:lnTo>
                  <a:pt x="240229" y="606893"/>
                </a:lnTo>
                <a:lnTo>
                  <a:pt x="194339" y="586912"/>
                </a:lnTo>
                <a:lnTo>
                  <a:pt x="152258" y="563317"/>
                </a:lnTo>
                <a:lnTo>
                  <a:pt x="114410" y="536410"/>
                </a:lnTo>
                <a:lnTo>
                  <a:pt x="81220" y="506494"/>
                </a:lnTo>
                <a:lnTo>
                  <a:pt x="53113" y="473870"/>
                </a:lnTo>
                <a:lnTo>
                  <a:pt x="30512" y="438839"/>
                </a:lnTo>
                <a:lnTo>
                  <a:pt x="13844" y="401703"/>
                </a:lnTo>
                <a:lnTo>
                  <a:pt x="3531" y="362765"/>
                </a:lnTo>
                <a:lnTo>
                  <a:pt x="0" y="322325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112634" y="507263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991350" y="490804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1350" y="490804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104380" y="4865370"/>
            <a:ext cx="23050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52905" y="4740402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9" y="2506"/>
                </a:lnTo>
                <a:lnTo>
                  <a:pt x="341193" y="9823"/>
                </a:lnTo>
                <a:lnTo>
                  <a:pt x="289053" y="21650"/>
                </a:lnTo>
                <a:lnTo>
                  <a:pt x="239864" y="37685"/>
                </a:lnTo>
                <a:lnTo>
                  <a:pt x="194050" y="57626"/>
                </a:lnTo>
                <a:lnTo>
                  <a:pt x="152037" y="81172"/>
                </a:lnTo>
                <a:lnTo>
                  <a:pt x="114247" y="108020"/>
                </a:lnTo>
                <a:lnTo>
                  <a:pt x="81107" y="137868"/>
                </a:lnTo>
                <a:lnTo>
                  <a:pt x="53041" y="170416"/>
                </a:lnTo>
                <a:lnTo>
                  <a:pt x="30472" y="205361"/>
                </a:lnTo>
                <a:lnTo>
                  <a:pt x="13826" y="242402"/>
                </a:lnTo>
                <a:lnTo>
                  <a:pt x="3527" y="281237"/>
                </a:lnTo>
                <a:lnTo>
                  <a:pt x="0" y="321564"/>
                </a:lnTo>
                <a:lnTo>
                  <a:pt x="3527" y="361890"/>
                </a:lnTo>
                <a:lnTo>
                  <a:pt x="13826" y="400725"/>
                </a:lnTo>
                <a:lnTo>
                  <a:pt x="30472" y="437766"/>
                </a:lnTo>
                <a:lnTo>
                  <a:pt x="53041" y="472711"/>
                </a:lnTo>
                <a:lnTo>
                  <a:pt x="81107" y="505259"/>
                </a:lnTo>
                <a:lnTo>
                  <a:pt x="114247" y="535107"/>
                </a:lnTo>
                <a:lnTo>
                  <a:pt x="152037" y="561955"/>
                </a:lnTo>
                <a:lnTo>
                  <a:pt x="194050" y="585501"/>
                </a:lnTo>
                <a:lnTo>
                  <a:pt x="239864" y="605442"/>
                </a:lnTo>
                <a:lnTo>
                  <a:pt x="289053" y="621477"/>
                </a:lnTo>
                <a:lnTo>
                  <a:pt x="341193" y="633304"/>
                </a:lnTo>
                <a:lnTo>
                  <a:pt x="395859" y="640621"/>
                </a:lnTo>
                <a:lnTo>
                  <a:pt x="452628" y="643128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4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2905" y="4740402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4"/>
                </a:moveTo>
                <a:lnTo>
                  <a:pt x="3527" y="281237"/>
                </a:lnTo>
                <a:lnTo>
                  <a:pt x="13826" y="242402"/>
                </a:lnTo>
                <a:lnTo>
                  <a:pt x="30472" y="205361"/>
                </a:lnTo>
                <a:lnTo>
                  <a:pt x="53041" y="170416"/>
                </a:lnTo>
                <a:lnTo>
                  <a:pt x="81107" y="137868"/>
                </a:lnTo>
                <a:lnTo>
                  <a:pt x="114247" y="108020"/>
                </a:lnTo>
                <a:lnTo>
                  <a:pt x="152037" y="81172"/>
                </a:lnTo>
                <a:lnTo>
                  <a:pt x="194050" y="57626"/>
                </a:lnTo>
                <a:lnTo>
                  <a:pt x="239864" y="37685"/>
                </a:lnTo>
                <a:lnTo>
                  <a:pt x="289053" y="21650"/>
                </a:lnTo>
                <a:lnTo>
                  <a:pt x="341193" y="9823"/>
                </a:lnTo>
                <a:lnTo>
                  <a:pt x="395859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4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8"/>
                </a:lnTo>
                <a:lnTo>
                  <a:pt x="395859" y="640621"/>
                </a:lnTo>
                <a:lnTo>
                  <a:pt x="341193" y="633304"/>
                </a:lnTo>
                <a:lnTo>
                  <a:pt x="289053" y="621477"/>
                </a:lnTo>
                <a:lnTo>
                  <a:pt x="239864" y="605442"/>
                </a:lnTo>
                <a:lnTo>
                  <a:pt x="194050" y="585501"/>
                </a:lnTo>
                <a:lnTo>
                  <a:pt x="152037" y="561955"/>
                </a:lnTo>
                <a:lnTo>
                  <a:pt x="114247" y="535107"/>
                </a:lnTo>
                <a:lnTo>
                  <a:pt x="81107" y="505259"/>
                </a:lnTo>
                <a:lnTo>
                  <a:pt x="53041" y="472711"/>
                </a:lnTo>
                <a:lnTo>
                  <a:pt x="30472" y="437766"/>
                </a:lnTo>
                <a:lnTo>
                  <a:pt x="13826" y="400725"/>
                </a:lnTo>
                <a:lnTo>
                  <a:pt x="3527" y="361890"/>
                </a:lnTo>
                <a:lnTo>
                  <a:pt x="0" y="32156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27175" y="5045836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44930" y="4909565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4930" y="4909565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56689" y="4867782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5264" y="4754753"/>
            <a:ext cx="723900" cy="63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b="1" spc="-15" dirty="0">
                <a:latin typeface="Calibri"/>
                <a:cs typeface="Calibri"/>
              </a:rPr>
              <a:t>Before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000" b="1" spc="-10" dirty="0">
                <a:latin typeface="Calibri"/>
                <a:cs typeface="Calibri"/>
              </a:rPr>
              <a:t>gather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4291" y="5678220"/>
            <a:ext cx="707390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90"/>
              </a:lnSpc>
            </a:pPr>
            <a:r>
              <a:rPr sz="2000" b="1" spc="-10" dirty="0">
                <a:latin typeface="Calibri"/>
                <a:cs typeface="Calibri"/>
              </a:rPr>
              <a:t>After  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ther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0970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0970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69385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69385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4078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34078" y="4786121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1262" y="1802129"/>
            <a:ext cx="8763000" cy="4619625"/>
          </a:xfrm>
          <a:custGeom>
            <a:avLst/>
            <a:gdLst/>
            <a:ahLst/>
            <a:cxnLst/>
            <a:rect l="l" t="t" r="r" b="b"/>
            <a:pathLst>
              <a:path w="8763000" h="4619625">
                <a:moveTo>
                  <a:pt x="0" y="4619244"/>
                </a:moveTo>
                <a:lnTo>
                  <a:pt x="8763000" y="4619244"/>
                </a:lnTo>
                <a:lnTo>
                  <a:pt x="8763000" y="0"/>
                </a:lnTo>
                <a:lnTo>
                  <a:pt x="0" y="0"/>
                </a:lnTo>
                <a:lnTo>
                  <a:pt x="0" y="461924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715" y="945134"/>
            <a:ext cx="8241030" cy="538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indent="-342900">
              <a:lnSpc>
                <a:spcPct val="100000"/>
              </a:lnSpc>
              <a:buFont typeface="Arial"/>
              <a:buChar char="•"/>
              <a:tabLst>
                <a:tab pos="623570" algn="l"/>
                <a:tab pos="624205" algn="l"/>
              </a:tabLst>
            </a:pPr>
            <a:r>
              <a:rPr sz="1800" b="1" spc="-5" dirty="0">
                <a:latin typeface="Calibri"/>
                <a:cs typeface="Calibri"/>
              </a:rPr>
              <a:t>Example 7, Computing </a:t>
            </a:r>
            <a:r>
              <a:rPr sz="1800" b="1" spc="-20" dirty="0">
                <a:latin typeface="Calibri"/>
                <a:cs typeface="Calibri"/>
              </a:rPr>
              <a:t>average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numbers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MPI_Gather</a:t>
            </a:r>
            <a:r>
              <a:rPr sz="1600" b="1" spc="-55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MPI_Scatter</a:t>
            </a:r>
            <a:endParaRPr sz="1600">
              <a:latin typeface="Lucida Sans Typewriter"/>
              <a:cs typeface="Lucida Sans Typewriter"/>
            </a:endParaRPr>
          </a:p>
          <a:p>
            <a:pPr marL="737870">
              <a:lnSpc>
                <a:spcPct val="100000"/>
              </a:lnSpc>
              <a:spcBef>
                <a:spcPts val="470"/>
              </a:spcBef>
              <a:tabLst>
                <a:tab pos="102425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400" spc="-10" dirty="0">
                <a:latin typeface="Lucida Console"/>
                <a:cs typeface="Lucida Console"/>
              </a:rPr>
              <a:t>(world_rank </a:t>
            </a:r>
            <a:r>
              <a:rPr sz="1400" spc="-5" dirty="0">
                <a:latin typeface="Lucida Console"/>
                <a:cs typeface="Lucida Console"/>
              </a:rPr>
              <a:t>==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)</a:t>
            </a:r>
            <a:r>
              <a:rPr sz="1400" spc="-114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{</a:t>
            </a:r>
            <a:endParaRPr sz="1400">
              <a:latin typeface="Lucida Console"/>
              <a:cs typeface="Lucida Console"/>
            </a:endParaRPr>
          </a:p>
          <a:p>
            <a:pPr marL="22606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rand_nums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10" dirty="0">
                <a:latin typeface="Lucida Console"/>
                <a:cs typeface="Lucida Console"/>
              </a:rPr>
              <a:t>create_rand_nums(elements_per_proc </a:t>
            </a:r>
            <a:r>
              <a:rPr sz="1400" dirty="0">
                <a:latin typeface="Lucida Console"/>
                <a:cs typeface="Lucida Console"/>
              </a:rPr>
              <a:t>*</a:t>
            </a:r>
            <a:r>
              <a:rPr sz="1400" spc="-10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world_size);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Lucida Console"/>
                <a:cs typeface="Lucida Console"/>
              </a:rPr>
              <a:t>}</a:t>
            </a:r>
            <a:endParaRPr sz="1400">
              <a:latin typeface="Lucida Console"/>
              <a:cs typeface="Lucida Console"/>
            </a:endParaRPr>
          </a:p>
          <a:p>
            <a:pPr marL="12700" marR="1304925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Create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a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buffer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that will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hold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a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subset of the random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numbers  </a:t>
            </a: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400" spc="-10" dirty="0">
                <a:latin typeface="Lucida Console"/>
                <a:cs typeface="Lucida Console"/>
              </a:rPr>
              <a:t>*sub_rand_nums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10" dirty="0">
                <a:latin typeface="Lucida Console"/>
                <a:cs typeface="Lucida Console"/>
              </a:rPr>
              <a:t>malloc(sizeof(</a:t>
            </a:r>
            <a:r>
              <a:rPr sz="1400" spc="-10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400" spc="-10" dirty="0">
                <a:latin typeface="Lucida Console"/>
                <a:cs typeface="Lucida Console"/>
              </a:rPr>
              <a:t>) </a:t>
            </a:r>
            <a:r>
              <a:rPr sz="1400" dirty="0">
                <a:latin typeface="Lucida Console"/>
                <a:cs typeface="Lucida Console"/>
              </a:rPr>
              <a:t>*</a:t>
            </a:r>
            <a:r>
              <a:rPr sz="1400" spc="-11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elements_per_proc);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Scatter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the random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numbers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to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all</a:t>
            </a:r>
            <a:r>
              <a:rPr sz="1400" spc="-5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processes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MPI_Scatter(rand_nums, elements_per_proc, MPI_FLOAT,</a:t>
            </a:r>
            <a:r>
              <a:rPr sz="1400" spc="5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sub_rand_nums,</a:t>
            </a:r>
            <a:endParaRPr sz="1400">
              <a:latin typeface="Lucida Console"/>
              <a:cs typeface="Lucida Console"/>
            </a:endParaRPr>
          </a:p>
          <a:p>
            <a:pPr marL="1289685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elements_per_proc, MPI_FLOAT,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,</a:t>
            </a:r>
            <a:r>
              <a:rPr sz="1400" spc="-9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MPI_COMM_WORLD);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Compute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the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average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of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your</a:t>
            </a:r>
            <a:r>
              <a:rPr sz="1400" spc="-50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subset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400" spc="-10" dirty="0">
                <a:latin typeface="Lucida Console"/>
                <a:cs typeface="Lucida Console"/>
              </a:rPr>
              <a:t>sub_avg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10" dirty="0">
                <a:latin typeface="Lucida Console"/>
                <a:cs typeface="Lucida Console"/>
              </a:rPr>
              <a:t>compute_avg(sub_rand_nums,</a:t>
            </a:r>
            <a:r>
              <a:rPr sz="1400" spc="-11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elements_per_proc);</a:t>
            </a:r>
            <a:endParaRPr sz="1400">
              <a:latin typeface="Lucida Console"/>
              <a:cs typeface="Lucida Console"/>
            </a:endParaRPr>
          </a:p>
          <a:p>
            <a:pPr marL="12700" marR="2353310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Gather all partial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averages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down to the root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process  </a:t>
            </a: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400" spc="-15" dirty="0">
                <a:latin typeface="Lucida Console"/>
                <a:cs typeface="Lucida Console"/>
              </a:rPr>
              <a:t>*sub_avgs 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5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NULL;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400" spc="-10" dirty="0">
                <a:latin typeface="Lucida Console"/>
                <a:cs typeface="Lucida Console"/>
              </a:rPr>
              <a:t>(world_rank </a:t>
            </a:r>
            <a:r>
              <a:rPr sz="1400" spc="-5" dirty="0">
                <a:latin typeface="Lucida Console"/>
                <a:cs typeface="Lucida Console"/>
              </a:rPr>
              <a:t>==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)</a:t>
            </a:r>
            <a:r>
              <a:rPr sz="1400" spc="-114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{</a:t>
            </a:r>
            <a:endParaRPr sz="1400">
              <a:latin typeface="Lucida Console"/>
              <a:cs typeface="Lucida Console"/>
            </a:endParaRPr>
          </a:p>
          <a:p>
            <a:pPr marL="22606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sub_avgs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10" dirty="0">
                <a:latin typeface="Lucida Console"/>
                <a:cs typeface="Lucida Console"/>
              </a:rPr>
              <a:t>malloc(sizeof(</a:t>
            </a:r>
            <a:r>
              <a:rPr sz="1400" spc="-10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400" spc="-10" dirty="0">
                <a:latin typeface="Lucida Console"/>
                <a:cs typeface="Lucida Console"/>
              </a:rPr>
              <a:t>) </a:t>
            </a:r>
            <a:r>
              <a:rPr sz="1400" dirty="0">
                <a:latin typeface="Lucida Console"/>
                <a:cs typeface="Lucida Console"/>
              </a:rPr>
              <a:t>*</a:t>
            </a:r>
            <a:r>
              <a:rPr sz="1400" spc="-6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world_size);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Lucida Console"/>
                <a:cs typeface="Lucida Console"/>
              </a:rPr>
              <a:t>}</a:t>
            </a:r>
            <a:endParaRPr sz="1400">
              <a:latin typeface="Lucida Console"/>
              <a:cs typeface="Lucida Console"/>
            </a:endParaRPr>
          </a:p>
          <a:p>
            <a:pPr marL="1183005" marR="1729105" indent="-117094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MPI_Gather(&amp;sub_avg,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400" spc="-5" dirty="0">
                <a:latin typeface="Lucida Console"/>
                <a:cs typeface="Lucida Console"/>
              </a:rPr>
              <a:t>, </a:t>
            </a:r>
            <a:r>
              <a:rPr sz="1400" spc="-10" dirty="0">
                <a:latin typeface="Lucida Console"/>
                <a:cs typeface="Lucida Console"/>
              </a:rPr>
              <a:t>MPI_FLOAT, sub_avgs,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400" spc="-5" dirty="0">
                <a:latin typeface="Lucida Console"/>
                <a:cs typeface="Lucida Console"/>
              </a:rPr>
              <a:t>, </a:t>
            </a:r>
            <a:r>
              <a:rPr sz="1400" spc="-15" dirty="0">
                <a:latin typeface="Lucida Console"/>
                <a:cs typeface="Lucida Console"/>
              </a:rPr>
              <a:t>MPI_FLOAT,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,  </a:t>
            </a:r>
            <a:r>
              <a:rPr sz="1400" spc="-10" dirty="0">
                <a:latin typeface="Lucida Console"/>
                <a:cs typeface="Lucida Console"/>
              </a:rPr>
              <a:t>MPI_COMM_WORLD);</a:t>
            </a:r>
            <a:endParaRPr sz="1400">
              <a:latin typeface="Lucida Console"/>
              <a:cs typeface="Lucida Console"/>
            </a:endParaRPr>
          </a:p>
          <a:p>
            <a:pPr marL="12700" marR="3540125">
              <a:lnSpc>
                <a:spcPct val="100000"/>
              </a:lnSpc>
            </a:pP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Compute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the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total average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of all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numbers.  </a:t>
            </a: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400" spc="-10" dirty="0">
                <a:latin typeface="Lucida Console"/>
                <a:cs typeface="Lucida Console"/>
              </a:rPr>
              <a:t>(world_rank </a:t>
            </a:r>
            <a:r>
              <a:rPr sz="1400" spc="-5" dirty="0">
                <a:latin typeface="Lucida Console"/>
                <a:cs typeface="Lucida Console"/>
              </a:rPr>
              <a:t>==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)</a:t>
            </a:r>
            <a:r>
              <a:rPr sz="1400" spc="-114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{</a:t>
            </a:r>
            <a:endParaRPr sz="1400">
              <a:latin typeface="Lucida Console"/>
              <a:cs typeface="Lucida Console"/>
            </a:endParaRPr>
          </a:p>
          <a:p>
            <a:pPr marL="226060">
              <a:lnSpc>
                <a:spcPct val="100000"/>
              </a:lnSpc>
            </a:pPr>
            <a:r>
              <a:rPr sz="1400" spc="-10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400" spc="-5" dirty="0">
                <a:latin typeface="Lucida Console"/>
                <a:cs typeface="Lucida Console"/>
              </a:rPr>
              <a:t>avg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10" dirty="0">
                <a:latin typeface="Lucida Console"/>
                <a:cs typeface="Lucida Console"/>
              </a:rPr>
              <a:t>compute_avg(sub_avgs,</a:t>
            </a:r>
            <a:r>
              <a:rPr sz="1400" spc="-13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world_size);</a:t>
            </a:r>
            <a:endParaRPr sz="14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Lucida Console"/>
                <a:cs typeface="Lucida Console"/>
              </a:rPr>
              <a:t>}</a:t>
            </a:r>
            <a:endParaRPr sz="14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7005"/>
            <a:ext cx="24815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MPI_All</a:t>
            </a:r>
            <a:r>
              <a:rPr sz="2800" b="1" spc="-6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000000"/>
                </a:solidFill>
                <a:latin typeface="Calibri"/>
                <a:cs typeface="Calibri"/>
              </a:rPr>
              <a:t>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214" y="74371"/>
            <a:ext cx="6881495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Programming: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MPI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Broadcast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Collective  Communication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5314" y="4837176"/>
            <a:ext cx="337820" cy="1149350"/>
          </a:xfrm>
          <a:custGeom>
            <a:avLst/>
            <a:gdLst/>
            <a:ahLst/>
            <a:cxnLst/>
            <a:rect l="l" t="t" r="r" b="b"/>
            <a:pathLst>
              <a:path w="337819" h="1149350">
                <a:moveTo>
                  <a:pt x="42850" y="71778"/>
                </a:moveTo>
                <a:lnTo>
                  <a:pt x="30553" y="75161"/>
                </a:lnTo>
                <a:lnTo>
                  <a:pt x="325374" y="1149032"/>
                </a:lnTo>
                <a:lnTo>
                  <a:pt x="337693" y="1145667"/>
                </a:lnTo>
                <a:lnTo>
                  <a:pt x="42850" y="71778"/>
                </a:lnTo>
                <a:close/>
              </a:path>
              <a:path w="337819" h="1149350">
                <a:moveTo>
                  <a:pt x="16510" y="0"/>
                </a:moveTo>
                <a:lnTo>
                  <a:pt x="0" y="83566"/>
                </a:lnTo>
                <a:lnTo>
                  <a:pt x="30553" y="75161"/>
                </a:lnTo>
                <a:lnTo>
                  <a:pt x="27178" y="62865"/>
                </a:lnTo>
                <a:lnTo>
                  <a:pt x="39497" y="59562"/>
                </a:lnTo>
                <a:lnTo>
                  <a:pt x="69985" y="59562"/>
                </a:lnTo>
                <a:lnTo>
                  <a:pt x="16510" y="0"/>
                </a:lnTo>
                <a:close/>
              </a:path>
              <a:path w="337819" h="1149350">
                <a:moveTo>
                  <a:pt x="39497" y="59562"/>
                </a:moveTo>
                <a:lnTo>
                  <a:pt x="27178" y="62865"/>
                </a:lnTo>
                <a:lnTo>
                  <a:pt x="30553" y="75161"/>
                </a:lnTo>
                <a:lnTo>
                  <a:pt x="42850" y="71778"/>
                </a:lnTo>
                <a:lnTo>
                  <a:pt x="39497" y="59562"/>
                </a:lnTo>
                <a:close/>
              </a:path>
              <a:path w="337819" h="1149350">
                <a:moveTo>
                  <a:pt x="69985" y="59562"/>
                </a:moveTo>
                <a:lnTo>
                  <a:pt x="39497" y="59562"/>
                </a:lnTo>
                <a:lnTo>
                  <a:pt x="42850" y="71778"/>
                </a:lnTo>
                <a:lnTo>
                  <a:pt x="73406" y="63373"/>
                </a:lnTo>
                <a:lnTo>
                  <a:pt x="69985" y="59562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8232" y="4739640"/>
            <a:ext cx="915035" cy="1263015"/>
          </a:xfrm>
          <a:custGeom>
            <a:avLst/>
            <a:gdLst/>
            <a:ahLst/>
            <a:cxnLst/>
            <a:rect l="l" t="t" r="r" b="b"/>
            <a:pathLst>
              <a:path w="915035" h="1263014">
                <a:moveTo>
                  <a:pt x="49763" y="58093"/>
                </a:moveTo>
                <a:lnTo>
                  <a:pt x="39439" y="65534"/>
                </a:lnTo>
                <a:lnTo>
                  <a:pt x="904494" y="1262595"/>
                </a:lnTo>
                <a:lnTo>
                  <a:pt x="914781" y="1255166"/>
                </a:lnTo>
                <a:lnTo>
                  <a:pt x="49763" y="58093"/>
                </a:lnTo>
                <a:close/>
              </a:path>
              <a:path w="915035" h="1263014">
                <a:moveTo>
                  <a:pt x="0" y="0"/>
                </a:moveTo>
                <a:lnTo>
                  <a:pt x="13716" y="84074"/>
                </a:lnTo>
                <a:lnTo>
                  <a:pt x="39439" y="65534"/>
                </a:lnTo>
                <a:lnTo>
                  <a:pt x="32004" y="55245"/>
                </a:lnTo>
                <a:lnTo>
                  <a:pt x="42291" y="47752"/>
                </a:lnTo>
                <a:lnTo>
                  <a:pt x="64111" y="47752"/>
                </a:lnTo>
                <a:lnTo>
                  <a:pt x="75565" y="39497"/>
                </a:lnTo>
                <a:lnTo>
                  <a:pt x="0" y="0"/>
                </a:lnTo>
                <a:close/>
              </a:path>
              <a:path w="915035" h="1263014">
                <a:moveTo>
                  <a:pt x="42291" y="47752"/>
                </a:moveTo>
                <a:lnTo>
                  <a:pt x="32004" y="55245"/>
                </a:lnTo>
                <a:lnTo>
                  <a:pt x="39439" y="65534"/>
                </a:lnTo>
                <a:lnTo>
                  <a:pt x="49763" y="58093"/>
                </a:lnTo>
                <a:lnTo>
                  <a:pt x="42291" y="47752"/>
                </a:lnTo>
                <a:close/>
              </a:path>
              <a:path w="915035" h="1263014">
                <a:moveTo>
                  <a:pt x="64111" y="47752"/>
                </a:moveTo>
                <a:lnTo>
                  <a:pt x="42291" y="47752"/>
                </a:lnTo>
                <a:lnTo>
                  <a:pt x="49763" y="58093"/>
                </a:lnTo>
                <a:lnTo>
                  <a:pt x="64111" y="47752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6623" y="4646676"/>
            <a:ext cx="1778635" cy="1370330"/>
          </a:xfrm>
          <a:custGeom>
            <a:avLst/>
            <a:gdLst/>
            <a:ahLst/>
            <a:cxnLst/>
            <a:rect l="l" t="t" r="r" b="b"/>
            <a:pathLst>
              <a:path w="1778635" h="1370329">
                <a:moveTo>
                  <a:pt x="64289" y="41394"/>
                </a:moveTo>
                <a:lnTo>
                  <a:pt x="56576" y="51453"/>
                </a:lnTo>
                <a:lnTo>
                  <a:pt x="1771014" y="1370253"/>
                </a:lnTo>
                <a:lnTo>
                  <a:pt x="1778635" y="1360182"/>
                </a:lnTo>
                <a:lnTo>
                  <a:pt x="64289" y="41394"/>
                </a:lnTo>
                <a:close/>
              </a:path>
              <a:path w="1778635" h="1370329">
                <a:moveTo>
                  <a:pt x="0" y="0"/>
                </a:moveTo>
                <a:lnTo>
                  <a:pt x="37211" y="76707"/>
                </a:lnTo>
                <a:lnTo>
                  <a:pt x="56576" y="51453"/>
                </a:lnTo>
                <a:lnTo>
                  <a:pt x="46481" y="43687"/>
                </a:lnTo>
                <a:lnTo>
                  <a:pt x="54228" y="33655"/>
                </a:lnTo>
                <a:lnTo>
                  <a:pt x="70224" y="33655"/>
                </a:lnTo>
                <a:lnTo>
                  <a:pt x="83565" y="16256"/>
                </a:lnTo>
                <a:lnTo>
                  <a:pt x="0" y="0"/>
                </a:lnTo>
                <a:close/>
              </a:path>
              <a:path w="1778635" h="1370329">
                <a:moveTo>
                  <a:pt x="54228" y="33655"/>
                </a:moveTo>
                <a:lnTo>
                  <a:pt x="46481" y="43687"/>
                </a:lnTo>
                <a:lnTo>
                  <a:pt x="56576" y="51453"/>
                </a:lnTo>
                <a:lnTo>
                  <a:pt x="64289" y="41394"/>
                </a:lnTo>
                <a:lnTo>
                  <a:pt x="54228" y="33655"/>
                </a:lnTo>
                <a:close/>
              </a:path>
              <a:path w="1778635" h="1370329">
                <a:moveTo>
                  <a:pt x="70224" y="33655"/>
                </a:moveTo>
                <a:lnTo>
                  <a:pt x="54228" y="33655"/>
                </a:lnTo>
                <a:lnTo>
                  <a:pt x="64289" y="41394"/>
                </a:lnTo>
                <a:lnTo>
                  <a:pt x="70224" y="33655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5204" y="4462271"/>
            <a:ext cx="2701925" cy="1491615"/>
          </a:xfrm>
          <a:custGeom>
            <a:avLst/>
            <a:gdLst/>
            <a:ahLst/>
            <a:cxnLst/>
            <a:rect l="l" t="t" r="r" b="b"/>
            <a:pathLst>
              <a:path w="2701925" h="1491614">
                <a:moveTo>
                  <a:pt x="69825" y="31159"/>
                </a:moveTo>
                <a:lnTo>
                  <a:pt x="63686" y="42311"/>
                </a:lnTo>
                <a:lnTo>
                  <a:pt x="2695321" y="1491322"/>
                </a:lnTo>
                <a:lnTo>
                  <a:pt x="2701417" y="1480197"/>
                </a:lnTo>
                <a:lnTo>
                  <a:pt x="69825" y="31159"/>
                </a:lnTo>
                <a:close/>
              </a:path>
              <a:path w="2701925" h="1491614">
                <a:moveTo>
                  <a:pt x="0" y="0"/>
                </a:moveTo>
                <a:lnTo>
                  <a:pt x="48387" y="70103"/>
                </a:lnTo>
                <a:lnTo>
                  <a:pt x="63686" y="42311"/>
                </a:lnTo>
                <a:lnTo>
                  <a:pt x="52577" y="36194"/>
                </a:lnTo>
                <a:lnTo>
                  <a:pt x="58673" y="25018"/>
                </a:lnTo>
                <a:lnTo>
                  <a:pt x="73205" y="25018"/>
                </a:lnTo>
                <a:lnTo>
                  <a:pt x="85089" y="3428"/>
                </a:lnTo>
                <a:lnTo>
                  <a:pt x="0" y="0"/>
                </a:lnTo>
                <a:close/>
              </a:path>
              <a:path w="2701925" h="1491614">
                <a:moveTo>
                  <a:pt x="58673" y="25018"/>
                </a:moveTo>
                <a:lnTo>
                  <a:pt x="52577" y="36194"/>
                </a:lnTo>
                <a:lnTo>
                  <a:pt x="63686" y="42311"/>
                </a:lnTo>
                <a:lnTo>
                  <a:pt x="69825" y="31159"/>
                </a:lnTo>
                <a:lnTo>
                  <a:pt x="58673" y="25018"/>
                </a:lnTo>
                <a:close/>
              </a:path>
              <a:path w="2701925" h="1491614">
                <a:moveTo>
                  <a:pt x="73205" y="25018"/>
                </a:moveTo>
                <a:lnTo>
                  <a:pt x="58673" y="25018"/>
                </a:lnTo>
                <a:lnTo>
                  <a:pt x="69825" y="31159"/>
                </a:lnTo>
                <a:lnTo>
                  <a:pt x="73205" y="25018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9310" y="4173473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30" h="664845">
                <a:moveTo>
                  <a:pt x="304038" y="0"/>
                </a:moveTo>
                <a:lnTo>
                  <a:pt x="259114" y="3601"/>
                </a:lnTo>
                <a:lnTo>
                  <a:pt x="216235" y="14064"/>
                </a:lnTo>
                <a:lnTo>
                  <a:pt x="175872" y="30873"/>
                </a:lnTo>
                <a:lnTo>
                  <a:pt x="138495" y="53517"/>
                </a:lnTo>
                <a:lnTo>
                  <a:pt x="104575" y="81481"/>
                </a:lnTo>
                <a:lnTo>
                  <a:pt x="74582" y="114251"/>
                </a:lnTo>
                <a:lnTo>
                  <a:pt x="48987" y="151315"/>
                </a:lnTo>
                <a:lnTo>
                  <a:pt x="28261" y="192159"/>
                </a:lnTo>
                <a:lnTo>
                  <a:pt x="12874" y="236268"/>
                </a:lnTo>
                <a:lnTo>
                  <a:pt x="3297" y="283130"/>
                </a:lnTo>
                <a:lnTo>
                  <a:pt x="0" y="332231"/>
                </a:lnTo>
                <a:lnTo>
                  <a:pt x="3297" y="381333"/>
                </a:lnTo>
                <a:lnTo>
                  <a:pt x="12874" y="428195"/>
                </a:lnTo>
                <a:lnTo>
                  <a:pt x="28261" y="472304"/>
                </a:lnTo>
                <a:lnTo>
                  <a:pt x="48987" y="513148"/>
                </a:lnTo>
                <a:lnTo>
                  <a:pt x="74582" y="550212"/>
                </a:lnTo>
                <a:lnTo>
                  <a:pt x="104575" y="582982"/>
                </a:lnTo>
                <a:lnTo>
                  <a:pt x="138495" y="610946"/>
                </a:lnTo>
                <a:lnTo>
                  <a:pt x="175872" y="633590"/>
                </a:lnTo>
                <a:lnTo>
                  <a:pt x="216235" y="650399"/>
                </a:lnTo>
                <a:lnTo>
                  <a:pt x="259114" y="660862"/>
                </a:lnTo>
                <a:lnTo>
                  <a:pt x="304038" y="664463"/>
                </a:lnTo>
                <a:lnTo>
                  <a:pt x="348961" y="660862"/>
                </a:lnTo>
                <a:lnTo>
                  <a:pt x="391840" y="650399"/>
                </a:lnTo>
                <a:lnTo>
                  <a:pt x="432203" y="633590"/>
                </a:lnTo>
                <a:lnTo>
                  <a:pt x="469580" y="610946"/>
                </a:lnTo>
                <a:lnTo>
                  <a:pt x="503500" y="582982"/>
                </a:lnTo>
                <a:lnTo>
                  <a:pt x="533493" y="550212"/>
                </a:lnTo>
                <a:lnTo>
                  <a:pt x="559088" y="513148"/>
                </a:lnTo>
                <a:lnTo>
                  <a:pt x="579814" y="472304"/>
                </a:lnTo>
                <a:lnTo>
                  <a:pt x="595201" y="428195"/>
                </a:lnTo>
                <a:lnTo>
                  <a:pt x="604778" y="381333"/>
                </a:lnTo>
                <a:lnTo>
                  <a:pt x="608076" y="332231"/>
                </a:lnTo>
                <a:lnTo>
                  <a:pt x="604778" y="283130"/>
                </a:lnTo>
                <a:lnTo>
                  <a:pt x="595201" y="236268"/>
                </a:lnTo>
                <a:lnTo>
                  <a:pt x="579814" y="192159"/>
                </a:lnTo>
                <a:lnTo>
                  <a:pt x="559088" y="151315"/>
                </a:lnTo>
                <a:lnTo>
                  <a:pt x="533493" y="114251"/>
                </a:lnTo>
                <a:lnTo>
                  <a:pt x="503500" y="81481"/>
                </a:lnTo>
                <a:lnTo>
                  <a:pt x="469580" y="53517"/>
                </a:lnTo>
                <a:lnTo>
                  <a:pt x="432203" y="30873"/>
                </a:lnTo>
                <a:lnTo>
                  <a:pt x="391840" y="14064"/>
                </a:lnTo>
                <a:lnTo>
                  <a:pt x="348961" y="3601"/>
                </a:lnTo>
                <a:lnTo>
                  <a:pt x="30403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9310" y="4173473"/>
            <a:ext cx="608330" cy="664845"/>
          </a:xfrm>
          <a:custGeom>
            <a:avLst/>
            <a:gdLst/>
            <a:ahLst/>
            <a:cxnLst/>
            <a:rect l="l" t="t" r="r" b="b"/>
            <a:pathLst>
              <a:path w="608330" h="664845">
                <a:moveTo>
                  <a:pt x="0" y="332231"/>
                </a:moveTo>
                <a:lnTo>
                  <a:pt x="3297" y="283130"/>
                </a:lnTo>
                <a:lnTo>
                  <a:pt x="12874" y="236268"/>
                </a:lnTo>
                <a:lnTo>
                  <a:pt x="28261" y="192159"/>
                </a:lnTo>
                <a:lnTo>
                  <a:pt x="48987" y="151315"/>
                </a:lnTo>
                <a:lnTo>
                  <a:pt x="74582" y="114251"/>
                </a:lnTo>
                <a:lnTo>
                  <a:pt x="104575" y="81481"/>
                </a:lnTo>
                <a:lnTo>
                  <a:pt x="138495" y="53517"/>
                </a:lnTo>
                <a:lnTo>
                  <a:pt x="175872" y="30873"/>
                </a:lnTo>
                <a:lnTo>
                  <a:pt x="216235" y="14064"/>
                </a:lnTo>
                <a:lnTo>
                  <a:pt x="259114" y="3601"/>
                </a:lnTo>
                <a:lnTo>
                  <a:pt x="304038" y="0"/>
                </a:lnTo>
                <a:lnTo>
                  <a:pt x="348961" y="3601"/>
                </a:lnTo>
                <a:lnTo>
                  <a:pt x="391840" y="14064"/>
                </a:lnTo>
                <a:lnTo>
                  <a:pt x="432203" y="30873"/>
                </a:lnTo>
                <a:lnTo>
                  <a:pt x="469580" y="53517"/>
                </a:lnTo>
                <a:lnTo>
                  <a:pt x="503500" y="81481"/>
                </a:lnTo>
                <a:lnTo>
                  <a:pt x="533493" y="114251"/>
                </a:lnTo>
                <a:lnTo>
                  <a:pt x="559088" y="151315"/>
                </a:lnTo>
                <a:lnTo>
                  <a:pt x="579814" y="192159"/>
                </a:lnTo>
                <a:lnTo>
                  <a:pt x="595201" y="236268"/>
                </a:lnTo>
                <a:lnTo>
                  <a:pt x="604778" y="283130"/>
                </a:lnTo>
                <a:lnTo>
                  <a:pt x="608076" y="332231"/>
                </a:lnTo>
                <a:lnTo>
                  <a:pt x="604778" y="381333"/>
                </a:lnTo>
                <a:lnTo>
                  <a:pt x="595201" y="428195"/>
                </a:lnTo>
                <a:lnTo>
                  <a:pt x="579814" y="472304"/>
                </a:lnTo>
                <a:lnTo>
                  <a:pt x="559088" y="513148"/>
                </a:lnTo>
                <a:lnTo>
                  <a:pt x="533493" y="550212"/>
                </a:lnTo>
                <a:lnTo>
                  <a:pt x="503500" y="582982"/>
                </a:lnTo>
                <a:lnTo>
                  <a:pt x="469580" y="610946"/>
                </a:lnTo>
                <a:lnTo>
                  <a:pt x="432203" y="633590"/>
                </a:lnTo>
                <a:lnTo>
                  <a:pt x="391840" y="650399"/>
                </a:lnTo>
                <a:lnTo>
                  <a:pt x="348961" y="660862"/>
                </a:lnTo>
                <a:lnTo>
                  <a:pt x="304038" y="664463"/>
                </a:lnTo>
                <a:lnTo>
                  <a:pt x="259114" y="660862"/>
                </a:lnTo>
                <a:lnTo>
                  <a:pt x="216235" y="650399"/>
                </a:lnTo>
                <a:lnTo>
                  <a:pt x="175872" y="633590"/>
                </a:lnTo>
                <a:lnTo>
                  <a:pt x="138495" y="610946"/>
                </a:lnTo>
                <a:lnTo>
                  <a:pt x="104575" y="582982"/>
                </a:lnTo>
                <a:lnTo>
                  <a:pt x="74582" y="550212"/>
                </a:lnTo>
                <a:lnTo>
                  <a:pt x="48987" y="513148"/>
                </a:lnTo>
                <a:lnTo>
                  <a:pt x="28261" y="472304"/>
                </a:lnTo>
                <a:lnTo>
                  <a:pt x="12874" y="428195"/>
                </a:lnTo>
                <a:lnTo>
                  <a:pt x="3297" y="381333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00097" y="4268470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68646" y="5948934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5">
                <a:moveTo>
                  <a:pt x="304800" y="0"/>
                </a:moveTo>
                <a:lnTo>
                  <a:pt x="259772" y="3610"/>
                </a:lnTo>
                <a:lnTo>
                  <a:pt x="216792" y="14098"/>
                </a:lnTo>
                <a:lnTo>
                  <a:pt x="176330" y="30949"/>
                </a:lnTo>
                <a:lnTo>
                  <a:pt x="138860" y="53647"/>
                </a:lnTo>
                <a:lnTo>
                  <a:pt x="104853" y="81677"/>
                </a:lnTo>
                <a:lnTo>
                  <a:pt x="74783" y="114524"/>
                </a:lnTo>
                <a:lnTo>
                  <a:pt x="49120" y="151674"/>
                </a:lnTo>
                <a:lnTo>
                  <a:pt x="28338" y="192611"/>
                </a:lnTo>
                <a:lnTo>
                  <a:pt x="12909" y="236820"/>
                </a:lnTo>
                <a:lnTo>
                  <a:pt x="3306" y="283786"/>
                </a:lnTo>
                <a:lnTo>
                  <a:pt x="0" y="332993"/>
                </a:lnTo>
                <a:lnTo>
                  <a:pt x="3306" y="382201"/>
                </a:lnTo>
                <a:lnTo>
                  <a:pt x="12909" y="429167"/>
                </a:lnTo>
                <a:lnTo>
                  <a:pt x="28338" y="473376"/>
                </a:lnTo>
                <a:lnTo>
                  <a:pt x="49120" y="514313"/>
                </a:lnTo>
                <a:lnTo>
                  <a:pt x="74783" y="551463"/>
                </a:lnTo>
                <a:lnTo>
                  <a:pt x="104853" y="584310"/>
                </a:lnTo>
                <a:lnTo>
                  <a:pt x="138860" y="612340"/>
                </a:lnTo>
                <a:lnTo>
                  <a:pt x="176330" y="635038"/>
                </a:lnTo>
                <a:lnTo>
                  <a:pt x="216792" y="651889"/>
                </a:lnTo>
                <a:lnTo>
                  <a:pt x="259772" y="662377"/>
                </a:lnTo>
                <a:lnTo>
                  <a:pt x="304800" y="665987"/>
                </a:lnTo>
                <a:lnTo>
                  <a:pt x="349827" y="662377"/>
                </a:lnTo>
                <a:lnTo>
                  <a:pt x="392807" y="651889"/>
                </a:lnTo>
                <a:lnTo>
                  <a:pt x="433269" y="635038"/>
                </a:lnTo>
                <a:lnTo>
                  <a:pt x="470739" y="612340"/>
                </a:lnTo>
                <a:lnTo>
                  <a:pt x="504746" y="584310"/>
                </a:lnTo>
                <a:lnTo>
                  <a:pt x="534816" y="551463"/>
                </a:lnTo>
                <a:lnTo>
                  <a:pt x="560479" y="514313"/>
                </a:lnTo>
                <a:lnTo>
                  <a:pt x="581261" y="473376"/>
                </a:lnTo>
                <a:lnTo>
                  <a:pt x="596690" y="429167"/>
                </a:lnTo>
                <a:lnTo>
                  <a:pt x="606293" y="382201"/>
                </a:lnTo>
                <a:lnTo>
                  <a:pt x="609600" y="332993"/>
                </a:lnTo>
                <a:lnTo>
                  <a:pt x="606293" y="283786"/>
                </a:lnTo>
                <a:lnTo>
                  <a:pt x="596690" y="236820"/>
                </a:lnTo>
                <a:lnTo>
                  <a:pt x="581261" y="192611"/>
                </a:lnTo>
                <a:lnTo>
                  <a:pt x="560479" y="151674"/>
                </a:lnTo>
                <a:lnTo>
                  <a:pt x="534816" y="114524"/>
                </a:lnTo>
                <a:lnTo>
                  <a:pt x="504746" y="81677"/>
                </a:lnTo>
                <a:lnTo>
                  <a:pt x="470739" y="53647"/>
                </a:lnTo>
                <a:lnTo>
                  <a:pt x="433269" y="30949"/>
                </a:lnTo>
                <a:lnTo>
                  <a:pt x="392807" y="14098"/>
                </a:lnTo>
                <a:lnTo>
                  <a:pt x="349827" y="3610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8646" y="5948934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5">
                <a:moveTo>
                  <a:pt x="0" y="332993"/>
                </a:moveTo>
                <a:lnTo>
                  <a:pt x="3306" y="283786"/>
                </a:lnTo>
                <a:lnTo>
                  <a:pt x="12909" y="236820"/>
                </a:lnTo>
                <a:lnTo>
                  <a:pt x="28338" y="192611"/>
                </a:lnTo>
                <a:lnTo>
                  <a:pt x="49120" y="151674"/>
                </a:lnTo>
                <a:lnTo>
                  <a:pt x="74783" y="114524"/>
                </a:lnTo>
                <a:lnTo>
                  <a:pt x="104853" y="81677"/>
                </a:lnTo>
                <a:lnTo>
                  <a:pt x="138860" y="53647"/>
                </a:lnTo>
                <a:lnTo>
                  <a:pt x="176330" y="30949"/>
                </a:lnTo>
                <a:lnTo>
                  <a:pt x="216792" y="14098"/>
                </a:lnTo>
                <a:lnTo>
                  <a:pt x="259772" y="3610"/>
                </a:lnTo>
                <a:lnTo>
                  <a:pt x="304800" y="0"/>
                </a:lnTo>
                <a:lnTo>
                  <a:pt x="349827" y="3610"/>
                </a:lnTo>
                <a:lnTo>
                  <a:pt x="392807" y="14098"/>
                </a:lnTo>
                <a:lnTo>
                  <a:pt x="433269" y="30949"/>
                </a:lnTo>
                <a:lnTo>
                  <a:pt x="470739" y="53647"/>
                </a:lnTo>
                <a:lnTo>
                  <a:pt x="504746" y="81677"/>
                </a:lnTo>
                <a:lnTo>
                  <a:pt x="534816" y="114524"/>
                </a:lnTo>
                <a:lnTo>
                  <a:pt x="560479" y="151674"/>
                </a:lnTo>
                <a:lnTo>
                  <a:pt x="581261" y="192611"/>
                </a:lnTo>
                <a:lnTo>
                  <a:pt x="596690" y="236820"/>
                </a:lnTo>
                <a:lnTo>
                  <a:pt x="606293" y="283786"/>
                </a:lnTo>
                <a:lnTo>
                  <a:pt x="609600" y="332993"/>
                </a:lnTo>
                <a:lnTo>
                  <a:pt x="606293" y="382201"/>
                </a:lnTo>
                <a:lnTo>
                  <a:pt x="596690" y="429167"/>
                </a:lnTo>
                <a:lnTo>
                  <a:pt x="581261" y="473376"/>
                </a:lnTo>
                <a:lnTo>
                  <a:pt x="560479" y="514313"/>
                </a:lnTo>
                <a:lnTo>
                  <a:pt x="534816" y="551463"/>
                </a:lnTo>
                <a:lnTo>
                  <a:pt x="504746" y="584310"/>
                </a:lnTo>
                <a:lnTo>
                  <a:pt x="470739" y="612340"/>
                </a:lnTo>
                <a:lnTo>
                  <a:pt x="433269" y="635038"/>
                </a:lnTo>
                <a:lnTo>
                  <a:pt x="392807" y="651889"/>
                </a:lnTo>
                <a:lnTo>
                  <a:pt x="349827" y="662377"/>
                </a:lnTo>
                <a:lnTo>
                  <a:pt x="304800" y="665987"/>
                </a:lnTo>
                <a:lnTo>
                  <a:pt x="259772" y="662377"/>
                </a:lnTo>
                <a:lnTo>
                  <a:pt x="216792" y="651889"/>
                </a:lnTo>
                <a:lnTo>
                  <a:pt x="176330" y="635038"/>
                </a:lnTo>
                <a:lnTo>
                  <a:pt x="138860" y="612340"/>
                </a:lnTo>
                <a:lnTo>
                  <a:pt x="104853" y="584310"/>
                </a:lnTo>
                <a:lnTo>
                  <a:pt x="74783" y="551463"/>
                </a:lnTo>
                <a:lnTo>
                  <a:pt x="49120" y="514313"/>
                </a:lnTo>
                <a:lnTo>
                  <a:pt x="28338" y="473376"/>
                </a:lnTo>
                <a:lnTo>
                  <a:pt x="12909" y="429167"/>
                </a:lnTo>
                <a:lnTo>
                  <a:pt x="3306" y="382201"/>
                </a:lnTo>
                <a:lnTo>
                  <a:pt x="0" y="33299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70957" y="6045504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5205" y="5948934"/>
            <a:ext cx="608330" cy="666115"/>
          </a:xfrm>
          <a:custGeom>
            <a:avLst/>
            <a:gdLst/>
            <a:ahLst/>
            <a:cxnLst/>
            <a:rect l="l" t="t" r="r" b="b"/>
            <a:pathLst>
              <a:path w="608329" h="666115">
                <a:moveTo>
                  <a:pt x="304038" y="0"/>
                </a:moveTo>
                <a:lnTo>
                  <a:pt x="259114" y="3610"/>
                </a:lnTo>
                <a:lnTo>
                  <a:pt x="216235" y="14098"/>
                </a:lnTo>
                <a:lnTo>
                  <a:pt x="175872" y="30949"/>
                </a:lnTo>
                <a:lnTo>
                  <a:pt x="138495" y="53647"/>
                </a:lnTo>
                <a:lnTo>
                  <a:pt x="104575" y="81677"/>
                </a:lnTo>
                <a:lnTo>
                  <a:pt x="74582" y="114524"/>
                </a:lnTo>
                <a:lnTo>
                  <a:pt x="48987" y="151674"/>
                </a:lnTo>
                <a:lnTo>
                  <a:pt x="28261" y="192611"/>
                </a:lnTo>
                <a:lnTo>
                  <a:pt x="12874" y="236820"/>
                </a:lnTo>
                <a:lnTo>
                  <a:pt x="3297" y="283786"/>
                </a:lnTo>
                <a:lnTo>
                  <a:pt x="0" y="332993"/>
                </a:lnTo>
                <a:lnTo>
                  <a:pt x="3297" y="382201"/>
                </a:lnTo>
                <a:lnTo>
                  <a:pt x="12874" y="429167"/>
                </a:lnTo>
                <a:lnTo>
                  <a:pt x="28261" y="473376"/>
                </a:lnTo>
                <a:lnTo>
                  <a:pt x="48987" y="514313"/>
                </a:lnTo>
                <a:lnTo>
                  <a:pt x="74582" y="551463"/>
                </a:lnTo>
                <a:lnTo>
                  <a:pt x="104575" y="584310"/>
                </a:lnTo>
                <a:lnTo>
                  <a:pt x="138495" y="612340"/>
                </a:lnTo>
                <a:lnTo>
                  <a:pt x="175872" y="635038"/>
                </a:lnTo>
                <a:lnTo>
                  <a:pt x="216235" y="651889"/>
                </a:lnTo>
                <a:lnTo>
                  <a:pt x="259114" y="662377"/>
                </a:lnTo>
                <a:lnTo>
                  <a:pt x="304038" y="665987"/>
                </a:lnTo>
                <a:lnTo>
                  <a:pt x="348961" y="662377"/>
                </a:lnTo>
                <a:lnTo>
                  <a:pt x="391840" y="651889"/>
                </a:lnTo>
                <a:lnTo>
                  <a:pt x="432203" y="635038"/>
                </a:lnTo>
                <a:lnTo>
                  <a:pt x="469580" y="612340"/>
                </a:lnTo>
                <a:lnTo>
                  <a:pt x="503500" y="584310"/>
                </a:lnTo>
                <a:lnTo>
                  <a:pt x="533493" y="551463"/>
                </a:lnTo>
                <a:lnTo>
                  <a:pt x="559088" y="514313"/>
                </a:lnTo>
                <a:lnTo>
                  <a:pt x="579814" y="473376"/>
                </a:lnTo>
                <a:lnTo>
                  <a:pt x="595201" y="429167"/>
                </a:lnTo>
                <a:lnTo>
                  <a:pt x="604778" y="382201"/>
                </a:lnTo>
                <a:lnTo>
                  <a:pt x="608076" y="332993"/>
                </a:lnTo>
                <a:lnTo>
                  <a:pt x="604778" y="283786"/>
                </a:lnTo>
                <a:lnTo>
                  <a:pt x="595201" y="236820"/>
                </a:lnTo>
                <a:lnTo>
                  <a:pt x="579814" y="192611"/>
                </a:lnTo>
                <a:lnTo>
                  <a:pt x="559088" y="151674"/>
                </a:lnTo>
                <a:lnTo>
                  <a:pt x="533493" y="114524"/>
                </a:lnTo>
                <a:lnTo>
                  <a:pt x="503500" y="81677"/>
                </a:lnTo>
                <a:lnTo>
                  <a:pt x="469580" y="53647"/>
                </a:lnTo>
                <a:lnTo>
                  <a:pt x="432203" y="30949"/>
                </a:lnTo>
                <a:lnTo>
                  <a:pt x="391840" y="14098"/>
                </a:lnTo>
                <a:lnTo>
                  <a:pt x="348961" y="3610"/>
                </a:lnTo>
                <a:lnTo>
                  <a:pt x="30403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5205" y="5948934"/>
            <a:ext cx="608330" cy="666115"/>
          </a:xfrm>
          <a:custGeom>
            <a:avLst/>
            <a:gdLst/>
            <a:ahLst/>
            <a:cxnLst/>
            <a:rect l="l" t="t" r="r" b="b"/>
            <a:pathLst>
              <a:path w="608329" h="666115">
                <a:moveTo>
                  <a:pt x="0" y="332993"/>
                </a:moveTo>
                <a:lnTo>
                  <a:pt x="3297" y="283786"/>
                </a:lnTo>
                <a:lnTo>
                  <a:pt x="12874" y="236820"/>
                </a:lnTo>
                <a:lnTo>
                  <a:pt x="28261" y="192611"/>
                </a:lnTo>
                <a:lnTo>
                  <a:pt x="48987" y="151674"/>
                </a:lnTo>
                <a:lnTo>
                  <a:pt x="74582" y="114524"/>
                </a:lnTo>
                <a:lnTo>
                  <a:pt x="104575" y="81677"/>
                </a:lnTo>
                <a:lnTo>
                  <a:pt x="138495" y="53647"/>
                </a:lnTo>
                <a:lnTo>
                  <a:pt x="175872" y="30949"/>
                </a:lnTo>
                <a:lnTo>
                  <a:pt x="216235" y="14098"/>
                </a:lnTo>
                <a:lnTo>
                  <a:pt x="259114" y="3610"/>
                </a:lnTo>
                <a:lnTo>
                  <a:pt x="304038" y="0"/>
                </a:lnTo>
                <a:lnTo>
                  <a:pt x="348961" y="3610"/>
                </a:lnTo>
                <a:lnTo>
                  <a:pt x="391840" y="14098"/>
                </a:lnTo>
                <a:lnTo>
                  <a:pt x="432203" y="30949"/>
                </a:lnTo>
                <a:lnTo>
                  <a:pt x="469580" y="53647"/>
                </a:lnTo>
                <a:lnTo>
                  <a:pt x="503500" y="81677"/>
                </a:lnTo>
                <a:lnTo>
                  <a:pt x="533493" y="114524"/>
                </a:lnTo>
                <a:lnTo>
                  <a:pt x="559088" y="151674"/>
                </a:lnTo>
                <a:lnTo>
                  <a:pt x="579814" y="192611"/>
                </a:lnTo>
                <a:lnTo>
                  <a:pt x="595201" y="236820"/>
                </a:lnTo>
                <a:lnTo>
                  <a:pt x="604778" y="283786"/>
                </a:lnTo>
                <a:lnTo>
                  <a:pt x="608076" y="332993"/>
                </a:lnTo>
                <a:lnTo>
                  <a:pt x="604778" y="382201"/>
                </a:lnTo>
                <a:lnTo>
                  <a:pt x="595201" y="429167"/>
                </a:lnTo>
                <a:lnTo>
                  <a:pt x="579814" y="473376"/>
                </a:lnTo>
                <a:lnTo>
                  <a:pt x="559088" y="514313"/>
                </a:lnTo>
                <a:lnTo>
                  <a:pt x="533493" y="551463"/>
                </a:lnTo>
                <a:lnTo>
                  <a:pt x="503500" y="584310"/>
                </a:lnTo>
                <a:lnTo>
                  <a:pt x="469580" y="612340"/>
                </a:lnTo>
                <a:lnTo>
                  <a:pt x="432203" y="635038"/>
                </a:lnTo>
                <a:lnTo>
                  <a:pt x="391840" y="651889"/>
                </a:lnTo>
                <a:lnTo>
                  <a:pt x="348961" y="662377"/>
                </a:lnTo>
                <a:lnTo>
                  <a:pt x="304038" y="665987"/>
                </a:lnTo>
                <a:lnTo>
                  <a:pt x="259114" y="662377"/>
                </a:lnTo>
                <a:lnTo>
                  <a:pt x="216235" y="651889"/>
                </a:lnTo>
                <a:lnTo>
                  <a:pt x="175872" y="635038"/>
                </a:lnTo>
                <a:lnTo>
                  <a:pt x="138495" y="612340"/>
                </a:lnTo>
                <a:lnTo>
                  <a:pt x="104575" y="584310"/>
                </a:lnTo>
                <a:lnTo>
                  <a:pt x="74582" y="551463"/>
                </a:lnTo>
                <a:lnTo>
                  <a:pt x="48987" y="514313"/>
                </a:lnTo>
                <a:lnTo>
                  <a:pt x="28261" y="473376"/>
                </a:lnTo>
                <a:lnTo>
                  <a:pt x="12874" y="429167"/>
                </a:lnTo>
                <a:lnTo>
                  <a:pt x="3297" y="382201"/>
                </a:lnTo>
                <a:lnTo>
                  <a:pt x="0" y="33299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16373" y="6045504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53461" y="59291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304800" y="0"/>
                </a:moveTo>
                <a:lnTo>
                  <a:pt x="259772" y="3602"/>
                </a:lnTo>
                <a:lnTo>
                  <a:pt x="216792" y="14066"/>
                </a:lnTo>
                <a:lnTo>
                  <a:pt x="176330" y="30878"/>
                </a:lnTo>
                <a:lnTo>
                  <a:pt x="138860" y="53523"/>
                </a:lnTo>
                <a:lnTo>
                  <a:pt x="104853" y="81489"/>
                </a:lnTo>
                <a:lnTo>
                  <a:pt x="74783" y="114262"/>
                </a:lnTo>
                <a:lnTo>
                  <a:pt x="49120" y="151326"/>
                </a:lnTo>
                <a:lnTo>
                  <a:pt x="28338" y="192170"/>
                </a:lnTo>
                <a:lnTo>
                  <a:pt x="12909" y="236277"/>
                </a:lnTo>
                <a:lnTo>
                  <a:pt x="3306" y="283136"/>
                </a:lnTo>
                <a:lnTo>
                  <a:pt x="0" y="332231"/>
                </a:lnTo>
                <a:lnTo>
                  <a:pt x="3306" y="381327"/>
                </a:lnTo>
                <a:lnTo>
                  <a:pt x="12909" y="428186"/>
                </a:lnTo>
                <a:lnTo>
                  <a:pt x="28338" y="472293"/>
                </a:lnTo>
                <a:lnTo>
                  <a:pt x="49120" y="513137"/>
                </a:lnTo>
                <a:lnTo>
                  <a:pt x="74783" y="550201"/>
                </a:lnTo>
                <a:lnTo>
                  <a:pt x="104853" y="582974"/>
                </a:lnTo>
                <a:lnTo>
                  <a:pt x="138860" y="610940"/>
                </a:lnTo>
                <a:lnTo>
                  <a:pt x="176330" y="633585"/>
                </a:lnTo>
                <a:lnTo>
                  <a:pt x="216792" y="650397"/>
                </a:lnTo>
                <a:lnTo>
                  <a:pt x="259772" y="660861"/>
                </a:lnTo>
                <a:lnTo>
                  <a:pt x="304800" y="664463"/>
                </a:lnTo>
                <a:lnTo>
                  <a:pt x="349827" y="660861"/>
                </a:lnTo>
                <a:lnTo>
                  <a:pt x="392807" y="650397"/>
                </a:lnTo>
                <a:lnTo>
                  <a:pt x="433269" y="633585"/>
                </a:lnTo>
                <a:lnTo>
                  <a:pt x="470739" y="610940"/>
                </a:lnTo>
                <a:lnTo>
                  <a:pt x="504746" y="582974"/>
                </a:lnTo>
                <a:lnTo>
                  <a:pt x="534816" y="550201"/>
                </a:lnTo>
                <a:lnTo>
                  <a:pt x="560479" y="513137"/>
                </a:lnTo>
                <a:lnTo>
                  <a:pt x="581261" y="472293"/>
                </a:lnTo>
                <a:lnTo>
                  <a:pt x="596690" y="428186"/>
                </a:lnTo>
                <a:lnTo>
                  <a:pt x="606293" y="381327"/>
                </a:lnTo>
                <a:lnTo>
                  <a:pt x="609600" y="332231"/>
                </a:lnTo>
                <a:lnTo>
                  <a:pt x="606293" y="283136"/>
                </a:lnTo>
                <a:lnTo>
                  <a:pt x="596690" y="236277"/>
                </a:lnTo>
                <a:lnTo>
                  <a:pt x="581261" y="192170"/>
                </a:lnTo>
                <a:lnTo>
                  <a:pt x="560479" y="151326"/>
                </a:lnTo>
                <a:lnTo>
                  <a:pt x="534816" y="114262"/>
                </a:lnTo>
                <a:lnTo>
                  <a:pt x="504746" y="81489"/>
                </a:lnTo>
                <a:lnTo>
                  <a:pt x="470739" y="53523"/>
                </a:lnTo>
                <a:lnTo>
                  <a:pt x="433269" y="30878"/>
                </a:lnTo>
                <a:lnTo>
                  <a:pt x="392807" y="14066"/>
                </a:lnTo>
                <a:lnTo>
                  <a:pt x="349827" y="3602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3461" y="5929121"/>
            <a:ext cx="609600" cy="664845"/>
          </a:xfrm>
          <a:custGeom>
            <a:avLst/>
            <a:gdLst/>
            <a:ahLst/>
            <a:cxnLst/>
            <a:rect l="l" t="t" r="r" b="b"/>
            <a:pathLst>
              <a:path w="609600" h="664845">
                <a:moveTo>
                  <a:pt x="0" y="332231"/>
                </a:moveTo>
                <a:lnTo>
                  <a:pt x="3306" y="283136"/>
                </a:lnTo>
                <a:lnTo>
                  <a:pt x="12909" y="236277"/>
                </a:lnTo>
                <a:lnTo>
                  <a:pt x="28338" y="192170"/>
                </a:lnTo>
                <a:lnTo>
                  <a:pt x="49120" y="151326"/>
                </a:lnTo>
                <a:lnTo>
                  <a:pt x="74783" y="114262"/>
                </a:lnTo>
                <a:lnTo>
                  <a:pt x="104853" y="81489"/>
                </a:lnTo>
                <a:lnTo>
                  <a:pt x="138860" y="53523"/>
                </a:lnTo>
                <a:lnTo>
                  <a:pt x="176330" y="30878"/>
                </a:lnTo>
                <a:lnTo>
                  <a:pt x="216792" y="14066"/>
                </a:lnTo>
                <a:lnTo>
                  <a:pt x="259772" y="3602"/>
                </a:lnTo>
                <a:lnTo>
                  <a:pt x="304800" y="0"/>
                </a:lnTo>
                <a:lnTo>
                  <a:pt x="349827" y="3602"/>
                </a:lnTo>
                <a:lnTo>
                  <a:pt x="392807" y="14066"/>
                </a:lnTo>
                <a:lnTo>
                  <a:pt x="433269" y="30878"/>
                </a:lnTo>
                <a:lnTo>
                  <a:pt x="470739" y="53523"/>
                </a:lnTo>
                <a:lnTo>
                  <a:pt x="504746" y="81489"/>
                </a:lnTo>
                <a:lnTo>
                  <a:pt x="534816" y="114262"/>
                </a:lnTo>
                <a:lnTo>
                  <a:pt x="560479" y="151326"/>
                </a:lnTo>
                <a:lnTo>
                  <a:pt x="581261" y="192170"/>
                </a:lnTo>
                <a:lnTo>
                  <a:pt x="596690" y="236277"/>
                </a:lnTo>
                <a:lnTo>
                  <a:pt x="606293" y="283136"/>
                </a:lnTo>
                <a:lnTo>
                  <a:pt x="609600" y="332231"/>
                </a:lnTo>
                <a:lnTo>
                  <a:pt x="606293" y="381327"/>
                </a:lnTo>
                <a:lnTo>
                  <a:pt x="596690" y="428186"/>
                </a:lnTo>
                <a:lnTo>
                  <a:pt x="581261" y="472293"/>
                </a:lnTo>
                <a:lnTo>
                  <a:pt x="560479" y="513137"/>
                </a:lnTo>
                <a:lnTo>
                  <a:pt x="534816" y="550201"/>
                </a:lnTo>
                <a:lnTo>
                  <a:pt x="504746" y="582974"/>
                </a:lnTo>
                <a:lnTo>
                  <a:pt x="470739" y="610940"/>
                </a:lnTo>
                <a:lnTo>
                  <a:pt x="433269" y="633585"/>
                </a:lnTo>
                <a:lnTo>
                  <a:pt x="392807" y="650397"/>
                </a:lnTo>
                <a:lnTo>
                  <a:pt x="349827" y="660861"/>
                </a:lnTo>
                <a:lnTo>
                  <a:pt x="304800" y="664463"/>
                </a:lnTo>
                <a:lnTo>
                  <a:pt x="259772" y="660861"/>
                </a:lnTo>
                <a:lnTo>
                  <a:pt x="216792" y="650397"/>
                </a:lnTo>
                <a:lnTo>
                  <a:pt x="176330" y="633585"/>
                </a:lnTo>
                <a:lnTo>
                  <a:pt x="138860" y="610940"/>
                </a:lnTo>
                <a:lnTo>
                  <a:pt x="104853" y="582974"/>
                </a:lnTo>
                <a:lnTo>
                  <a:pt x="74783" y="550201"/>
                </a:lnTo>
                <a:lnTo>
                  <a:pt x="49120" y="513137"/>
                </a:lnTo>
                <a:lnTo>
                  <a:pt x="28338" y="472293"/>
                </a:lnTo>
                <a:lnTo>
                  <a:pt x="12909" y="428186"/>
                </a:lnTo>
                <a:lnTo>
                  <a:pt x="3306" y="381327"/>
                </a:lnTo>
                <a:lnTo>
                  <a:pt x="0" y="332231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55138" y="6025083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7244" y="1440434"/>
            <a:ext cx="7086600" cy="269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285" indent="-286385">
              <a:lnSpc>
                <a:spcPct val="100000"/>
              </a:lnSpc>
              <a:buFont typeface="Arial"/>
              <a:buChar char="–"/>
              <a:tabLst>
                <a:tab pos="375285" algn="l"/>
                <a:tab pos="375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MPI_Allgather</a:t>
            </a:r>
            <a:r>
              <a:rPr sz="1800" spc="-55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gather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all the</a:t>
            </a:r>
            <a:endParaRPr sz="2400">
              <a:latin typeface="Calibri"/>
              <a:cs typeface="Calibri"/>
            </a:endParaRPr>
          </a:p>
          <a:p>
            <a:pPr marL="375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processes</a:t>
            </a:r>
            <a:endParaRPr sz="2400">
              <a:latin typeface="Calibri"/>
              <a:cs typeface="Calibri"/>
            </a:endParaRPr>
          </a:p>
          <a:p>
            <a:pPr marL="1002665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latin typeface="Arial"/>
                <a:cs typeface="Arial"/>
              </a:rPr>
              <a:t>– </a:t>
            </a:r>
            <a:r>
              <a:rPr sz="2000" spc="-10" dirty="0">
                <a:latin typeface="Calibri"/>
                <a:cs typeface="Calibri"/>
              </a:rPr>
              <a:t>many-to-many </a:t>
            </a:r>
            <a:r>
              <a:rPr sz="2000" spc="-5" dirty="0">
                <a:latin typeface="Calibri"/>
                <a:cs typeface="Calibri"/>
              </a:rPr>
              <a:t>communication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spcBef>
                <a:spcPts val="545"/>
              </a:spcBef>
              <a:buFont typeface="Arial"/>
              <a:buChar char="–"/>
              <a:tabLst>
                <a:tab pos="37592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basic sense,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MPI_Allgather</a:t>
            </a:r>
            <a:r>
              <a:rPr sz="1800" spc="-52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400" dirty="0">
                <a:latin typeface="Calibri"/>
                <a:cs typeface="Calibri"/>
              </a:rPr>
              <a:t>is an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MPI_Gather</a:t>
            </a:r>
            <a:endParaRPr sz="1800">
              <a:latin typeface="Lucida Console"/>
              <a:cs typeface="Lucida Console"/>
            </a:endParaRPr>
          </a:p>
          <a:p>
            <a:pPr marL="3752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followed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endParaRPr sz="18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MPI_Allgather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218" y="4362450"/>
            <a:ext cx="405765" cy="90170"/>
          </a:xfrm>
          <a:custGeom>
            <a:avLst/>
            <a:gdLst/>
            <a:ahLst/>
            <a:cxnLst/>
            <a:rect l="l" t="t" r="r" b="b"/>
            <a:pathLst>
              <a:path w="405765" h="90170">
                <a:moveTo>
                  <a:pt x="0" y="89916"/>
                </a:moveTo>
                <a:lnTo>
                  <a:pt x="405384" y="89916"/>
                </a:lnTo>
                <a:lnTo>
                  <a:pt x="405384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218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601" y="4362450"/>
            <a:ext cx="425450" cy="90170"/>
          </a:xfrm>
          <a:custGeom>
            <a:avLst/>
            <a:gdLst/>
            <a:ahLst/>
            <a:cxnLst/>
            <a:rect l="l" t="t" r="r" b="b"/>
            <a:pathLst>
              <a:path w="425450" h="90170">
                <a:moveTo>
                  <a:pt x="0" y="89916"/>
                </a:moveTo>
                <a:lnTo>
                  <a:pt x="425195" y="89916"/>
                </a:lnTo>
                <a:lnTo>
                  <a:pt x="425195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601" y="4362450"/>
            <a:ext cx="425450" cy="90170"/>
          </a:xfrm>
          <a:custGeom>
            <a:avLst/>
            <a:gdLst/>
            <a:ahLst/>
            <a:cxnLst/>
            <a:rect l="l" t="t" r="r" b="b"/>
            <a:pathLst>
              <a:path w="425450" h="90170">
                <a:moveTo>
                  <a:pt x="0" y="89916"/>
                </a:moveTo>
                <a:lnTo>
                  <a:pt x="425195" y="89916"/>
                </a:lnTo>
                <a:lnTo>
                  <a:pt x="425195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0797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0797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6474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6474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19" h="90170">
                <a:moveTo>
                  <a:pt x="0" y="89916"/>
                </a:moveTo>
                <a:lnTo>
                  <a:pt x="426719" y="89916"/>
                </a:lnTo>
                <a:lnTo>
                  <a:pt x="42671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46426" y="6598157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40">
                <a:moveTo>
                  <a:pt x="0" y="91440"/>
                </a:moveTo>
                <a:lnTo>
                  <a:pt x="426719" y="91440"/>
                </a:lnTo>
                <a:lnTo>
                  <a:pt x="42671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6426" y="6598157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40">
                <a:moveTo>
                  <a:pt x="0" y="91440"/>
                </a:moveTo>
                <a:lnTo>
                  <a:pt x="426719" y="91440"/>
                </a:lnTo>
                <a:lnTo>
                  <a:pt x="42671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9009" y="661644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40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9009" y="661644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40">
                <a:moveTo>
                  <a:pt x="0" y="91439"/>
                </a:moveTo>
                <a:lnTo>
                  <a:pt x="426720" y="91439"/>
                </a:lnTo>
                <a:lnTo>
                  <a:pt x="4267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7794" y="6643878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7794" y="6643878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1902" y="6642354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40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11902" y="6642354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40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90138" y="59230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5">
                <a:moveTo>
                  <a:pt x="304800" y="0"/>
                </a:moveTo>
                <a:lnTo>
                  <a:pt x="259772" y="3610"/>
                </a:lnTo>
                <a:lnTo>
                  <a:pt x="216792" y="14098"/>
                </a:lnTo>
                <a:lnTo>
                  <a:pt x="176330" y="30949"/>
                </a:lnTo>
                <a:lnTo>
                  <a:pt x="138860" y="53647"/>
                </a:lnTo>
                <a:lnTo>
                  <a:pt x="104853" y="81677"/>
                </a:lnTo>
                <a:lnTo>
                  <a:pt x="74783" y="114524"/>
                </a:lnTo>
                <a:lnTo>
                  <a:pt x="49120" y="151674"/>
                </a:lnTo>
                <a:lnTo>
                  <a:pt x="28338" y="192611"/>
                </a:lnTo>
                <a:lnTo>
                  <a:pt x="12909" y="236820"/>
                </a:lnTo>
                <a:lnTo>
                  <a:pt x="3306" y="283786"/>
                </a:lnTo>
                <a:lnTo>
                  <a:pt x="0" y="332994"/>
                </a:lnTo>
                <a:lnTo>
                  <a:pt x="3306" y="382201"/>
                </a:lnTo>
                <a:lnTo>
                  <a:pt x="12909" y="429167"/>
                </a:lnTo>
                <a:lnTo>
                  <a:pt x="28338" y="473376"/>
                </a:lnTo>
                <a:lnTo>
                  <a:pt x="49120" y="514313"/>
                </a:lnTo>
                <a:lnTo>
                  <a:pt x="74783" y="551463"/>
                </a:lnTo>
                <a:lnTo>
                  <a:pt x="104853" y="584310"/>
                </a:lnTo>
                <a:lnTo>
                  <a:pt x="138860" y="612340"/>
                </a:lnTo>
                <a:lnTo>
                  <a:pt x="176330" y="635038"/>
                </a:lnTo>
                <a:lnTo>
                  <a:pt x="216792" y="651889"/>
                </a:lnTo>
                <a:lnTo>
                  <a:pt x="259772" y="662377"/>
                </a:lnTo>
                <a:lnTo>
                  <a:pt x="304800" y="665988"/>
                </a:lnTo>
                <a:lnTo>
                  <a:pt x="349827" y="662377"/>
                </a:lnTo>
                <a:lnTo>
                  <a:pt x="392807" y="651889"/>
                </a:lnTo>
                <a:lnTo>
                  <a:pt x="433269" y="635038"/>
                </a:lnTo>
                <a:lnTo>
                  <a:pt x="470739" y="612340"/>
                </a:lnTo>
                <a:lnTo>
                  <a:pt x="504746" y="584310"/>
                </a:lnTo>
                <a:lnTo>
                  <a:pt x="534816" y="551463"/>
                </a:lnTo>
                <a:lnTo>
                  <a:pt x="560479" y="514313"/>
                </a:lnTo>
                <a:lnTo>
                  <a:pt x="581261" y="473376"/>
                </a:lnTo>
                <a:lnTo>
                  <a:pt x="596690" y="429167"/>
                </a:lnTo>
                <a:lnTo>
                  <a:pt x="606293" y="382201"/>
                </a:lnTo>
                <a:lnTo>
                  <a:pt x="609600" y="332994"/>
                </a:lnTo>
                <a:lnTo>
                  <a:pt x="606293" y="283786"/>
                </a:lnTo>
                <a:lnTo>
                  <a:pt x="596690" y="236820"/>
                </a:lnTo>
                <a:lnTo>
                  <a:pt x="581261" y="192611"/>
                </a:lnTo>
                <a:lnTo>
                  <a:pt x="560479" y="151674"/>
                </a:lnTo>
                <a:lnTo>
                  <a:pt x="534816" y="114524"/>
                </a:lnTo>
                <a:lnTo>
                  <a:pt x="504746" y="81677"/>
                </a:lnTo>
                <a:lnTo>
                  <a:pt x="470739" y="53647"/>
                </a:lnTo>
                <a:lnTo>
                  <a:pt x="433269" y="30949"/>
                </a:lnTo>
                <a:lnTo>
                  <a:pt x="392807" y="14098"/>
                </a:lnTo>
                <a:lnTo>
                  <a:pt x="349827" y="3610"/>
                </a:lnTo>
                <a:lnTo>
                  <a:pt x="3048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0138" y="59230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5">
                <a:moveTo>
                  <a:pt x="0" y="332994"/>
                </a:moveTo>
                <a:lnTo>
                  <a:pt x="3306" y="283786"/>
                </a:lnTo>
                <a:lnTo>
                  <a:pt x="12909" y="236820"/>
                </a:lnTo>
                <a:lnTo>
                  <a:pt x="28338" y="192611"/>
                </a:lnTo>
                <a:lnTo>
                  <a:pt x="49120" y="151674"/>
                </a:lnTo>
                <a:lnTo>
                  <a:pt x="74783" y="114524"/>
                </a:lnTo>
                <a:lnTo>
                  <a:pt x="104853" y="81677"/>
                </a:lnTo>
                <a:lnTo>
                  <a:pt x="138860" y="53647"/>
                </a:lnTo>
                <a:lnTo>
                  <a:pt x="176330" y="30949"/>
                </a:lnTo>
                <a:lnTo>
                  <a:pt x="216792" y="14098"/>
                </a:lnTo>
                <a:lnTo>
                  <a:pt x="259772" y="3610"/>
                </a:lnTo>
                <a:lnTo>
                  <a:pt x="304800" y="0"/>
                </a:lnTo>
                <a:lnTo>
                  <a:pt x="349827" y="3610"/>
                </a:lnTo>
                <a:lnTo>
                  <a:pt x="392807" y="14098"/>
                </a:lnTo>
                <a:lnTo>
                  <a:pt x="433269" y="30949"/>
                </a:lnTo>
                <a:lnTo>
                  <a:pt x="470739" y="53647"/>
                </a:lnTo>
                <a:lnTo>
                  <a:pt x="504746" y="81677"/>
                </a:lnTo>
                <a:lnTo>
                  <a:pt x="534816" y="114524"/>
                </a:lnTo>
                <a:lnTo>
                  <a:pt x="560479" y="151674"/>
                </a:lnTo>
                <a:lnTo>
                  <a:pt x="581261" y="192611"/>
                </a:lnTo>
                <a:lnTo>
                  <a:pt x="596690" y="236820"/>
                </a:lnTo>
                <a:lnTo>
                  <a:pt x="606293" y="283786"/>
                </a:lnTo>
                <a:lnTo>
                  <a:pt x="609600" y="332994"/>
                </a:lnTo>
                <a:lnTo>
                  <a:pt x="606293" y="382201"/>
                </a:lnTo>
                <a:lnTo>
                  <a:pt x="596690" y="429167"/>
                </a:lnTo>
                <a:lnTo>
                  <a:pt x="581261" y="473376"/>
                </a:lnTo>
                <a:lnTo>
                  <a:pt x="560479" y="514313"/>
                </a:lnTo>
                <a:lnTo>
                  <a:pt x="534816" y="551463"/>
                </a:lnTo>
                <a:lnTo>
                  <a:pt x="504746" y="584310"/>
                </a:lnTo>
                <a:lnTo>
                  <a:pt x="470739" y="612340"/>
                </a:lnTo>
                <a:lnTo>
                  <a:pt x="433269" y="635038"/>
                </a:lnTo>
                <a:lnTo>
                  <a:pt x="392807" y="651889"/>
                </a:lnTo>
                <a:lnTo>
                  <a:pt x="349827" y="662377"/>
                </a:lnTo>
                <a:lnTo>
                  <a:pt x="304800" y="665988"/>
                </a:lnTo>
                <a:lnTo>
                  <a:pt x="259772" y="662377"/>
                </a:lnTo>
                <a:lnTo>
                  <a:pt x="216792" y="651889"/>
                </a:lnTo>
                <a:lnTo>
                  <a:pt x="176330" y="635038"/>
                </a:lnTo>
                <a:lnTo>
                  <a:pt x="138860" y="612340"/>
                </a:lnTo>
                <a:lnTo>
                  <a:pt x="104853" y="584310"/>
                </a:lnTo>
                <a:lnTo>
                  <a:pt x="74783" y="551463"/>
                </a:lnTo>
                <a:lnTo>
                  <a:pt x="49120" y="514313"/>
                </a:lnTo>
                <a:lnTo>
                  <a:pt x="28338" y="473376"/>
                </a:lnTo>
                <a:lnTo>
                  <a:pt x="12909" y="429167"/>
                </a:lnTo>
                <a:lnTo>
                  <a:pt x="3306" y="382201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91559" y="6019901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91661" y="4133850"/>
            <a:ext cx="608330" cy="666115"/>
          </a:xfrm>
          <a:custGeom>
            <a:avLst/>
            <a:gdLst/>
            <a:ahLst/>
            <a:cxnLst/>
            <a:rect l="l" t="t" r="r" b="b"/>
            <a:pathLst>
              <a:path w="608329" h="666114">
                <a:moveTo>
                  <a:pt x="304038" y="0"/>
                </a:moveTo>
                <a:lnTo>
                  <a:pt x="259114" y="3610"/>
                </a:lnTo>
                <a:lnTo>
                  <a:pt x="216235" y="14099"/>
                </a:lnTo>
                <a:lnTo>
                  <a:pt x="175872" y="30951"/>
                </a:lnTo>
                <a:lnTo>
                  <a:pt x="138495" y="53650"/>
                </a:lnTo>
                <a:lnTo>
                  <a:pt x="104575" y="81681"/>
                </a:lnTo>
                <a:lnTo>
                  <a:pt x="74582" y="114530"/>
                </a:lnTo>
                <a:lnTo>
                  <a:pt x="48987" y="151680"/>
                </a:lnTo>
                <a:lnTo>
                  <a:pt x="28261" y="192617"/>
                </a:lnTo>
                <a:lnTo>
                  <a:pt x="12874" y="236825"/>
                </a:lnTo>
                <a:lnTo>
                  <a:pt x="3297" y="283789"/>
                </a:lnTo>
                <a:lnTo>
                  <a:pt x="0" y="332994"/>
                </a:lnTo>
                <a:lnTo>
                  <a:pt x="3297" y="382198"/>
                </a:lnTo>
                <a:lnTo>
                  <a:pt x="12874" y="429162"/>
                </a:lnTo>
                <a:lnTo>
                  <a:pt x="28261" y="473370"/>
                </a:lnTo>
                <a:lnTo>
                  <a:pt x="48987" y="514307"/>
                </a:lnTo>
                <a:lnTo>
                  <a:pt x="74582" y="551457"/>
                </a:lnTo>
                <a:lnTo>
                  <a:pt x="104575" y="584306"/>
                </a:lnTo>
                <a:lnTo>
                  <a:pt x="138495" y="612337"/>
                </a:lnTo>
                <a:lnTo>
                  <a:pt x="175872" y="635036"/>
                </a:lnTo>
                <a:lnTo>
                  <a:pt x="216235" y="651888"/>
                </a:lnTo>
                <a:lnTo>
                  <a:pt x="259114" y="662377"/>
                </a:lnTo>
                <a:lnTo>
                  <a:pt x="304038" y="665988"/>
                </a:lnTo>
                <a:lnTo>
                  <a:pt x="348961" y="662377"/>
                </a:lnTo>
                <a:lnTo>
                  <a:pt x="391840" y="651888"/>
                </a:lnTo>
                <a:lnTo>
                  <a:pt x="432203" y="635036"/>
                </a:lnTo>
                <a:lnTo>
                  <a:pt x="469580" y="612337"/>
                </a:lnTo>
                <a:lnTo>
                  <a:pt x="503500" y="584306"/>
                </a:lnTo>
                <a:lnTo>
                  <a:pt x="533493" y="551457"/>
                </a:lnTo>
                <a:lnTo>
                  <a:pt x="559088" y="514307"/>
                </a:lnTo>
                <a:lnTo>
                  <a:pt x="579814" y="473370"/>
                </a:lnTo>
                <a:lnTo>
                  <a:pt x="595201" y="429162"/>
                </a:lnTo>
                <a:lnTo>
                  <a:pt x="604778" y="382198"/>
                </a:lnTo>
                <a:lnTo>
                  <a:pt x="608076" y="332994"/>
                </a:lnTo>
                <a:lnTo>
                  <a:pt x="604778" y="283789"/>
                </a:lnTo>
                <a:lnTo>
                  <a:pt x="595201" y="236825"/>
                </a:lnTo>
                <a:lnTo>
                  <a:pt x="579814" y="192617"/>
                </a:lnTo>
                <a:lnTo>
                  <a:pt x="559088" y="151680"/>
                </a:lnTo>
                <a:lnTo>
                  <a:pt x="533493" y="114530"/>
                </a:lnTo>
                <a:lnTo>
                  <a:pt x="503500" y="81681"/>
                </a:lnTo>
                <a:lnTo>
                  <a:pt x="469580" y="53650"/>
                </a:lnTo>
                <a:lnTo>
                  <a:pt x="432203" y="30951"/>
                </a:lnTo>
                <a:lnTo>
                  <a:pt x="391840" y="14099"/>
                </a:lnTo>
                <a:lnTo>
                  <a:pt x="348961" y="3610"/>
                </a:lnTo>
                <a:lnTo>
                  <a:pt x="30403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1661" y="4133850"/>
            <a:ext cx="608330" cy="666115"/>
          </a:xfrm>
          <a:custGeom>
            <a:avLst/>
            <a:gdLst/>
            <a:ahLst/>
            <a:cxnLst/>
            <a:rect l="l" t="t" r="r" b="b"/>
            <a:pathLst>
              <a:path w="608329" h="666114">
                <a:moveTo>
                  <a:pt x="0" y="332994"/>
                </a:moveTo>
                <a:lnTo>
                  <a:pt x="3297" y="283789"/>
                </a:lnTo>
                <a:lnTo>
                  <a:pt x="12874" y="236825"/>
                </a:lnTo>
                <a:lnTo>
                  <a:pt x="28261" y="192617"/>
                </a:lnTo>
                <a:lnTo>
                  <a:pt x="48987" y="151680"/>
                </a:lnTo>
                <a:lnTo>
                  <a:pt x="74582" y="114530"/>
                </a:lnTo>
                <a:lnTo>
                  <a:pt x="104575" y="81681"/>
                </a:lnTo>
                <a:lnTo>
                  <a:pt x="138495" y="53650"/>
                </a:lnTo>
                <a:lnTo>
                  <a:pt x="175872" y="30951"/>
                </a:lnTo>
                <a:lnTo>
                  <a:pt x="216235" y="14099"/>
                </a:lnTo>
                <a:lnTo>
                  <a:pt x="259114" y="3610"/>
                </a:lnTo>
                <a:lnTo>
                  <a:pt x="304038" y="0"/>
                </a:lnTo>
                <a:lnTo>
                  <a:pt x="348961" y="3610"/>
                </a:lnTo>
                <a:lnTo>
                  <a:pt x="391840" y="14099"/>
                </a:lnTo>
                <a:lnTo>
                  <a:pt x="432203" y="30951"/>
                </a:lnTo>
                <a:lnTo>
                  <a:pt x="469580" y="53650"/>
                </a:lnTo>
                <a:lnTo>
                  <a:pt x="503500" y="81681"/>
                </a:lnTo>
                <a:lnTo>
                  <a:pt x="533493" y="114530"/>
                </a:lnTo>
                <a:lnTo>
                  <a:pt x="559088" y="151680"/>
                </a:lnTo>
                <a:lnTo>
                  <a:pt x="579814" y="192617"/>
                </a:lnTo>
                <a:lnTo>
                  <a:pt x="595201" y="236825"/>
                </a:lnTo>
                <a:lnTo>
                  <a:pt x="604778" y="283789"/>
                </a:lnTo>
                <a:lnTo>
                  <a:pt x="608076" y="332994"/>
                </a:lnTo>
                <a:lnTo>
                  <a:pt x="604778" y="382198"/>
                </a:lnTo>
                <a:lnTo>
                  <a:pt x="595201" y="429162"/>
                </a:lnTo>
                <a:lnTo>
                  <a:pt x="579814" y="473370"/>
                </a:lnTo>
                <a:lnTo>
                  <a:pt x="559088" y="514307"/>
                </a:lnTo>
                <a:lnTo>
                  <a:pt x="533493" y="551457"/>
                </a:lnTo>
                <a:lnTo>
                  <a:pt x="503500" y="584306"/>
                </a:lnTo>
                <a:lnTo>
                  <a:pt x="469580" y="612337"/>
                </a:lnTo>
                <a:lnTo>
                  <a:pt x="432203" y="635036"/>
                </a:lnTo>
                <a:lnTo>
                  <a:pt x="391840" y="651888"/>
                </a:lnTo>
                <a:lnTo>
                  <a:pt x="348961" y="662377"/>
                </a:lnTo>
                <a:lnTo>
                  <a:pt x="304038" y="665988"/>
                </a:lnTo>
                <a:lnTo>
                  <a:pt x="259114" y="662377"/>
                </a:lnTo>
                <a:lnTo>
                  <a:pt x="216235" y="651888"/>
                </a:lnTo>
                <a:lnTo>
                  <a:pt x="175872" y="635036"/>
                </a:lnTo>
                <a:lnTo>
                  <a:pt x="138495" y="612337"/>
                </a:lnTo>
                <a:lnTo>
                  <a:pt x="104575" y="584306"/>
                </a:lnTo>
                <a:lnTo>
                  <a:pt x="74582" y="551457"/>
                </a:lnTo>
                <a:lnTo>
                  <a:pt x="48987" y="514307"/>
                </a:lnTo>
                <a:lnTo>
                  <a:pt x="28261" y="473370"/>
                </a:lnTo>
                <a:lnTo>
                  <a:pt x="12874" y="429162"/>
                </a:lnTo>
                <a:lnTo>
                  <a:pt x="3297" y="382198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92448" y="4230370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39078" y="41704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304800" y="0"/>
                </a:moveTo>
                <a:lnTo>
                  <a:pt x="259772" y="3610"/>
                </a:lnTo>
                <a:lnTo>
                  <a:pt x="216792" y="14099"/>
                </a:lnTo>
                <a:lnTo>
                  <a:pt x="176330" y="30951"/>
                </a:lnTo>
                <a:lnTo>
                  <a:pt x="138860" y="53650"/>
                </a:lnTo>
                <a:lnTo>
                  <a:pt x="104853" y="81681"/>
                </a:lnTo>
                <a:lnTo>
                  <a:pt x="74783" y="114530"/>
                </a:lnTo>
                <a:lnTo>
                  <a:pt x="49120" y="151680"/>
                </a:lnTo>
                <a:lnTo>
                  <a:pt x="28338" y="192617"/>
                </a:lnTo>
                <a:lnTo>
                  <a:pt x="12909" y="236825"/>
                </a:lnTo>
                <a:lnTo>
                  <a:pt x="3306" y="283789"/>
                </a:lnTo>
                <a:lnTo>
                  <a:pt x="0" y="332994"/>
                </a:lnTo>
                <a:lnTo>
                  <a:pt x="3306" y="382198"/>
                </a:lnTo>
                <a:lnTo>
                  <a:pt x="12909" y="429162"/>
                </a:lnTo>
                <a:lnTo>
                  <a:pt x="28338" y="473370"/>
                </a:lnTo>
                <a:lnTo>
                  <a:pt x="49120" y="514307"/>
                </a:lnTo>
                <a:lnTo>
                  <a:pt x="74783" y="551457"/>
                </a:lnTo>
                <a:lnTo>
                  <a:pt x="104853" y="584306"/>
                </a:lnTo>
                <a:lnTo>
                  <a:pt x="138860" y="612337"/>
                </a:lnTo>
                <a:lnTo>
                  <a:pt x="176330" y="635036"/>
                </a:lnTo>
                <a:lnTo>
                  <a:pt x="216792" y="651888"/>
                </a:lnTo>
                <a:lnTo>
                  <a:pt x="259772" y="662377"/>
                </a:lnTo>
                <a:lnTo>
                  <a:pt x="304800" y="665988"/>
                </a:lnTo>
                <a:lnTo>
                  <a:pt x="349827" y="662377"/>
                </a:lnTo>
                <a:lnTo>
                  <a:pt x="392807" y="651888"/>
                </a:lnTo>
                <a:lnTo>
                  <a:pt x="433269" y="635036"/>
                </a:lnTo>
                <a:lnTo>
                  <a:pt x="470739" y="612337"/>
                </a:lnTo>
                <a:lnTo>
                  <a:pt x="504746" y="584306"/>
                </a:lnTo>
                <a:lnTo>
                  <a:pt x="534816" y="551457"/>
                </a:lnTo>
                <a:lnTo>
                  <a:pt x="560479" y="514307"/>
                </a:lnTo>
                <a:lnTo>
                  <a:pt x="581261" y="473370"/>
                </a:lnTo>
                <a:lnTo>
                  <a:pt x="596690" y="429162"/>
                </a:lnTo>
                <a:lnTo>
                  <a:pt x="606293" y="382198"/>
                </a:lnTo>
                <a:lnTo>
                  <a:pt x="609600" y="332994"/>
                </a:lnTo>
                <a:lnTo>
                  <a:pt x="606293" y="283789"/>
                </a:lnTo>
                <a:lnTo>
                  <a:pt x="596690" y="236825"/>
                </a:lnTo>
                <a:lnTo>
                  <a:pt x="581261" y="192617"/>
                </a:lnTo>
                <a:lnTo>
                  <a:pt x="560479" y="151680"/>
                </a:lnTo>
                <a:lnTo>
                  <a:pt x="534816" y="114530"/>
                </a:lnTo>
                <a:lnTo>
                  <a:pt x="504746" y="81681"/>
                </a:lnTo>
                <a:lnTo>
                  <a:pt x="470739" y="53650"/>
                </a:lnTo>
                <a:lnTo>
                  <a:pt x="433269" y="30951"/>
                </a:lnTo>
                <a:lnTo>
                  <a:pt x="392807" y="14099"/>
                </a:lnTo>
                <a:lnTo>
                  <a:pt x="349827" y="3610"/>
                </a:lnTo>
                <a:lnTo>
                  <a:pt x="3048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9078" y="41704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0" y="332994"/>
                </a:moveTo>
                <a:lnTo>
                  <a:pt x="3306" y="283789"/>
                </a:lnTo>
                <a:lnTo>
                  <a:pt x="12909" y="236825"/>
                </a:lnTo>
                <a:lnTo>
                  <a:pt x="28338" y="192617"/>
                </a:lnTo>
                <a:lnTo>
                  <a:pt x="49120" y="151680"/>
                </a:lnTo>
                <a:lnTo>
                  <a:pt x="74783" y="114530"/>
                </a:lnTo>
                <a:lnTo>
                  <a:pt x="104853" y="81681"/>
                </a:lnTo>
                <a:lnTo>
                  <a:pt x="138860" y="53650"/>
                </a:lnTo>
                <a:lnTo>
                  <a:pt x="176330" y="30951"/>
                </a:lnTo>
                <a:lnTo>
                  <a:pt x="216792" y="14099"/>
                </a:lnTo>
                <a:lnTo>
                  <a:pt x="259772" y="3610"/>
                </a:lnTo>
                <a:lnTo>
                  <a:pt x="304800" y="0"/>
                </a:lnTo>
                <a:lnTo>
                  <a:pt x="349827" y="3610"/>
                </a:lnTo>
                <a:lnTo>
                  <a:pt x="392807" y="14099"/>
                </a:lnTo>
                <a:lnTo>
                  <a:pt x="433269" y="30951"/>
                </a:lnTo>
                <a:lnTo>
                  <a:pt x="470739" y="53650"/>
                </a:lnTo>
                <a:lnTo>
                  <a:pt x="504746" y="81681"/>
                </a:lnTo>
                <a:lnTo>
                  <a:pt x="534816" y="114530"/>
                </a:lnTo>
                <a:lnTo>
                  <a:pt x="560479" y="151680"/>
                </a:lnTo>
                <a:lnTo>
                  <a:pt x="581261" y="192617"/>
                </a:lnTo>
                <a:lnTo>
                  <a:pt x="596690" y="236825"/>
                </a:lnTo>
                <a:lnTo>
                  <a:pt x="606293" y="283789"/>
                </a:lnTo>
                <a:lnTo>
                  <a:pt x="609600" y="332994"/>
                </a:lnTo>
                <a:lnTo>
                  <a:pt x="606293" y="382198"/>
                </a:lnTo>
                <a:lnTo>
                  <a:pt x="596690" y="429162"/>
                </a:lnTo>
                <a:lnTo>
                  <a:pt x="581261" y="473370"/>
                </a:lnTo>
                <a:lnTo>
                  <a:pt x="560479" y="514307"/>
                </a:lnTo>
                <a:lnTo>
                  <a:pt x="534816" y="551457"/>
                </a:lnTo>
                <a:lnTo>
                  <a:pt x="504746" y="584306"/>
                </a:lnTo>
                <a:lnTo>
                  <a:pt x="470739" y="612337"/>
                </a:lnTo>
                <a:lnTo>
                  <a:pt x="433269" y="635036"/>
                </a:lnTo>
                <a:lnTo>
                  <a:pt x="392807" y="651888"/>
                </a:lnTo>
                <a:lnTo>
                  <a:pt x="349827" y="662377"/>
                </a:lnTo>
                <a:lnTo>
                  <a:pt x="304800" y="665988"/>
                </a:lnTo>
                <a:lnTo>
                  <a:pt x="259772" y="662377"/>
                </a:lnTo>
                <a:lnTo>
                  <a:pt x="216792" y="651888"/>
                </a:lnTo>
                <a:lnTo>
                  <a:pt x="176330" y="635036"/>
                </a:lnTo>
                <a:lnTo>
                  <a:pt x="138860" y="612337"/>
                </a:lnTo>
                <a:lnTo>
                  <a:pt x="104853" y="584306"/>
                </a:lnTo>
                <a:lnTo>
                  <a:pt x="74783" y="551457"/>
                </a:lnTo>
                <a:lnTo>
                  <a:pt x="49120" y="514307"/>
                </a:lnTo>
                <a:lnTo>
                  <a:pt x="28338" y="473370"/>
                </a:lnTo>
                <a:lnTo>
                  <a:pt x="12909" y="429162"/>
                </a:lnTo>
                <a:lnTo>
                  <a:pt x="3306" y="382198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540754" y="4266945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74514" y="41704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304800" y="0"/>
                </a:moveTo>
                <a:lnTo>
                  <a:pt x="259772" y="3610"/>
                </a:lnTo>
                <a:lnTo>
                  <a:pt x="216792" y="14099"/>
                </a:lnTo>
                <a:lnTo>
                  <a:pt x="176330" y="30951"/>
                </a:lnTo>
                <a:lnTo>
                  <a:pt x="138860" y="53650"/>
                </a:lnTo>
                <a:lnTo>
                  <a:pt x="104853" y="81681"/>
                </a:lnTo>
                <a:lnTo>
                  <a:pt x="74783" y="114530"/>
                </a:lnTo>
                <a:lnTo>
                  <a:pt x="49120" y="151680"/>
                </a:lnTo>
                <a:lnTo>
                  <a:pt x="28338" y="192617"/>
                </a:lnTo>
                <a:lnTo>
                  <a:pt x="12909" y="236825"/>
                </a:lnTo>
                <a:lnTo>
                  <a:pt x="3306" y="283789"/>
                </a:lnTo>
                <a:lnTo>
                  <a:pt x="0" y="332994"/>
                </a:lnTo>
                <a:lnTo>
                  <a:pt x="3306" y="382198"/>
                </a:lnTo>
                <a:lnTo>
                  <a:pt x="12909" y="429162"/>
                </a:lnTo>
                <a:lnTo>
                  <a:pt x="28338" y="473370"/>
                </a:lnTo>
                <a:lnTo>
                  <a:pt x="49120" y="514307"/>
                </a:lnTo>
                <a:lnTo>
                  <a:pt x="74783" y="551457"/>
                </a:lnTo>
                <a:lnTo>
                  <a:pt x="104853" y="584306"/>
                </a:lnTo>
                <a:lnTo>
                  <a:pt x="138860" y="612337"/>
                </a:lnTo>
                <a:lnTo>
                  <a:pt x="176330" y="635036"/>
                </a:lnTo>
                <a:lnTo>
                  <a:pt x="216792" y="651888"/>
                </a:lnTo>
                <a:lnTo>
                  <a:pt x="259772" y="662377"/>
                </a:lnTo>
                <a:lnTo>
                  <a:pt x="304800" y="665988"/>
                </a:lnTo>
                <a:lnTo>
                  <a:pt x="349827" y="662377"/>
                </a:lnTo>
                <a:lnTo>
                  <a:pt x="392807" y="651888"/>
                </a:lnTo>
                <a:lnTo>
                  <a:pt x="433269" y="635036"/>
                </a:lnTo>
                <a:lnTo>
                  <a:pt x="470739" y="612337"/>
                </a:lnTo>
                <a:lnTo>
                  <a:pt x="504746" y="584306"/>
                </a:lnTo>
                <a:lnTo>
                  <a:pt x="534816" y="551457"/>
                </a:lnTo>
                <a:lnTo>
                  <a:pt x="560479" y="514307"/>
                </a:lnTo>
                <a:lnTo>
                  <a:pt x="581261" y="473370"/>
                </a:lnTo>
                <a:lnTo>
                  <a:pt x="596690" y="429162"/>
                </a:lnTo>
                <a:lnTo>
                  <a:pt x="606293" y="382198"/>
                </a:lnTo>
                <a:lnTo>
                  <a:pt x="609600" y="332994"/>
                </a:lnTo>
                <a:lnTo>
                  <a:pt x="606293" y="283789"/>
                </a:lnTo>
                <a:lnTo>
                  <a:pt x="596690" y="236825"/>
                </a:lnTo>
                <a:lnTo>
                  <a:pt x="581261" y="192617"/>
                </a:lnTo>
                <a:lnTo>
                  <a:pt x="560479" y="151680"/>
                </a:lnTo>
                <a:lnTo>
                  <a:pt x="534816" y="114530"/>
                </a:lnTo>
                <a:lnTo>
                  <a:pt x="504746" y="81681"/>
                </a:lnTo>
                <a:lnTo>
                  <a:pt x="470739" y="53650"/>
                </a:lnTo>
                <a:lnTo>
                  <a:pt x="433269" y="30951"/>
                </a:lnTo>
                <a:lnTo>
                  <a:pt x="392807" y="14099"/>
                </a:lnTo>
                <a:lnTo>
                  <a:pt x="349827" y="3610"/>
                </a:lnTo>
                <a:lnTo>
                  <a:pt x="3048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4514" y="4170426"/>
            <a:ext cx="609600" cy="666115"/>
          </a:xfrm>
          <a:custGeom>
            <a:avLst/>
            <a:gdLst/>
            <a:ahLst/>
            <a:cxnLst/>
            <a:rect l="l" t="t" r="r" b="b"/>
            <a:pathLst>
              <a:path w="609600" h="666114">
                <a:moveTo>
                  <a:pt x="0" y="332994"/>
                </a:moveTo>
                <a:lnTo>
                  <a:pt x="3306" y="283789"/>
                </a:lnTo>
                <a:lnTo>
                  <a:pt x="12909" y="236825"/>
                </a:lnTo>
                <a:lnTo>
                  <a:pt x="28338" y="192617"/>
                </a:lnTo>
                <a:lnTo>
                  <a:pt x="49120" y="151680"/>
                </a:lnTo>
                <a:lnTo>
                  <a:pt x="74783" y="114530"/>
                </a:lnTo>
                <a:lnTo>
                  <a:pt x="104853" y="81681"/>
                </a:lnTo>
                <a:lnTo>
                  <a:pt x="138860" y="53650"/>
                </a:lnTo>
                <a:lnTo>
                  <a:pt x="176330" y="30951"/>
                </a:lnTo>
                <a:lnTo>
                  <a:pt x="216792" y="14099"/>
                </a:lnTo>
                <a:lnTo>
                  <a:pt x="259772" y="3610"/>
                </a:lnTo>
                <a:lnTo>
                  <a:pt x="304800" y="0"/>
                </a:lnTo>
                <a:lnTo>
                  <a:pt x="349827" y="3610"/>
                </a:lnTo>
                <a:lnTo>
                  <a:pt x="392807" y="14099"/>
                </a:lnTo>
                <a:lnTo>
                  <a:pt x="433269" y="30951"/>
                </a:lnTo>
                <a:lnTo>
                  <a:pt x="470739" y="53650"/>
                </a:lnTo>
                <a:lnTo>
                  <a:pt x="504746" y="81681"/>
                </a:lnTo>
                <a:lnTo>
                  <a:pt x="534816" y="114530"/>
                </a:lnTo>
                <a:lnTo>
                  <a:pt x="560479" y="151680"/>
                </a:lnTo>
                <a:lnTo>
                  <a:pt x="581261" y="192617"/>
                </a:lnTo>
                <a:lnTo>
                  <a:pt x="596690" y="236825"/>
                </a:lnTo>
                <a:lnTo>
                  <a:pt x="606293" y="283789"/>
                </a:lnTo>
                <a:lnTo>
                  <a:pt x="609600" y="332994"/>
                </a:lnTo>
                <a:lnTo>
                  <a:pt x="606293" y="382198"/>
                </a:lnTo>
                <a:lnTo>
                  <a:pt x="596690" y="429162"/>
                </a:lnTo>
                <a:lnTo>
                  <a:pt x="581261" y="473370"/>
                </a:lnTo>
                <a:lnTo>
                  <a:pt x="560479" y="514307"/>
                </a:lnTo>
                <a:lnTo>
                  <a:pt x="534816" y="551457"/>
                </a:lnTo>
                <a:lnTo>
                  <a:pt x="504746" y="584306"/>
                </a:lnTo>
                <a:lnTo>
                  <a:pt x="470739" y="612337"/>
                </a:lnTo>
                <a:lnTo>
                  <a:pt x="433269" y="635036"/>
                </a:lnTo>
                <a:lnTo>
                  <a:pt x="392807" y="651888"/>
                </a:lnTo>
                <a:lnTo>
                  <a:pt x="349827" y="662377"/>
                </a:lnTo>
                <a:lnTo>
                  <a:pt x="304800" y="665988"/>
                </a:lnTo>
                <a:lnTo>
                  <a:pt x="259772" y="662377"/>
                </a:lnTo>
                <a:lnTo>
                  <a:pt x="216792" y="651888"/>
                </a:lnTo>
                <a:lnTo>
                  <a:pt x="176330" y="635036"/>
                </a:lnTo>
                <a:lnTo>
                  <a:pt x="138860" y="612337"/>
                </a:lnTo>
                <a:lnTo>
                  <a:pt x="104853" y="584306"/>
                </a:lnTo>
                <a:lnTo>
                  <a:pt x="74783" y="551457"/>
                </a:lnTo>
                <a:lnTo>
                  <a:pt x="49120" y="514307"/>
                </a:lnTo>
                <a:lnTo>
                  <a:pt x="28338" y="473370"/>
                </a:lnTo>
                <a:lnTo>
                  <a:pt x="12909" y="429162"/>
                </a:lnTo>
                <a:lnTo>
                  <a:pt x="3306" y="382198"/>
                </a:lnTo>
                <a:lnTo>
                  <a:pt x="0" y="33299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76190" y="4266945"/>
            <a:ext cx="205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49473" y="4010405"/>
            <a:ext cx="405765" cy="91440"/>
          </a:xfrm>
          <a:custGeom>
            <a:avLst/>
            <a:gdLst/>
            <a:ahLst/>
            <a:cxnLst/>
            <a:rect l="l" t="t" r="r" b="b"/>
            <a:pathLst>
              <a:path w="405764" h="91439">
                <a:moveTo>
                  <a:pt x="0" y="91440"/>
                </a:moveTo>
                <a:lnTo>
                  <a:pt x="405383" y="91440"/>
                </a:lnTo>
                <a:lnTo>
                  <a:pt x="405383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9473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19" h="91439">
                <a:moveTo>
                  <a:pt x="0" y="91440"/>
                </a:moveTo>
                <a:lnTo>
                  <a:pt x="426719" y="91440"/>
                </a:lnTo>
                <a:lnTo>
                  <a:pt x="42671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4857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19" y="91440"/>
                </a:lnTo>
                <a:lnTo>
                  <a:pt x="42671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54857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19" y="91440"/>
                </a:lnTo>
                <a:lnTo>
                  <a:pt x="426719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81578" y="401040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40"/>
                </a:moveTo>
                <a:lnTo>
                  <a:pt x="425196" y="91440"/>
                </a:lnTo>
                <a:lnTo>
                  <a:pt x="425196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81578" y="401040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40"/>
                </a:moveTo>
                <a:lnTo>
                  <a:pt x="425196" y="91440"/>
                </a:lnTo>
                <a:lnTo>
                  <a:pt x="425196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35729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35729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4390" y="4010405"/>
            <a:ext cx="403860" cy="91440"/>
          </a:xfrm>
          <a:custGeom>
            <a:avLst/>
            <a:gdLst/>
            <a:ahLst/>
            <a:cxnLst/>
            <a:rect l="l" t="t" r="r" b="b"/>
            <a:pathLst>
              <a:path w="403860" h="91439">
                <a:moveTo>
                  <a:pt x="0" y="91440"/>
                </a:moveTo>
                <a:lnTo>
                  <a:pt x="403860" y="91440"/>
                </a:lnTo>
                <a:lnTo>
                  <a:pt x="40386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44390" y="4010405"/>
            <a:ext cx="425450" cy="91440"/>
          </a:xfrm>
          <a:custGeom>
            <a:avLst/>
            <a:gdLst/>
            <a:ahLst/>
            <a:cxnLst/>
            <a:rect l="l" t="t" r="r" b="b"/>
            <a:pathLst>
              <a:path w="425450" h="91439">
                <a:moveTo>
                  <a:pt x="0" y="91440"/>
                </a:moveTo>
                <a:lnTo>
                  <a:pt x="425196" y="91440"/>
                </a:lnTo>
                <a:lnTo>
                  <a:pt x="425196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48250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48250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74970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4970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29121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29121" y="4010405"/>
            <a:ext cx="426720" cy="91440"/>
          </a:xfrm>
          <a:custGeom>
            <a:avLst/>
            <a:gdLst/>
            <a:ahLst/>
            <a:cxnLst/>
            <a:rect l="l" t="t" r="r" b="b"/>
            <a:pathLst>
              <a:path w="426720" h="91439">
                <a:moveTo>
                  <a:pt x="0" y="91440"/>
                </a:moveTo>
                <a:lnTo>
                  <a:pt x="426720" y="91440"/>
                </a:lnTo>
                <a:lnTo>
                  <a:pt x="42672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40118" y="4362450"/>
            <a:ext cx="403860" cy="90170"/>
          </a:xfrm>
          <a:custGeom>
            <a:avLst/>
            <a:gdLst/>
            <a:ahLst/>
            <a:cxnLst/>
            <a:rect l="l" t="t" r="r" b="b"/>
            <a:pathLst>
              <a:path w="403859" h="90170">
                <a:moveTo>
                  <a:pt x="0" y="89916"/>
                </a:moveTo>
                <a:lnTo>
                  <a:pt x="403859" y="89916"/>
                </a:lnTo>
                <a:lnTo>
                  <a:pt x="403859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40118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43978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43978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70697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70697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24850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24850" y="4362450"/>
            <a:ext cx="426720" cy="90170"/>
          </a:xfrm>
          <a:custGeom>
            <a:avLst/>
            <a:gdLst/>
            <a:ahLst/>
            <a:cxnLst/>
            <a:rect l="l" t="t" r="r" b="b"/>
            <a:pathLst>
              <a:path w="426720" h="90170">
                <a:moveTo>
                  <a:pt x="0" y="89916"/>
                </a:moveTo>
                <a:lnTo>
                  <a:pt x="426720" y="89916"/>
                </a:lnTo>
                <a:lnTo>
                  <a:pt x="426720" y="0"/>
                </a:lnTo>
                <a:lnTo>
                  <a:pt x="0" y="0"/>
                </a:lnTo>
                <a:lnTo>
                  <a:pt x="0" y="8991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69335" y="4701540"/>
            <a:ext cx="424180" cy="1285240"/>
          </a:xfrm>
          <a:custGeom>
            <a:avLst/>
            <a:gdLst/>
            <a:ahLst/>
            <a:cxnLst/>
            <a:rect l="l" t="t" r="r" b="b"/>
            <a:pathLst>
              <a:path w="424179" h="1285239">
                <a:moveTo>
                  <a:pt x="381392" y="70729"/>
                </a:moveTo>
                <a:lnTo>
                  <a:pt x="0" y="1281176"/>
                </a:lnTo>
                <a:lnTo>
                  <a:pt x="12191" y="1284986"/>
                </a:lnTo>
                <a:lnTo>
                  <a:pt x="393462" y="74527"/>
                </a:lnTo>
                <a:lnTo>
                  <a:pt x="381392" y="70729"/>
                </a:lnTo>
                <a:close/>
              </a:path>
              <a:path w="424179" h="1285239">
                <a:moveTo>
                  <a:pt x="419731" y="58674"/>
                </a:moveTo>
                <a:lnTo>
                  <a:pt x="385190" y="58674"/>
                </a:lnTo>
                <a:lnTo>
                  <a:pt x="397255" y="62484"/>
                </a:lnTo>
                <a:lnTo>
                  <a:pt x="393462" y="74527"/>
                </a:lnTo>
                <a:lnTo>
                  <a:pt x="423799" y="84074"/>
                </a:lnTo>
                <a:lnTo>
                  <a:pt x="419731" y="58674"/>
                </a:lnTo>
                <a:close/>
              </a:path>
              <a:path w="424179" h="1285239">
                <a:moveTo>
                  <a:pt x="385190" y="58674"/>
                </a:moveTo>
                <a:lnTo>
                  <a:pt x="381392" y="70729"/>
                </a:lnTo>
                <a:lnTo>
                  <a:pt x="393462" y="74527"/>
                </a:lnTo>
                <a:lnTo>
                  <a:pt x="397255" y="62484"/>
                </a:lnTo>
                <a:lnTo>
                  <a:pt x="385190" y="58674"/>
                </a:lnTo>
                <a:close/>
              </a:path>
              <a:path w="424179" h="1285239">
                <a:moveTo>
                  <a:pt x="410337" y="0"/>
                </a:moveTo>
                <a:lnTo>
                  <a:pt x="351154" y="61214"/>
                </a:lnTo>
                <a:lnTo>
                  <a:pt x="381392" y="70729"/>
                </a:lnTo>
                <a:lnTo>
                  <a:pt x="385190" y="58674"/>
                </a:lnTo>
                <a:lnTo>
                  <a:pt x="419731" y="58674"/>
                </a:lnTo>
                <a:lnTo>
                  <a:pt x="410337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9378" y="4799076"/>
            <a:ext cx="90805" cy="1162050"/>
          </a:xfrm>
          <a:custGeom>
            <a:avLst/>
            <a:gdLst/>
            <a:ahLst/>
            <a:cxnLst/>
            <a:rect l="l" t="t" r="r" b="b"/>
            <a:pathLst>
              <a:path w="90804" h="1162050">
                <a:moveTo>
                  <a:pt x="44359" y="75872"/>
                </a:moveTo>
                <a:lnTo>
                  <a:pt x="31655" y="76402"/>
                </a:lnTo>
                <a:lnTo>
                  <a:pt x="77977" y="1161440"/>
                </a:lnTo>
                <a:lnTo>
                  <a:pt x="90677" y="1160894"/>
                </a:lnTo>
                <a:lnTo>
                  <a:pt x="44359" y="75872"/>
                </a:lnTo>
                <a:close/>
              </a:path>
              <a:path w="90804" h="1162050">
                <a:moveTo>
                  <a:pt x="34798" y="0"/>
                </a:moveTo>
                <a:lnTo>
                  <a:pt x="0" y="77724"/>
                </a:lnTo>
                <a:lnTo>
                  <a:pt x="31655" y="76402"/>
                </a:lnTo>
                <a:lnTo>
                  <a:pt x="31114" y="63754"/>
                </a:lnTo>
                <a:lnTo>
                  <a:pt x="43814" y="63118"/>
                </a:lnTo>
                <a:lnTo>
                  <a:pt x="69744" y="63118"/>
                </a:lnTo>
                <a:lnTo>
                  <a:pt x="34798" y="0"/>
                </a:lnTo>
                <a:close/>
              </a:path>
              <a:path w="90804" h="1162050">
                <a:moveTo>
                  <a:pt x="43814" y="63118"/>
                </a:moveTo>
                <a:lnTo>
                  <a:pt x="31114" y="63754"/>
                </a:lnTo>
                <a:lnTo>
                  <a:pt x="31655" y="76402"/>
                </a:lnTo>
                <a:lnTo>
                  <a:pt x="44359" y="75872"/>
                </a:lnTo>
                <a:lnTo>
                  <a:pt x="43814" y="63118"/>
                </a:lnTo>
                <a:close/>
              </a:path>
              <a:path w="90804" h="1162050">
                <a:moveTo>
                  <a:pt x="69744" y="63118"/>
                </a:moveTo>
                <a:lnTo>
                  <a:pt x="43814" y="63118"/>
                </a:lnTo>
                <a:lnTo>
                  <a:pt x="44359" y="75872"/>
                </a:lnTo>
                <a:lnTo>
                  <a:pt x="76073" y="74549"/>
                </a:lnTo>
                <a:lnTo>
                  <a:pt x="69744" y="63118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10584" y="4701540"/>
            <a:ext cx="767080" cy="1275715"/>
          </a:xfrm>
          <a:custGeom>
            <a:avLst/>
            <a:gdLst/>
            <a:ahLst/>
            <a:cxnLst/>
            <a:rect l="l" t="t" r="r" b="b"/>
            <a:pathLst>
              <a:path w="767079" h="1275714">
                <a:moveTo>
                  <a:pt x="44631" y="62100"/>
                </a:moveTo>
                <a:lnTo>
                  <a:pt x="33683" y="68660"/>
                </a:lnTo>
                <a:lnTo>
                  <a:pt x="755650" y="1275600"/>
                </a:lnTo>
                <a:lnTo>
                  <a:pt x="766571" y="1269085"/>
                </a:lnTo>
                <a:lnTo>
                  <a:pt x="44631" y="62100"/>
                </a:lnTo>
                <a:close/>
              </a:path>
              <a:path w="767079" h="1275714">
                <a:moveTo>
                  <a:pt x="0" y="0"/>
                </a:moveTo>
                <a:lnTo>
                  <a:pt x="6476" y="84962"/>
                </a:lnTo>
                <a:lnTo>
                  <a:pt x="33683" y="68660"/>
                </a:lnTo>
                <a:lnTo>
                  <a:pt x="27177" y="57785"/>
                </a:lnTo>
                <a:lnTo>
                  <a:pt x="38100" y="51181"/>
                </a:lnTo>
                <a:lnTo>
                  <a:pt x="62853" y="51181"/>
                </a:lnTo>
                <a:lnTo>
                  <a:pt x="71754" y="45847"/>
                </a:lnTo>
                <a:lnTo>
                  <a:pt x="0" y="0"/>
                </a:lnTo>
                <a:close/>
              </a:path>
              <a:path w="767079" h="1275714">
                <a:moveTo>
                  <a:pt x="38100" y="51181"/>
                </a:moveTo>
                <a:lnTo>
                  <a:pt x="27177" y="57785"/>
                </a:lnTo>
                <a:lnTo>
                  <a:pt x="33683" y="68660"/>
                </a:lnTo>
                <a:lnTo>
                  <a:pt x="44631" y="62100"/>
                </a:lnTo>
                <a:lnTo>
                  <a:pt x="38100" y="51181"/>
                </a:lnTo>
                <a:close/>
              </a:path>
              <a:path w="767079" h="1275714">
                <a:moveTo>
                  <a:pt x="62853" y="51181"/>
                </a:moveTo>
                <a:lnTo>
                  <a:pt x="38100" y="51181"/>
                </a:lnTo>
                <a:lnTo>
                  <a:pt x="44631" y="62100"/>
                </a:lnTo>
                <a:lnTo>
                  <a:pt x="62853" y="51181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98976" y="4646676"/>
            <a:ext cx="1297940" cy="1381760"/>
          </a:xfrm>
          <a:custGeom>
            <a:avLst/>
            <a:gdLst/>
            <a:ahLst/>
            <a:cxnLst/>
            <a:rect l="l" t="t" r="r" b="b"/>
            <a:pathLst>
              <a:path w="1297939" h="1381760">
                <a:moveTo>
                  <a:pt x="56815" y="51159"/>
                </a:moveTo>
                <a:lnTo>
                  <a:pt x="47522" y="59898"/>
                </a:lnTo>
                <a:lnTo>
                  <a:pt x="1288414" y="1381721"/>
                </a:lnTo>
                <a:lnTo>
                  <a:pt x="1297686" y="1373022"/>
                </a:lnTo>
                <a:lnTo>
                  <a:pt x="56815" y="51159"/>
                </a:lnTo>
                <a:close/>
              </a:path>
              <a:path w="1297939" h="1381760">
                <a:moveTo>
                  <a:pt x="0" y="0"/>
                </a:moveTo>
                <a:lnTo>
                  <a:pt x="24384" y="81661"/>
                </a:lnTo>
                <a:lnTo>
                  <a:pt x="47522" y="59898"/>
                </a:lnTo>
                <a:lnTo>
                  <a:pt x="38862" y="50673"/>
                </a:lnTo>
                <a:lnTo>
                  <a:pt x="48133" y="41910"/>
                </a:lnTo>
                <a:lnTo>
                  <a:pt x="66649" y="41910"/>
                </a:lnTo>
                <a:lnTo>
                  <a:pt x="79883" y="29463"/>
                </a:lnTo>
                <a:lnTo>
                  <a:pt x="0" y="0"/>
                </a:lnTo>
                <a:close/>
              </a:path>
              <a:path w="1297939" h="1381760">
                <a:moveTo>
                  <a:pt x="48133" y="41910"/>
                </a:moveTo>
                <a:lnTo>
                  <a:pt x="38862" y="50673"/>
                </a:lnTo>
                <a:lnTo>
                  <a:pt x="47522" y="59898"/>
                </a:lnTo>
                <a:lnTo>
                  <a:pt x="56815" y="51159"/>
                </a:lnTo>
                <a:lnTo>
                  <a:pt x="48133" y="41910"/>
                </a:lnTo>
                <a:close/>
              </a:path>
              <a:path w="1297939" h="1381760">
                <a:moveTo>
                  <a:pt x="66649" y="41910"/>
                </a:moveTo>
                <a:lnTo>
                  <a:pt x="48133" y="41910"/>
                </a:lnTo>
                <a:lnTo>
                  <a:pt x="56815" y="51159"/>
                </a:lnTo>
                <a:lnTo>
                  <a:pt x="66649" y="4191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139054" y="5023358"/>
            <a:ext cx="3511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335280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MPI_Allgather(cont)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Function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868170"/>
            <a:ext cx="7217409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MPI_Allgather(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send_data,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send_count,MPI_Datatype  send_datatype,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recv_data,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recv_count,MPI_Datatype  recv_datatype,MPI_Comm</a:t>
            </a:r>
            <a:r>
              <a:rPr sz="1600" spc="-30" dirty="0">
                <a:latin typeface="Lucida Console"/>
                <a:cs typeface="Lucida Console"/>
              </a:rPr>
              <a:t> </a:t>
            </a:r>
            <a:r>
              <a:rPr sz="1600" spc="-5" dirty="0">
                <a:latin typeface="Lucida Console"/>
                <a:cs typeface="Lucida Console"/>
              </a:rPr>
              <a:t>communicator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elements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process are gathered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rank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There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root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Lucida Console"/>
                <a:cs typeface="Lucida Console"/>
              </a:rPr>
              <a:t>MPI_Allgather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922145" y="5282565"/>
            <a:ext cx="1773555" cy="844550"/>
          </a:xfrm>
          <a:custGeom>
            <a:avLst/>
            <a:gdLst/>
            <a:ahLst/>
            <a:cxnLst/>
            <a:rect l="l" t="t" r="r" b="b"/>
            <a:pathLst>
              <a:path w="1773554" h="844550">
                <a:moveTo>
                  <a:pt x="1701694" y="815729"/>
                </a:moveTo>
                <a:lnTo>
                  <a:pt x="1688083" y="844461"/>
                </a:lnTo>
                <a:lnTo>
                  <a:pt x="1773301" y="842568"/>
                </a:lnTo>
                <a:lnTo>
                  <a:pt x="1756519" y="821182"/>
                </a:lnTo>
                <a:lnTo>
                  <a:pt x="1713230" y="821182"/>
                </a:lnTo>
                <a:lnTo>
                  <a:pt x="1701694" y="815729"/>
                </a:lnTo>
                <a:close/>
              </a:path>
              <a:path w="1773554" h="844550">
                <a:moveTo>
                  <a:pt x="1707114" y="804289"/>
                </a:moveTo>
                <a:lnTo>
                  <a:pt x="1701694" y="815729"/>
                </a:lnTo>
                <a:lnTo>
                  <a:pt x="1713230" y="821182"/>
                </a:lnTo>
                <a:lnTo>
                  <a:pt x="1718564" y="809701"/>
                </a:lnTo>
                <a:lnTo>
                  <a:pt x="1707114" y="804289"/>
                </a:lnTo>
                <a:close/>
              </a:path>
              <a:path w="1773554" h="844550">
                <a:moveTo>
                  <a:pt x="1720722" y="775563"/>
                </a:moveTo>
                <a:lnTo>
                  <a:pt x="1707114" y="804289"/>
                </a:lnTo>
                <a:lnTo>
                  <a:pt x="1718564" y="809701"/>
                </a:lnTo>
                <a:lnTo>
                  <a:pt x="1713230" y="821182"/>
                </a:lnTo>
                <a:lnTo>
                  <a:pt x="1756519" y="821182"/>
                </a:lnTo>
                <a:lnTo>
                  <a:pt x="1720722" y="775563"/>
                </a:lnTo>
                <a:close/>
              </a:path>
              <a:path w="1773554" h="844550">
                <a:moveTo>
                  <a:pt x="5334" y="0"/>
                </a:moveTo>
                <a:lnTo>
                  <a:pt x="0" y="11430"/>
                </a:lnTo>
                <a:lnTo>
                  <a:pt x="1701694" y="815729"/>
                </a:lnTo>
                <a:lnTo>
                  <a:pt x="1707114" y="804289"/>
                </a:lnTo>
                <a:lnTo>
                  <a:pt x="5334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7344" y="5282310"/>
            <a:ext cx="2141855" cy="850900"/>
          </a:xfrm>
          <a:custGeom>
            <a:avLst/>
            <a:gdLst/>
            <a:ahLst/>
            <a:cxnLst/>
            <a:rect l="l" t="t" r="r" b="b"/>
            <a:pathLst>
              <a:path w="2141854" h="850900">
                <a:moveTo>
                  <a:pt x="57022" y="779576"/>
                </a:moveTo>
                <a:lnTo>
                  <a:pt x="0" y="842822"/>
                </a:lnTo>
                <a:lnTo>
                  <a:pt x="84835" y="850544"/>
                </a:lnTo>
                <a:lnTo>
                  <a:pt x="75060" y="825601"/>
                </a:lnTo>
                <a:lnTo>
                  <a:pt x="61467" y="825601"/>
                </a:lnTo>
                <a:lnTo>
                  <a:pt x="56768" y="813777"/>
                </a:lnTo>
                <a:lnTo>
                  <a:pt x="68610" y="809144"/>
                </a:lnTo>
                <a:lnTo>
                  <a:pt x="57022" y="779576"/>
                </a:lnTo>
                <a:close/>
              </a:path>
              <a:path w="2141854" h="850900">
                <a:moveTo>
                  <a:pt x="68610" y="809144"/>
                </a:moveTo>
                <a:lnTo>
                  <a:pt x="56768" y="813777"/>
                </a:lnTo>
                <a:lnTo>
                  <a:pt x="61467" y="825601"/>
                </a:lnTo>
                <a:lnTo>
                  <a:pt x="73253" y="820990"/>
                </a:lnTo>
                <a:lnTo>
                  <a:pt x="68610" y="809144"/>
                </a:lnTo>
                <a:close/>
              </a:path>
              <a:path w="2141854" h="850900">
                <a:moveTo>
                  <a:pt x="73253" y="820990"/>
                </a:moveTo>
                <a:lnTo>
                  <a:pt x="61467" y="825601"/>
                </a:lnTo>
                <a:lnTo>
                  <a:pt x="75060" y="825601"/>
                </a:lnTo>
                <a:lnTo>
                  <a:pt x="73253" y="820990"/>
                </a:lnTo>
                <a:close/>
              </a:path>
              <a:path w="2141854" h="850900">
                <a:moveTo>
                  <a:pt x="2136648" y="0"/>
                </a:moveTo>
                <a:lnTo>
                  <a:pt x="68610" y="809144"/>
                </a:lnTo>
                <a:lnTo>
                  <a:pt x="73253" y="820990"/>
                </a:lnTo>
                <a:lnTo>
                  <a:pt x="2141347" y="11937"/>
                </a:lnTo>
                <a:lnTo>
                  <a:pt x="2136648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9321" y="4735829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453389" y="0"/>
                </a:moveTo>
                <a:lnTo>
                  <a:pt x="396509" y="2506"/>
                </a:lnTo>
                <a:lnTo>
                  <a:pt x="341739" y="9823"/>
                </a:lnTo>
                <a:lnTo>
                  <a:pt x="289504" y="21650"/>
                </a:lnTo>
                <a:lnTo>
                  <a:pt x="240229" y="37685"/>
                </a:lnTo>
                <a:lnTo>
                  <a:pt x="194339" y="57626"/>
                </a:lnTo>
                <a:lnTo>
                  <a:pt x="152258" y="81172"/>
                </a:lnTo>
                <a:lnTo>
                  <a:pt x="114410" y="108020"/>
                </a:lnTo>
                <a:lnTo>
                  <a:pt x="81220" y="137868"/>
                </a:lnTo>
                <a:lnTo>
                  <a:pt x="53113" y="170416"/>
                </a:lnTo>
                <a:lnTo>
                  <a:pt x="30512" y="205361"/>
                </a:lnTo>
                <a:lnTo>
                  <a:pt x="13844" y="242402"/>
                </a:lnTo>
                <a:lnTo>
                  <a:pt x="3531" y="281237"/>
                </a:lnTo>
                <a:lnTo>
                  <a:pt x="0" y="321564"/>
                </a:lnTo>
                <a:lnTo>
                  <a:pt x="3531" y="361890"/>
                </a:lnTo>
                <a:lnTo>
                  <a:pt x="13844" y="400725"/>
                </a:lnTo>
                <a:lnTo>
                  <a:pt x="30512" y="437766"/>
                </a:lnTo>
                <a:lnTo>
                  <a:pt x="53113" y="472711"/>
                </a:lnTo>
                <a:lnTo>
                  <a:pt x="81220" y="505259"/>
                </a:lnTo>
                <a:lnTo>
                  <a:pt x="114410" y="535107"/>
                </a:lnTo>
                <a:lnTo>
                  <a:pt x="152258" y="561955"/>
                </a:lnTo>
                <a:lnTo>
                  <a:pt x="194339" y="585501"/>
                </a:lnTo>
                <a:lnTo>
                  <a:pt x="240229" y="605442"/>
                </a:lnTo>
                <a:lnTo>
                  <a:pt x="289504" y="621477"/>
                </a:lnTo>
                <a:lnTo>
                  <a:pt x="341739" y="633304"/>
                </a:lnTo>
                <a:lnTo>
                  <a:pt x="396509" y="640621"/>
                </a:lnTo>
                <a:lnTo>
                  <a:pt x="453389" y="643128"/>
                </a:lnTo>
                <a:lnTo>
                  <a:pt x="510270" y="640621"/>
                </a:lnTo>
                <a:lnTo>
                  <a:pt x="565040" y="633304"/>
                </a:lnTo>
                <a:lnTo>
                  <a:pt x="617275" y="621477"/>
                </a:lnTo>
                <a:lnTo>
                  <a:pt x="666550" y="605442"/>
                </a:lnTo>
                <a:lnTo>
                  <a:pt x="712440" y="585501"/>
                </a:lnTo>
                <a:lnTo>
                  <a:pt x="754521" y="561955"/>
                </a:lnTo>
                <a:lnTo>
                  <a:pt x="792369" y="535107"/>
                </a:lnTo>
                <a:lnTo>
                  <a:pt x="825559" y="505259"/>
                </a:lnTo>
                <a:lnTo>
                  <a:pt x="853666" y="472711"/>
                </a:lnTo>
                <a:lnTo>
                  <a:pt x="876267" y="437766"/>
                </a:lnTo>
                <a:lnTo>
                  <a:pt x="892935" y="400725"/>
                </a:lnTo>
                <a:lnTo>
                  <a:pt x="903248" y="361890"/>
                </a:lnTo>
                <a:lnTo>
                  <a:pt x="906779" y="321564"/>
                </a:lnTo>
                <a:lnTo>
                  <a:pt x="903248" y="281237"/>
                </a:lnTo>
                <a:lnTo>
                  <a:pt x="892935" y="242402"/>
                </a:lnTo>
                <a:lnTo>
                  <a:pt x="876267" y="205361"/>
                </a:lnTo>
                <a:lnTo>
                  <a:pt x="853666" y="170416"/>
                </a:lnTo>
                <a:lnTo>
                  <a:pt x="825559" y="137868"/>
                </a:lnTo>
                <a:lnTo>
                  <a:pt x="792369" y="108020"/>
                </a:lnTo>
                <a:lnTo>
                  <a:pt x="754521" y="81172"/>
                </a:lnTo>
                <a:lnTo>
                  <a:pt x="712440" y="57626"/>
                </a:lnTo>
                <a:lnTo>
                  <a:pt x="666550" y="37685"/>
                </a:lnTo>
                <a:lnTo>
                  <a:pt x="617275" y="21650"/>
                </a:lnTo>
                <a:lnTo>
                  <a:pt x="565040" y="9823"/>
                </a:lnTo>
                <a:lnTo>
                  <a:pt x="510270" y="2506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9321" y="4735829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0" y="321564"/>
                </a:moveTo>
                <a:lnTo>
                  <a:pt x="3531" y="281237"/>
                </a:lnTo>
                <a:lnTo>
                  <a:pt x="13844" y="242402"/>
                </a:lnTo>
                <a:lnTo>
                  <a:pt x="30512" y="205361"/>
                </a:lnTo>
                <a:lnTo>
                  <a:pt x="53113" y="170416"/>
                </a:lnTo>
                <a:lnTo>
                  <a:pt x="81220" y="137868"/>
                </a:lnTo>
                <a:lnTo>
                  <a:pt x="114410" y="108020"/>
                </a:lnTo>
                <a:lnTo>
                  <a:pt x="152258" y="81172"/>
                </a:lnTo>
                <a:lnTo>
                  <a:pt x="194339" y="57626"/>
                </a:lnTo>
                <a:lnTo>
                  <a:pt x="240229" y="37685"/>
                </a:lnTo>
                <a:lnTo>
                  <a:pt x="289504" y="21650"/>
                </a:lnTo>
                <a:lnTo>
                  <a:pt x="341739" y="9823"/>
                </a:lnTo>
                <a:lnTo>
                  <a:pt x="396509" y="2506"/>
                </a:lnTo>
                <a:lnTo>
                  <a:pt x="453389" y="0"/>
                </a:lnTo>
                <a:lnTo>
                  <a:pt x="510270" y="2506"/>
                </a:lnTo>
                <a:lnTo>
                  <a:pt x="565040" y="9823"/>
                </a:lnTo>
                <a:lnTo>
                  <a:pt x="617275" y="21650"/>
                </a:lnTo>
                <a:lnTo>
                  <a:pt x="666550" y="37685"/>
                </a:lnTo>
                <a:lnTo>
                  <a:pt x="712440" y="57626"/>
                </a:lnTo>
                <a:lnTo>
                  <a:pt x="754521" y="81172"/>
                </a:lnTo>
                <a:lnTo>
                  <a:pt x="792369" y="108020"/>
                </a:lnTo>
                <a:lnTo>
                  <a:pt x="825559" y="137868"/>
                </a:lnTo>
                <a:lnTo>
                  <a:pt x="853666" y="170416"/>
                </a:lnTo>
                <a:lnTo>
                  <a:pt x="876267" y="205361"/>
                </a:lnTo>
                <a:lnTo>
                  <a:pt x="892935" y="242402"/>
                </a:lnTo>
                <a:lnTo>
                  <a:pt x="903248" y="281237"/>
                </a:lnTo>
                <a:lnTo>
                  <a:pt x="906779" y="321564"/>
                </a:lnTo>
                <a:lnTo>
                  <a:pt x="903248" y="361890"/>
                </a:lnTo>
                <a:lnTo>
                  <a:pt x="892935" y="400725"/>
                </a:lnTo>
                <a:lnTo>
                  <a:pt x="876267" y="437766"/>
                </a:lnTo>
                <a:lnTo>
                  <a:pt x="853666" y="472711"/>
                </a:lnTo>
                <a:lnTo>
                  <a:pt x="825559" y="505259"/>
                </a:lnTo>
                <a:lnTo>
                  <a:pt x="792369" y="535107"/>
                </a:lnTo>
                <a:lnTo>
                  <a:pt x="754521" y="561955"/>
                </a:lnTo>
                <a:lnTo>
                  <a:pt x="712440" y="585501"/>
                </a:lnTo>
                <a:lnTo>
                  <a:pt x="666550" y="605442"/>
                </a:lnTo>
                <a:lnTo>
                  <a:pt x="617275" y="621477"/>
                </a:lnTo>
                <a:lnTo>
                  <a:pt x="565040" y="633304"/>
                </a:lnTo>
                <a:lnTo>
                  <a:pt x="510270" y="640621"/>
                </a:lnTo>
                <a:lnTo>
                  <a:pt x="453389" y="643128"/>
                </a:lnTo>
                <a:lnTo>
                  <a:pt x="396509" y="640621"/>
                </a:lnTo>
                <a:lnTo>
                  <a:pt x="341739" y="633304"/>
                </a:lnTo>
                <a:lnTo>
                  <a:pt x="289504" y="621477"/>
                </a:lnTo>
                <a:lnTo>
                  <a:pt x="240229" y="605442"/>
                </a:lnTo>
                <a:lnTo>
                  <a:pt x="194339" y="585501"/>
                </a:lnTo>
                <a:lnTo>
                  <a:pt x="152258" y="561955"/>
                </a:lnTo>
                <a:lnTo>
                  <a:pt x="114410" y="535107"/>
                </a:lnTo>
                <a:lnTo>
                  <a:pt x="81220" y="505259"/>
                </a:lnTo>
                <a:lnTo>
                  <a:pt x="53113" y="472711"/>
                </a:lnTo>
                <a:lnTo>
                  <a:pt x="30512" y="437766"/>
                </a:lnTo>
                <a:lnTo>
                  <a:pt x="13844" y="400725"/>
                </a:lnTo>
                <a:lnTo>
                  <a:pt x="3531" y="361890"/>
                </a:lnTo>
                <a:lnTo>
                  <a:pt x="0" y="32156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94479" y="5041646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1569" y="586816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6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2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6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1569" y="586816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0" y="371856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6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2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6605" y="6147714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3886" y="5956553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3886" y="5956553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86280" y="5914135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608" y="5571744"/>
            <a:ext cx="7848600" cy="38100"/>
          </a:xfrm>
          <a:custGeom>
            <a:avLst/>
            <a:gdLst/>
            <a:ahLst/>
            <a:cxnLst/>
            <a:rect l="l" t="t" r="r" b="b"/>
            <a:pathLst>
              <a:path w="7848600" h="38100">
                <a:moveTo>
                  <a:pt x="0" y="0"/>
                </a:moveTo>
                <a:lnTo>
                  <a:pt x="7848600" y="380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2558" y="589102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10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3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7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2558" y="5891021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10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7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3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17340" y="6170269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44873" y="5979414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4873" y="5979414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57015" y="5936691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78930" y="5854446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493014" y="0"/>
                </a:moveTo>
                <a:lnTo>
                  <a:pt x="439294" y="2177"/>
                </a:lnTo>
                <a:lnTo>
                  <a:pt x="387249" y="8559"/>
                </a:lnTo>
                <a:lnTo>
                  <a:pt x="337181" y="18918"/>
                </a:lnTo>
                <a:lnTo>
                  <a:pt x="289391" y="33028"/>
                </a:lnTo>
                <a:lnTo>
                  <a:pt x="244178" y="50664"/>
                </a:lnTo>
                <a:lnTo>
                  <a:pt x="201844" y="71598"/>
                </a:lnTo>
                <a:lnTo>
                  <a:pt x="162690" y="95605"/>
                </a:lnTo>
                <a:lnTo>
                  <a:pt x="127015" y="122457"/>
                </a:lnTo>
                <a:lnTo>
                  <a:pt x="95121" y="151929"/>
                </a:lnTo>
                <a:lnTo>
                  <a:pt x="67309" y="183794"/>
                </a:lnTo>
                <a:lnTo>
                  <a:pt x="43880" y="217826"/>
                </a:lnTo>
                <a:lnTo>
                  <a:pt x="25133" y="253798"/>
                </a:lnTo>
                <a:lnTo>
                  <a:pt x="11371" y="291484"/>
                </a:lnTo>
                <a:lnTo>
                  <a:pt x="2892" y="330658"/>
                </a:lnTo>
                <a:lnTo>
                  <a:pt x="0" y="371093"/>
                </a:lnTo>
                <a:lnTo>
                  <a:pt x="2892" y="411529"/>
                </a:lnTo>
                <a:lnTo>
                  <a:pt x="11371" y="450703"/>
                </a:lnTo>
                <a:lnTo>
                  <a:pt x="25133" y="488389"/>
                </a:lnTo>
                <a:lnTo>
                  <a:pt x="43880" y="524361"/>
                </a:lnTo>
                <a:lnTo>
                  <a:pt x="67309" y="558393"/>
                </a:lnTo>
                <a:lnTo>
                  <a:pt x="95121" y="590258"/>
                </a:lnTo>
                <a:lnTo>
                  <a:pt x="127015" y="619730"/>
                </a:lnTo>
                <a:lnTo>
                  <a:pt x="162690" y="646582"/>
                </a:lnTo>
                <a:lnTo>
                  <a:pt x="201844" y="670589"/>
                </a:lnTo>
                <a:lnTo>
                  <a:pt x="244178" y="691523"/>
                </a:lnTo>
                <a:lnTo>
                  <a:pt x="289391" y="709159"/>
                </a:lnTo>
                <a:lnTo>
                  <a:pt x="337181" y="723269"/>
                </a:lnTo>
                <a:lnTo>
                  <a:pt x="387249" y="733628"/>
                </a:lnTo>
                <a:lnTo>
                  <a:pt x="439294" y="740010"/>
                </a:lnTo>
                <a:lnTo>
                  <a:pt x="493014" y="742187"/>
                </a:lnTo>
                <a:lnTo>
                  <a:pt x="546733" y="740010"/>
                </a:lnTo>
                <a:lnTo>
                  <a:pt x="598778" y="733628"/>
                </a:lnTo>
                <a:lnTo>
                  <a:pt x="648846" y="723269"/>
                </a:lnTo>
                <a:lnTo>
                  <a:pt x="696636" y="709159"/>
                </a:lnTo>
                <a:lnTo>
                  <a:pt x="741849" y="691523"/>
                </a:lnTo>
                <a:lnTo>
                  <a:pt x="784183" y="670589"/>
                </a:lnTo>
                <a:lnTo>
                  <a:pt x="823337" y="646582"/>
                </a:lnTo>
                <a:lnTo>
                  <a:pt x="859012" y="619730"/>
                </a:lnTo>
                <a:lnTo>
                  <a:pt x="890906" y="590258"/>
                </a:lnTo>
                <a:lnTo>
                  <a:pt x="918718" y="558393"/>
                </a:lnTo>
                <a:lnTo>
                  <a:pt x="942147" y="524361"/>
                </a:lnTo>
                <a:lnTo>
                  <a:pt x="960894" y="488389"/>
                </a:lnTo>
                <a:lnTo>
                  <a:pt x="974656" y="450703"/>
                </a:lnTo>
                <a:lnTo>
                  <a:pt x="983135" y="411529"/>
                </a:lnTo>
                <a:lnTo>
                  <a:pt x="986027" y="371093"/>
                </a:lnTo>
                <a:lnTo>
                  <a:pt x="983135" y="330658"/>
                </a:lnTo>
                <a:lnTo>
                  <a:pt x="974656" y="291484"/>
                </a:lnTo>
                <a:lnTo>
                  <a:pt x="960894" y="253798"/>
                </a:lnTo>
                <a:lnTo>
                  <a:pt x="942147" y="217826"/>
                </a:lnTo>
                <a:lnTo>
                  <a:pt x="918718" y="183794"/>
                </a:lnTo>
                <a:lnTo>
                  <a:pt x="890906" y="151929"/>
                </a:lnTo>
                <a:lnTo>
                  <a:pt x="859012" y="122457"/>
                </a:lnTo>
                <a:lnTo>
                  <a:pt x="823337" y="95605"/>
                </a:lnTo>
                <a:lnTo>
                  <a:pt x="784183" y="71598"/>
                </a:lnTo>
                <a:lnTo>
                  <a:pt x="741849" y="50664"/>
                </a:lnTo>
                <a:lnTo>
                  <a:pt x="696636" y="33028"/>
                </a:lnTo>
                <a:lnTo>
                  <a:pt x="648846" y="18918"/>
                </a:lnTo>
                <a:lnTo>
                  <a:pt x="598778" y="8559"/>
                </a:lnTo>
                <a:lnTo>
                  <a:pt x="546733" y="2177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8930" y="5854446"/>
            <a:ext cx="986155" cy="742315"/>
          </a:xfrm>
          <a:custGeom>
            <a:avLst/>
            <a:gdLst/>
            <a:ahLst/>
            <a:cxnLst/>
            <a:rect l="l" t="t" r="r" b="b"/>
            <a:pathLst>
              <a:path w="986154" h="742315">
                <a:moveTo>
                  <a:pt x="0" y="371093"/>
                </a:moveTo>
                <a:lnTo>
                  <a:pt x="2892" y="330658"/>
                </a:lnTo>
                <a:lnTo>
                  <a:pt x="11371" y="291484"/>
                </a:lnTo>
                <a:lnTo>
                  <a:pt x="25133" y="253798"/>
                </a:lnTo>
                <a:lnTo>
                  <a:pt x="43880" y="217826"/>
                </a:lnTo>
                <a:lnTo>
                  <a:pt x="67309" y="183794"/>
                </a:lnTo>
                <a:lnTo>
                  <a:pt x="95121" y="151929"/>
                </a:lnTo>
                <a:lnTo>
                  <a:pt x="127015" y="122457"/>
                </a:lnTo>
                <a:lnTo>
                  <a:pt x="162690" y="95605"/>
                </a:lnTo>
                <a:lnTo>
                  <a:pt x="201844" y="71598"/>
                </a:lnTo>
                <a:lnTo>
                  <a:pt x="244178" y="50664"/>
                </a:lnTo>
                <a:lnTo>
                  <a:pt x="289391" y="33028"/>
                </a:lnTo>
                <a:lnTo>
                  <a:pt x="337181" y="18918"/>
                </a:lnTo>
                <a:lnTo>
                  <a:pt x="387249" y="8559"/>
                </a:lnTo>
                <a:lnTo>
                  <a:pt x="439294" y="2177"/>
                </a:lnTo>
                <a:lnTo>
                  <a:pt x="493014" y="0"/>
                </a:lnTo>
                <a:lnTo>
                  <a:pt x="546733" y="2177"/>
                </a:lnTo>
                <a:lnTo>
                  <a:pt x="598778" y="8559"/>
                </a:lnTo>
                <a:lnTo>
                  <a:pt x="648846" y="18918"/>
                </a:lnTo>
                <a:lnTo>
                  <a:pt x="696636" y="33028"/>
                </a:lnTo>
                <a:lnTo>
                  <a:pt x="741849" y="50664"/>
                </a:lnTo>
                <a:lnTo>
                  <a:pt x="784183" y="71598"/>
                </a:lnTo>
                <a:lnTo>
                  <a:pt x="823337" y="95605"/>
                </a:lnTo>
                <a:lnTo>
                  <a:pt x="859012" y="122457"/>
                </a:lnTo>
                <a:lnTo>
                  <a:pt x="890906" y="151929"/>
                </a:lnTo>
                <a:lnTo>
                  <a:pt x="918718" y="183794"/>
                </a:lnTo>
                <a:lnTo>
                  <a:pt x="942147" y="217826"/>
                </a:lnTo>
                <a:lnTo>
                  <a:pt x="960894" y="253798"/>
                </a:lnTo>
                <a:lnTo>
                  <a:pt x="974656" y="291484"/>
                </a:lnTo>
                <a:lnTo>
                  <a:pt x="983135" y="330658"/>
                </a:lnTo>
                <a:lnTo>
                  <a:pt x="986027" y="371093"/>
                </a:lnTo>
                <a:lnTo>
                  <a:pt x="983135" y="411529"/>
                </a:lnTo>
                <a:lnTo>
                  <a:pt x="974656" y="450703"/>
                </a:lnTo>
                <a:lnTo>
                  <a:pt x="960894" y="488389"/>
                </a:lnTo>
                <a:lnTo>
                  <a:pt x="942147" y="524361"/>
                </a:lnTo>
                <a:lnTo>
                  <a:pt x="918718" y="558393"/>
                </a:lnTo>
                <a:lnTo>
                  <a:pt x="890906" y="590258"/>
                </a:lnTo>
                <a:lnTo>
                  <a:pt x="859012" y="619730"/>
                </a:lnTo>
                <a:lnTo>
                  <a:pt x="823337" y="646582"/>
                </a:lnTo>
                <a:lnTo>
                  <a:pt x="784183" y="670589"/>
                </a:lnTo>
                <a:lnTo>
                  <a:pt x="741849" y="691523"/>
                </a:lnTo>
                <a:lnTo>
                  <a:pt x="696636" y="709159"/>
                </a:lnTo>
                <a:lnTo>
                  <a:pt x="648846" y="723269"/>
                </a:lnTo>
                <a:lnTo>
                  <a:pt x="598778" y="733628"/>
                </a:lnTo>
                <a:lnTo>
                  <a:pt x="546733" y="740010"/>
                </a:lnTo>
                <a:lnTo>
                  <a:pt x="493014" y="742187"/>
                </a:lnTo>
                <a:lnTo>
                  <a:pt x="439294" y="740010"/>
                </a:lnTo>
                <a:lnTo>
                  <a:pt x="387249" y="733628"/>
                </a:lnTo>
                <a:lnTo>
                  <a:pt x="337181" y="723269"/>
                </a:lnTo>
                <a:lnTo>
                  <a:pt x="289391" y="709159"/>
                </a:lnTo>
                <a:lnTo>
                  <a:pt x="244178" y="691523"/>
                </a:lnTo>
                <a:lnTo>
                  <a:pt x="201844" y="670589"/>
                </a:lnTo>
                <a:lnTo>
                  <a:pt x="162690" y="646582"/>
                </a:lnTo>
                <a:lnTo>
                  <a:pt x="127015" y="619730"/>
                </a:lnTo>
                <a:lnTo>
                  <a:pt x="95121" y="590258"/>
                </a:lnTo>
                <a:lnTo>
                  <a:pt x="67309" y="558393"/>
                </a:lnTo>
                <a:lnTo>
                  <a:pt x="43880" y="524361"/>
                </a:lnTo>
                <a:lnTo>
                  <a:pt x="25133" y="488389"/>
                </a:lnTo>
                <a:lnTo>
                  <a:pt x="11371" y="450703"/>
                </a:lnTo>
                <a:lnTo>
                  <a:pt x="2892" y="411529"/>
                </a:lnTo>
                <a:lnTo>
                  <a:pt x="0" y="371093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94601" y="613369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21245" y="594283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1245" y="594283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34276" y="5900115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32071" y="5377941"/>
            <a:ext cx="76200" cy="600710"/>
          </a:xfrm>
          <a:custGeom>
            <a:avLst/>
            <a:gdLst/>
            <a:ahLst/>
            <a:cxnLst/>
            <a:rect l="l" t="t" r="r" b="b"/>
            <a:pathLst>
              <a:path w="76200" h="600710">
                <a:moveTo>
                  <a:pt x="31749" y="524111"/>
                </a:moveTo>
                <a:lnTo>
                  <a:pt x="0" y="525068"/>
                </a:lnTo>
                <a:lnTo>
                  <a:pt x="40386" y="600087"/>
                </a:lnTo>
                <a:lnTo>
                  <a:pt x="69699" y="536803"/>
                </a:lnTo>
                <a:lnTo>
                  <a:pt x="32130" y="536803"/>
                </a:lnTo>
                <a:lnTo>
                  <a:pt x="31749" y="524111"/>
                </a:lnTo>
                <a:close/>
              </a:path>
              <a:path w="76200" h="600710">
                <a:moveTo>
                  <a:pt x="44449" y="523727"/>
                </a:moveTo>
                <a:lnTo>
                  <a:pt x="31749" y="524111"/>
                </a:lnTo>
                <a:lnTo>
                  <a:pt x="32130" y="536803"/>
                </a:lnTo>
                <a:lnTo>
                  <a:pt x="44830" y="536422"/>
                </a:lnTo>
                <a:lnTo>
                  <a:pt x="44449" y="523727"/>
                </a:lnTo>
                <a:close/>
              </a:path>
              <a:path w="76200" h="600710">
                <a:moveTo>
                  <a:pt x="76200" y="522770"/>
                </a:moveTo>
                <a:lnTo>
                  <a:pt x="44449" y="523727"/>
                </a:lnTo>
                <a:lnTo>
                  <a:pt x="44830" y="536422"/>
                </a:lnTo>
                <a:lnTo>
                  <a:pt x="32130" y="536803"/>
                </a:lnTo>
                <a:lnTo>
                  <a:pt x="69699" y="536803"/>
                </a:lnTo>
                <a:lnTo>
                  <a:pt x="76200" y="522770"/>
                </a:lnTo>
                <a:close/>
              </a:path>
              <a:path w="76200" h="600710">
                <a:moveTo>
                  <a:pt x="28701" y="0"/>
                </a:moveTo>
                <a:lnTo>
                  <a:pt x="16001" y="381"/>
                </a:lnTo>
                <a:lnTo>
                  <a:pt x="31749" y="524111"/>
                </a:lnTo>
                <a:lnTo>
                  <a:pt x="44449" y="523727"/>
                </a:lnTo>
                <a:lnTo>
                  <a:pt x="28701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778502" y="6272021"/>
          <a:ext cx="1423670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153"/>
                <a:gridCol w="483108"/>
                <a:gridCol w="470153"/>
              </a:tblGrid>
              <a:tr h="182880">
                <a:tc>
                  <a:txBody>
                    <a:bodyPr/>
                    <a:lstStyle/>
                    <a:p>
                      <a:pPr marL="1257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3926585" y="488822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6585" y="488822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38980" y="4846446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36842" y="4766309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453389" y="0"/>
                </a:moveTo>
                <a:lnTo>
                  <a:pt x="396509" y="2510"/>
                </a:lnTo>
                <a:lnTo>
                  <a:pt x="341739" y="9841"/>
                </a:lnTo>
                <a:lnTo>
                  <a:pt x="289504" y="21691"/>
                </a:lnTo>
                <a:lnTo>
                  <a:pt x="240229" y="37758"/>
                </a:lnTo>
                <a:lnTo>
                  <a:pt x="194339" y="57739"/>
                </a:lnTo>
                <a:lnTo>
                  <a:pt x="152258" y="81334"/>
                </a:lnTo>
                <a:lnTo>
                  <a:pt x="114410" y="108241"/>
                </a:lnTo>
                <a:lnTo>
                  <a:pt x="81220" y="138157"/>
                </a:lnTo>
                <a:lnTo>
                  <a:pt x="53113" y="170781"/>
                </a:lnTo>
                <a:lnTo>
                  <a:pt x="30512" y="205812"/>
                </a:lnTo>
                <a:lnTo>
                  <a:pt x="13844" y="242948"/>
                </a:lnTo>
                <a:lnTo>
                  <a:pt x="3531" y="281886"/>
                </a:lnTo>
                <a:lnTo>
                  <a:pt x="0" y="322325"/>
                </a:lnTo>
                <a:lnTo>
                  <a:pt x="3531" y="362765"/>
                </a:lnTo>
                <a:lnTo>
                  <a:pt x="13844" y="401703"/>
                </a:lnTo>
                <a:lnTo>
                  <a:pt x="30512" y="438839"/>
                </a:lnTo>
                <a:lnTo>
                  <a:pt x="53113" y="473870"/>
                </a:lnTo>
                <a:lnTo>
                  <a:pt x="81220" y="506494"/>
                </a:lnTo>
                <a:lnTo>
                  <a:pt x="114410" y="536410"/>
                </a:lnTo>
                <a:lnTo>
                  <a:pt x="152258" y="563317"/>
                </a:lnTo>
                <a:lnTo>
                  <a:pt x="194339" y="586912"/>
                </a:lnTo>
                <a:lnTo>
                  <a:pt x="240229" y="606893"/>
                </a:lnTo>
                <a:lnTo>
                  <a:pt x="289504" y="622960"/>
                </a:lnTo>
                <a:lnTo>
                  <a:pt x="341739" y="634810"/>
                </a:lnTo>
                <a:lnTo>
                  <a:pt x="396509" y="642141"/>
                </a:lnTo>
                <a:lnTo>
                  <a:pt x="453389" y="644651"/>
                </a:lnTo>
                <a:lnTo>
                  <a:pt x="510270" y="642141"/>
                </a:lnTo>
                <a:lnTo>
                  <a:pt x="565040" y="634810"/>
                </a:lnTo>
                <a:lnTo>
                  <a:pt x="617275" y="622960"/>
                </a:lnTo>
                <a:lnTo>
                  <a:pt x="666550" y="606893"/>
                </a:lnTo>
                <a:lnTo>
                  <a:pt x="712440" y="586912"/>
                </a:lnTo>
                <a:lnTo>
                  <a:pt x="754521" y="563317"/>
                </a:lnTo>
                <a:lnTo>
                  <a:pt x="792369" y="536410"/>
                </a:lnTo>
                <a:lnTo>
                  <a:pt x="825559" y="506494"/>
                </a:lnTo>
                <a:lnTo>
                  <a:pt x="853666" y="473870"/>
                </a:lnTo>
                <a:lnTo>
                  <a:pt x="876267" y="438839"/>
                </a:lnTo>
                <a:lnTo>
                  <a:pt x="892935" y="401703"/>
                </a:lnTo>
                <a:lnTo>
                  <a:pt x="903248" y="362765"/>
                </a:lnTo>
                <a:lnTo>
                  <a:pt x="906779" y="322325"/>
                </a:lnTo>
                <a:lnTo>
                  <a:pt x="903248" y="281886"/>
                </a:lnTo>
                <a:lnTo>
                  <a:pt x="892935" y="242948"/>
                </a:lnTo>
                <a:lnTo>
                  <a:pt x="876267" y="205812"/>
                </a:lnTo>
                <a:lnTo>
                  <a:pt x="853666" y="170781"/>
                </a:lnTo>
                <a:lnTo>
                  <a:pt x="825559" y="138157"/>
                </a:lnTo>
                <a:lnTo>
                  <a:pt x="792369" y="108241"/>
                </a:lnTo>
                <a:lnTo>
                  <a:pt x="754521" y="81334"/>
                </a:lnTo>
                <a:lnTo>
                  <a:pt x="712440" y="57739"/>
                </a:lnTo>
                <a:lnTo>
                  <a:pt x="666550" y="37758"/>
                </a:lnTo>
                <a:lnTo>
                  <a:pt x="617275" y="21691"/>
                </a:lnTo>
                <a:lnTo>
                  <a:pt x="565040" y="9841"/>
                </a:lnTo>
                <a:lnTo>
                  <a:pt x="510270" y="2510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6842" y="4766309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0" y="322325"/>
                </a:moveTo>
                <a:lnTo>
                  <a:pt x="3531" y="281886"/>
                </a:lnTo>
                <a:lnTo>
                  <a:pt x="13844" y="242948"/>
                </a:lnTo>
                <a:lnTo>
                  <a:pt x="30512" y="205812"/>
                </a:lnTo>
                <a:lnTo>
                  <a:pt x="53113" y="170781"/>
                </a:lnTo>
                <a:lnTo>
                  <a:pt x="81220" y="138157"/>
                </a:lnTo>
                <a:lnTo>
                  <a:pt x="114410" y="108241"/>
                </a:lnTo>
                <a:lnTo>
                  <a:pt x="152258" y="81334"/>
                </a:lnTo>
                <a:lnTo>
                  <a:pt x="194339" y="57739"/>
                </a:lnTo>
                <a:lnTo>
                  <a:pt x="240229" y="37758"/>
                </a:lnTo>
                <a:lnTo>
                  <a:pt x="289504" y="21691"/>
                </a:lnTo>
                <a:lnTo>
                  <a:pt x="341739" y="9841"/>
                </a:lnTo>
                <a:lnTo>
                  <a:pt x="396509" y="2510"/>
                </a:lnTo>
                <a:lnTo>
                  <a:pt x="453389" y="0"/>
                </a:lnTo>
                <a:lnTo>
                  <a:pt x="510270" y="2510"/>
                </a:lnTo>
                <a:lnTo>
                  <a:pt x="565040" y="9841"/>
                </a:lnTo>
                <a:lnTo>
                  <a:pt x="617275" y="21691"/>
                </a:lnTo>
                <a:lnTo>
                  <a:pt x="666550" y="37758"/>
                </a:lnTo>
                <a:lnTo>
                  <a:pt x="712440" y="57739"/>
                </a:lnTo>
                <a:lnTo>
                  <a:pt x="754521" y="81334"/>
                </a:lnTo>
                <a:lnTo>
                  <a:pt x="792369" y="108241"/>
                </a:lnTo>
                <a:lnTo>
                  <a:pt x="825559" y="138157"/>
                </a:lnTo>
                <a:lnTo>
                  <a:pt x="853666" y="170781"/>
                </a:lnTo>
                <a:lnTo>
                  <a:pt x="876267" y="205812"/>
                </a:lnTo>
                <a:lnTo>
                  <a:pt x="892935" y="242948"/>
                </a:lnTo>
                <a:lnTo>
                  <a:pt x="903248" y="281886"/>
                </a:lnTo>
                <a:lnTo>
                  <a:pt x="906779" y="322325"/>
                </a:lnTo>
                <a:lnTo>
                  <a:pt x="903248" y="362765"/>
                </a:lnTo>
                <a:lnTo>
                  <a:pt x="892935" y="401703"/>
                </a:lnTo>
                <a:lnTo>
                  <a:pt x="876267" y="438839"/>
                </a:lnTo>
                <a:lnTo>
                  <a:pt x="853666" y="473870"/>
                </a:lnTo>
                <a:lnTo>
                  <a:pt x="825559" y="506494"/>
                </a:lnTo>
                <a:lnTo>
                  <a:pt x="792369" y="536410"/>
                </a:lnTo>
                <a:lnTo>
                  <a:pt x="754521" y="563317"/>
                </a:lnTo>
                <a:lnTo>
                  <a:pt x="712440" y="586912"/>
                </a:lnTo>
                <a:lnTo>
                  <a:pt x="666550" y="606893"/>
                </a:lnTo>
                <a:lnTo>
                  <a:pt x="617275" y="622960"/>
                </a:lnTo>
                <a:lnTo>
                  <a:pt x="565040" y="634810"/>
                </a:lnTo>
                <a:lnTo>
                  <a:pt x="510270" y="642141"/>
                </a:lnTo>
                <a:lnTo>
                  <a:pt x="453389" y="644651"/>
                </a:lnTo>
                <a:lnTo>
                  <a:pt x="396509" y="642141"/>
                </a:lnTo>
                <a:lnTo>
                  <a:pt x="341739" y="634810"/>
                </a:lnTo>
                <a:lnTo>
                  <a:pt x="289504" y="622960"/>
                </a:lnTo>
                <a:lnTo>
                  <a:pt x="240229" y="606893"/>
                </a:lnTo>
                <a:lnTo>
                  <a:pt x="194339" y="586912"/>
                </a:lnTo>
                <a:lnTo>
                  <a:pt x="152258" y="563317"/>
                </a:lnTo>
                <a:lnTo>
                  <a:pt x="114410" y="536410"/>
                </a:lnTo>
                <a:lnTo>
                  <a:pt x="81220" y="506494"/>
                </a:lnTo>
                <a:lnTo>
                  <a:pt x="53113" y="473870"/>
                </a:lnTo>
                <a:lnTo>
                  <a:pt x="30512" y="438839"/>
                </a:lnTo>
                <a:lnTo>
                  <a:pt x="13844" y="401703"/>
                </a:lnTo>
                <a:lnTo>
                  <a:pt x="3531" y="362765"/>
                </a:lnTo>
                <a:lnTo>
                  <a:pt x="0" y="322325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12634" y="5072633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991350" y="490804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91350" y="490804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104380" y="4865370"/>
            <a:ext cx="23050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52905" y="4740402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9" y="2506"/>
                </a:lnTo>
                <a:lnTo>
                  <a:pt x="341193" y="9823"/>
                </a:lnTo>
                <a:lnTo>
                  <a:pt x="289053" y="21650"/>
                </a:lnTo>
                <a:lnTo>
                  <a:pt x="239864" y="37685"/>
                </a:lnTo>
                <a:lnTo>
                  <a:pt x="194050" y="57626"/>
                </a:lnTo>
                <a:lnTo>
                  <a:pt x="152037" y="81172"/>
                </a:lnTo>
                <a:lnTo>
                  <a:pt x="114247" y="108020"/>
                </a:lnTo>
                <a:lnTo>
                  <a:pt x="81107" y="137868"/>
                </a:lnTo>
                <a:lnTo>
                  <a:pt x="53041" y="170416"/>
                </a:lnTo>
                <a:lnTo>
                  <a:pt x="30472" y="205361"/>
                </a:lnTo>
                <a:lnTo>
                  <a:pt x="13826" y="242402"/>
                </a:lnTo>
                <a:lnTo>
                  <a:pt x="3527" y="281237"/>
                </a:lnTo>
                <a:lnTo>
                  <a:pt x="0" y="321564"/>
                </a:lnTo>
                <a:lnTo>
                  <a:pt x="3527" y="361890"/>
                </a:lnTo>
                <a:lnTo>
                  <a:pt x="13826" y="400725"/>
                </a:lnTo>
                <a:lnTo>
                  <a:pt x="30472" y="437766"/>
                </a:lnTo>
                <a:lnTo>
                  <a:pt x="53041" y="472711"/>
                </a:lnTo>
                <a:lnTo>
                  <a:pt x="81107" y="505259"/>
                </a:lnTo>
                <a:lnTo>
                  <a:pt x="114247" y="535107"/>
                </a:lnTo>
                <a:lnTo>
                  <a:pt x="152037" y="561955"/>
                </a:lnTo>
                <a:lnTo>
                  <a:pt x="194050" y="585501"/>
                </a:lnTo>
                <a:lnTo>
                  <a:pt x="239864" y="605442"/>
                </a:lnTo>
                <a:lnTo>
                  <a:pt x="289053" y="621477"/>
                </a:lnTo>
                <a:lnTo>
                  <a:pt x="341193" y="633304"/>
                </a:lnTo>
                <a:lnTo>
                  <a:pt x="395859" y="640621"/>
                </a:lnTo>
                <a:lnTo>
                  <a:pt x="452628" y="643128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4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2905" y="4740402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4"/>
                </a:moveTo>
                <a:lnTo>
                  <a:pt x="3527" y="281237"/>
                </a:lnTo>
                <a:lnTo>
                  <a:pt x="13826" y="242402"/>
                </a:lnTo>
                <a:lnTo>
                  <a:pt x="30472" y="205361"/>
                </a:lnTo>
                <a:lnTo>
                  <a:pt x="53041" y="170416"/>
                </a:lnTo>
                <a:lnTo>
                  <a:pt x="81107" y="137868"/>
                </a:lnTo>
                <a:lnTo>
                  <a:pt x="114247" y="108020"/>
                </a:lnTo>
                <a:lnTo>
                  <a:pt x="152037" y="81172"/>
                </a:lnTo>
                <a:lnTo>
                  <a:pt x="194050" y="57626"/>
                </a:lnTo>
                <a:lnTo>
                  <a:pt x="239864" y="37685"/>
                </a:lnTo>
                <a:lnTo>
                  <a:pt x="289053" y="21650"/>
                </a:lnTo>
                <a:lnTo>
                  <a:pt x="341193" y="9823"/>
                </a:lnTo>
                <a:lnTo>
                  <a:pt x="395859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4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8"/>
                </a:lnTo>
                <a:lnTo>
                  <a:pt x="395859" y="640621"/>
                </a:lnTo>
                <a:lnTo>
                  <a:pt x="341193" y="633304"/>
                </a:lnTo>
                <a:lnTo>
                  <a:pt x="289053" y="621477"/>
                </a:lnTo>
                <a:lnTo>
                  <a:pt x="239864" y="605442"/>
                </a:lnTo>
                <a:lnTo>
                  <a:pt x="194050" y="585501"/>
                </a:lnTo>
                <a:lnTo>
                  <a:pt x="152037" y="561955"/>
                </a:lnTo>
                <a:lnTo>
                  <a:pt x="114247" y="535107"/>
                </a:lnTo>
                <a:lnTo>
                  <a:pt x="81107" y="505259"/>
                </a:lnTo>
                <a:lnTo>
                  <a:pt x="53041" y="472711"/>
                </a:lnTo>
                <a:lnTo>
                  <a:pt x="30472" y="437766"/>
                </a:lnTo>
                <a:lnTo>
                  <a:pt x="13826" y="400725"/>
                </a:lnTo>
                <a:lnTo>
                  <a:pt x="3527" y="361890"/>
                </a:lnTo>
                <a:lnTo>
                  <a:pt x="0" y="321564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27175" y="5045836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44930" y="4909565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4930" y="4909565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456689" y="4867782"/>
            <a:ext cx="2298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768" y="4758308"/>
            <a:ext cx="5829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B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768" y="5000625"/>
            <a:ext cx="7943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All</a:t>
            </a:r>
            <a:r>
              <a:rPr sz="1600" b="1" spc="-15" dirty="0">
                <a:latin typeface="Calibri"/>
                <a:cs typeface="Calibri"/>
              </a:rPr>
              <a:t>gather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2806" y="5669076"/>
            <a:ext cx="79375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After  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30" dirty="0">
                <a:latin typeface="Calibri"/>
                <a:cs typeface="Calibri"/>
              </a:rPr>
              <a:t>g</a:t>
            </a:r>
            <a:r>
              <a:rPr sz="1600" b="1" spc="-15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50970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0970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69385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69385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34078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4078" y="46916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5786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5786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4202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4202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18894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18894" y="469620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31914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31914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50329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50329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15021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15021" y="469315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2164842" y="6272021"/>
          <a:ext cx="1422400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154"/>
                <a:gridCol w="482345"/>
                <a:gridCol w="469391"/>
              </a:tblGrid>
              <a:tr h="182880">
                <a:tc>
                  <a:txBody>
                    <a:bodyPr/>
                    <a:lstStyle/>
                    <a:p>
                      <a:pPr marL="125095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8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98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8" name="object 68"/>
          <p:cNvSpPr/>
          <p:nvPr/>
        </p:nvSpPr>
        <p:spPr>
          <a:xfrm>
            <a:off x="8141969" y="62720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60385" y="62720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60385" y="62720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25078" y="6272021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79"/>
                </a:moveTo>
                <a:lnTo>
                  <a:pt x="457200" y="182879"/>
                </a:lnTo>
                <a:lnTo>
                  <a:pt x="4572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773416" y="6229603"/>
            <a:ext cx="11950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4665" algn="l"/>
                <a:tab pos="977900" algn="l"/>
              </a:tabLst>
            </a:pP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0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98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82927" y="5382514"/>
            <a:ext cx="76200" cy="485140"/>
          </a:xfrm>
          <a:custGeom>
            <a:avLst/>
            <a:gdLst/>
            <a:ahLst/>
            <a:cxnLst/>
            <a:rect l="l" t="t" r="r" b="b"/>
            <a:pathLst>
              <a:path w="76200" h="485139">
                <a:moveTo>
                  <a:pt x="31752" y="408975"/>
                </a:moveTo>
                <a:lnTo>
                  <a:pt x="0" y="410235"/>
                </a:lnTo>
                <a:lnTo>
                  <a:pt x="41147" y="484860"/>
                </a:lnTo>
                <a:lnTo>
                  <a:pt x="69675" y="421665"/>
                </a:lnTo>
                <a:lnTo>
                  <a:pt x="32258" y="421665"/>
                </a:lnTo>
                <a:lnTo>
                  <a:pt x="31752" y="408975"/>
                </a:lnTo>
                <a:close/>
              </a:path>
              <a:path w="76200" h="485139">
                <a:moveTo>
                  <a:pt x="44453" y="408472"/>
                </a:moveTo>
                <a:lnTo>
                  <a:pt x="31752" y="408975"/>
                </a:lnTo>
                <a:lnTo>
                  <a:pt x="32258" y="421665"/>
                </a:lnTo>
                <a:lnTo>
                  <a:pt x="44958" y="421157"/>
                </a:lnTo>
                <a:lnTo>
                  <a:pt x="44453" y="408472"/>
                </a:lnTo>
                <a:close/>
              </a:path>
              <a:path w="76200" h="485139">
                <a:moveTo>
                  <a:pt x="76199" y="407212"/>
                </a:moveTo>
                <a:lnTo>
                  <a:pt x="44453" y="408472"/>
                </a:lnTo>
                <a:lnTo>
                  <a:pt x="44958" y="421157"/>
                </a:lnTo>
                <a:lnTo>
                  <a:pt x="32258" y="421665"/>
                </a:lnTo>
                <a:lnTo>
                  <a:pt x="69675" y="421665"/>
                </a:lnTo>
                <a:lnTo>
                  <a:pt x="76199" y="407212"/>
                </a:lnTo>
                <a:close/>
              </a:path>
              <a:path w="76200" h="485139">
                <a:moveTo>
                  <a:pt x="28193" y="0"/>
                </a:moveTo>
                <a:lnTo>
                  <a:pt x="15493" y="508"/>
                </a:lnTo>
                <a:lnTo>
                  <a:pt x="31752" y="408975"/>
                </a:lnTo>
                <a:lnTo>
                  <a:pt x="44453" y="408472"/>
                </a:lnTo>
                <a:lnTo>
                  <a:pt x="28193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3579" y="5349240"/>
            <a:ext cx="2059939" cy="641350"/>
          </a:xfrm>
          <a:custGeom>
            <a:avLst/>
            <a:gdLst/>
            <a:ahLst/>
            <a:cxnLst/>
            <a:rect l="l" t="t" r="r" b="b"/>
            <a:pathLst>
              <a:path w="2059939" h="641350">
                <a:moveTo>
                  <a:pt x="61975" y="567893"/>
                </a:moveTo>
                <a:lnTo>
                  <a:pt x="0" y="626364"/>
                </a:lnTo>
                <a:lnTo>
                  <a:pt x="83946" y="640854"/>
                </a:lnTo>
                <a:lnTo>
                  <a:pt x="75896" y="614121"/>
                </a:lnTo>
                <a:lnTo>
                  <a:pt x="62611" y="614121"/>
                </a:lnTo>
                <a:lnTo>
                  <a:pt x="58927" y="601954"/>
                </a:lnTo>
                <a:lnTo>
                  <a:pt x="71125" y="598277"/>
                </a:lnTo>
                <a:lnTo>
                  <a:pt x="61975" y="567893"/>
                </a:lnTo>
                <a:close/>
              </a:path>
              <a:path w="2059939" h="641350">
                <a:moveTo>
                  <a:pt x="71125" y="598277"/>
                </a:moveTo>
                <a:lnTo>
                  <a:pt x="58927" y="601954"/>
                </a:lnTo>
                <a:lnTo>
                  <a:pt x="62611" y="614121"/>
                </a:lnTo>
                <a:lnTo>
                  <a:pt x="74791" y="610449"/>
                </a:lnTo>
                <a:lnTo>
                  <a:pt x="71125" y="598277"/>
                </a:lnTo>
                <a:close/>
              </a:path>
              <a:path w="2059939" h="641350">
                <a:moveTo>
                  <a:pt x="74791" y="610449"/>
                </a:moveTo>
                <a:lnTo>
                  <a:pt x="62611" y="614121"/>
                </a:lnTo>
                <a:lnTo>
                  <a:pt x="75896" y="614121"/>
                </a:lnTo>
                <a:lnTo>
                  <a:pt x="74791" y="610449"/>
                </a:lnTo>
                <a:close/>
              </a:path>
              <a:path w="2059939" h="641350">
                <a:moveTo>
                  <a:pt x="2056003" y="0"/>
                </a:moveTo>
                <a:lnTo>
                  <a:pt x="71125" y="598277"/>
                </a:lnTo>
                <a:lnTo>
                  <a:pt x="74791" y="610449"/>
                </a:lnTo>
                <a:lnTo>
                  <a:pt x="2059558" y="12192"/>
                </a:lnTo>
                <a:lnTo>
                  <a:pt x="2056003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6858" y="5166233"/>
            <a:ext cx="4631690" cy="1078865"/>
          </a:xfrm>
          <a:custGeom>
            <a:avLst/>
            <a:gdLst/>
            <a:ahLst/>
            <a:cxnLst/>
            <a:rect l="l" t="t" r="r" b="b"/>
            <a:pathLst>
              <a:path w="4631690" h="1078864">
                <a:moveTo>
                  <a:pt x="4555415" y="1047714"/>
                </a:moveTo>
                <a:lnTo>
                  <a:pt x="4548378" y="1078674"/>
                </a:lnTo>
                <a:lnTo>
                  <a:pt x="4631182" y="1058405"/>
                </a:lnTo>
                <a:lnTo>
                  <a:pt x="4621577" y="1050531"/>
                </a:lnTo>
                <a:lnTo>
                  <a:pt x="4567809" y="1050531"/>
                </a:lnTo>
                <a:lnTo>
                  <a:pt x="4555415" y="1047714"/>
                </a:lnTo>
                <a:close/>
              </a:path>
              <a:path w="4631690" h="1078864">
                <a:moveTo>
                  <a:pt x="4558235" y="1035309"/>
                </a:moveTo>
                <a:lnTo>
                  <a:pt x="4555415" y="1047714"/>
                </a:lnTo>
                <a:lnTo>
                  <a:pt x="4567809" y="1050531"/>
                </a:lnTo>
                <a:lnTo>
                  <a:pt x="4570730" y="1038148"/>
                </a:lnTo>
                <a:lnTo>
                  <a:pt x="4558235" y="1035309"/>
                </a:lnTo>
                <a:close/>
              </a:path>
              <a:path w="4631690" h="1078864">
                <a:moveTo>
                  <a:pt x="4565269" y="1004366"/>
                </a:moveTo>
                <a:lnTo>
                  <a:pt x="4558235" y="1035309"/>
                </a:lnTo>
                <a:lnTo>
                  <a:pt x="4570730" y="1038148"/>
                </a:lnTo>
                <a:lnTo>
                  <a:pt x="4567809" y="1050531"/>
                </a:lnTo>
                <a:lnTo>
                  <a:pt x="4621577" y="1050531"/>
                </a:lnTo>
                <a:lnTo>
                  <a:pt x="4565269" y="1004366"/>
                </a:lnTo>
                <a:close/>
              </a:path>
              <a:path w="4631690" h="1078864">
                <a:moveTo>
                  <a:pt x="2793" y="0"/>
                </a:moveTo>
                <a:lnTo>
                  <a:pt x="0" y="12446"/>
                </a:lnTo>
                <a:lnTo>
                  <a:pt x="4555415" y="1047714"/>
                </a:lnTo>
                <a:lnTo>
                  <a:pt x="4558235" y="1035309"/>
                </a:lnTo>
                <a:lnTo>
                  <a:pt x="2793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13122" y="5334000"/>
            <a:ext cx="2314575" cy="749935"/>
          </a:xfrm>
          <a:custGeom>
            <a:avLst/>
            <a:gdLst/>
            <a:ahLst/>
            <a:cxnLst/>
            <a:rect l="l" t="t" r="r" b="b"/>
            <a:pathLst>
              <a:path w="2314575" h="749935">
                <a:moveTo>
                  <a:pt x="2240021" y="719075"/>
                </a:moveTo>
                <a:lnTo>
                  <a:pt x="2230501" y="749338"/>
                </a:lnTo>
                <a:lnTo>
                  <a:pt x="2314575" y="735939"/>
                </a:lnTo>
                <a:lnTo>
                  <a:pt x="2301091" y="722884"/>
                </a:lnTo>
                <a:lnTo>
                  <a:pt x="2252091" y="722884"/>
                </a:lnTo>
                <a:lnTo>
                  <a:pt x="2240021" y="719075"/>
                </a:lnTo>
                <a:close/>
              </a:path>
              <a:path w="2314575" h="749935">
                <a:moveTo>
                  <a:pt x="2243832" y="706959"/>
                </a:moveTo>
                <a:lnTo>
                  <a:pt x="2240021" y="719075"/>
                </a:lnTo>
                <a:lnTo>
                  <a:pt x="2252091" y="722884"/>
                </a:lnTo>
                <a:lnTo>
                  <a:pt x="2255901" y="710768"/>
                </a:lnTo>
                <a:lnTo>
                  <a:pt x="2243832" y="706959"/>
                </a:lnTo>
                <a:close/>
              </a:path>
              <a:path w="2314575" h="749935">
                <a:moveTo>
                  <a:pt x="2253360" y="676668"/>
                </a:moveTo>
                <a:lnTo>
                  <a:pt x="2243832" y="706959"/>
                </a:lnTo>
                <a:lnTo>
                  <a:pt x="2255901" y="710768"/>
                </a:lnTo>
                <a:lnTo>
                  <a:pt x="2252091" y="722884"/>
                </a:lnTo>
                <a:lnTo>
                  <a:pt x="2301091" y="722884"/>
                </a:lnTo>
                <a:lnTo>
                  <a:pt x="2253360" y="676668"/>
                </a:lnTo>
                <a:close/>
              </a:path>
              <a:path w="2314575" h="749935">
                <a:moveTo>
                  <a:pt x="3810" y="0"/>
                </a:moveTo>
                <a:lnTo>
                  <a:pt x="0" y="12191"/>
                </a:lnTo>
                <a:lnTo>
                  <a:pt x="2240021" y="719075"/>
                </a:lnTo>
                <a:lnTo>
                  <a:pt x="2243832" y="706959"/>
                </a:lnTo>
                <a:lnTo>
                  <a:pt x="3810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82484" y="5409184"/>
            <a:ext cx="116839" cy="499109"/>
          </a:xfrm>
          <a:custGeom>
            <a:avLst/>
            <a:gdLst/>
            <a:ahLst/>
            <a:cxnLst/>
            <a:rect l="l" t="t" r="r" b="b"/>
            <a:pathLst>
              <a:path w="116840" h="499110">
                <a:moveTo>
                  <a:pt x="72774" y="424873"/>
                </a:moveTo>
                <a:lnTo>
                  <a:pt x="41401" y="430263"/>
                </a:lnTo>
                <a:lnTo>
                  <a:pt x="91948" y="498894"/>
                </a:lnTo>
                <a:lnTo>
                  <a:pt x="110527" y="437400"/>
                </a:lnTo>
                <a:lnTo>
                  <a:pt x="74930" y="437400"/>
                </a:lnTo>
                <a:lnTo>
                  <a:pt x="72774" y="424873"/>
                </a:lnTo>
                <a:close/>
              </a:path>
              <a:path w="116840" h="499110">
                <a:moveTo>
                  <a:pt x="85222" y="422735"/>
                </a:moveTo>
                <a:lnTo>
                  <a:pt x="72774" y="424873"/>
                </a:lnTo>
                <a:lnTo>
                  <a:pt x="74930" y="437400"/>
                </a:lnTo>
                <a:lnTo>
                  <a:pt x="87375" y="435241"/>
                </a:lnTo>
                <a:lnTo>
                  <a:pt x="85222" y="422735"/>
                </a:lnTo>
                <a:close/>
              </a:path>
              <a:path w="116840" h="499110">
                <a:moveTo>
                  <a:pt x="116586" y="417347"/>
                </a:moveTo>
                <a:lnTo>
                  <a:pt x="85222" y="422735"/>
                </a:lnTo>
                <a:lnTo>
                  <a:pt x="87375" y="435241"/>
                </a:lnTo>
                <a:lnTo>
                  <a:pt x="74930" y="437400"/>
                </a:lnTo>
                <a:lnTo>
                  <a:pt x="110527" y="437400"/>
                </a:lnTo>
                <a:lnTo>
                  <a:pt x="116586" y="417347"/>
                </a:lnTo>
                <a:close/>
              </a:path>
              <a:path w="116840" h="499110">
                <a:moveTo>
                  <a:pt x="12446" y="0"/>
                </a:moveTo>
                <a:lnTo>
                  <a:pt x="0" y="2031"/>
                </a:lnTo>
                <a:lnTo>
                  <a:pt x="72774" y="424873"/>
                </a:lnTo>
                <a:lnTo>
                  <a:pt x="85222" y="422735"/>
                </a:lnTo>
                <a:lnTo>
                  <a:pt x="12446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32076" y="5105272"/>
            <a:ext cx="4610735" cy="1040765"/>
          </a:xfrm>
          <a:custGeom>
            <a:avLst/>
            <a:gdLst/>
            <a:ahLst/>
            <a:cxnLst/>
            <a:rect l="l" t="t" r="r" b="b"/>
            <a:pathLst>
              <a:path w="4610734" h="1040764">
                <a:moveTo>
                  <a:pt x="66293" y="966330"/>
                </a:moveTo>
                <a:lnTo>
                  <a:pt x="0" y="1019911"/>
                </a:lnTo>
                <a:lnTo>
                  <a:pt x="82550" y="1040752"/>
                </a:lnTo>
                <a:lnTo>
                  <a:pt x="76372" y="1012469"/>
                </a:lnTo>
                <a:lnTo>
                  <a:pt x="63373" y="1012469"/>
                </a:lnTo>
                <a:lnTo>
                  <a:pt x="60706" y="1000074"/>
                </a:lnTo>
                <a:lnTo>
                  <a:pt x="73070" y="997354"/>
                </a:lnTo>
                <a:lnTo>
                  <a:pt x="66293" y="966330"/>
                </a:lnTo>
                <a:close/>
              </a:path>
              <a:path w="4610734" h="1040764">
                <a:moveTo>
                  <a:pt x="73070" y="997354"/>
                </a:moveTo>
                <a:lnTo>
                  <a:pt x="60706" y="1000074"/>
                </a:lnTo>
                <a:lnTo>
                  <a:pt x="63373" y="1012469"/>
                </a:lnTo>
                <a:lnTo>
                  <a:pt x="75776" y="1009741"/>
                </a:lnTo>
                <a:lnTo>
                  <a:pt x="73070" y="997354"/>
                </a:lnTo>
                <a:close/>
              </a:path>
              <a:path w="4610734" h="1040764">
                <a:moveTo>
                  <a:pt x="75776" y="1009741"/>
                </a:moveTo>
                <a:lnTo>
                  <a:pt x="63373" y="1012469"/>
                </a:lnTo>
                <a:lnTo>
                  <a:pt x="76372" y="1012469"/>
                </a:lnTo>
                <a:lnTo>
                  <a:pt x="75776" y="1009741"/>
                </a:lnTo>
                <a:close/>
              </a:path>
              <a:path w="4610734" h="1040764">
                <a:moveTo>
                  <a:pt x="4607559" y="0"/>
                </a:moveTo>
                <a:lnTo>
                  <a:pt x="73070" y="997354"/>
                </a:lnTo>
                <a:lnTo>
                  <a:pt x="75776" y="1009741"/>
                </a:lnTo>
                <a:lnTo>
                  <a:pt x="4610227" y="12445"/>
                </a:lnTo>
                <a:lnTo>
                  <a:pt x="4607559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403465" cy="434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Sample </a:t>
            </a:r>
            <a:r>
              <a:rPr sz="2800" b="1" spc="-20" dirty="0">
                <a:latin typeface="Calibri"/>
                <a:cs typeface="Calibri"/>
              </a:rPr>
              <a:t>Parallel </a:t>
            </a:r>
            <a:r>
              <a:rPr sz="2800" b="1" spc="-15" dirty="0">
                <a:latin typeface="Calibri"/>
                <a:cs typeface="Calibri"/>
              </a:rPr>
              <a:t>Programming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Shared </a:t>
            </a:r>
            <a:r>
              <a:rPr sz="2400" dirty="0">
                <a:latin typeface="Calibri"/>
                <a:cs typeface="Calibri"/>
              </a:rPr>
              <a:t>Memory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Programming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Processes share </a:t>
            </a:r>
            <a:r>
              <a:rPr sz="2000" spc="-5" dirty="0">
                <a:latin typeface="Calibri"/>
                <a:cs typeface="Calibri"/>
              </a:rPr>
              <a:t>memory address space (threads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Application ensures no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5" dirty="0">
                <a:latin typeface="Calibri"/>
                <a:cs typeface="Calibri"/>
              </a:rPr>
              <a:t>corruption </a:t>
            </a:r>
            <a:r>
              <a:rPr sz="2000" dirty="0">
                <a:latin typeface="Calibri"/>
                <a:cs typeface="Calibri"/>
              </a:rPr>
              <a:t>(Lock/Unlock)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Transparent</a:t>
            </a:r>
            <a:r>
              <a:rPr sz="2400" spc="-15" dirty="0">
                <a:latin typeface="Calibri"/>
                <a:cs typeface="Calibri"/>
              </a:rPr>
              <a:t> Parallelization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Compiler </a:t>
            </a:r>
            <a:r>
              <a:rPr sz="2000" spc="-15" dirty="0">
                <a:latin typeface="Calibri"/>
                <a:cs typeface="Calibri"/>
              </a:rPr>
              <a:t>works </a:t>
            </a:r>
            <a:r>
              <a:rPr sz="2000" dirty="0">
                <a:latin typeface="Calibri"/>
                <a:cs typeface="Calibri"/>
              </a:rPr>
              <a:t>magic on </a:t>
            </a:r>
            <a:r>
              <a:rPr sz="2000" spc="-5" dirty="0">
                <a:latin typeface="Calibri"/>
                <a:cs typeface="Calibri"/>
              </a:rPr>
              <a:t>sequential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Message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Passing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Explicit communication between </a:t>
            </a:r>
            <a:r>
              <a:rPr sz="2000" spc="-10" dirty="0">
                <a:latin typeface="Calibri"/>
                <a:cs typeface="Calibri"/>
              </a:rPr>
              <a:t>processes </a:t>
            </a:r>
            <a:r>
              <a:rPr sz="2000" spc="-15" dirty="0">
                <a:latin typeface="Calibri"/>
                <a:cs typeface="Calibri"/>
              </a:rPr>
              <a:t>(like </a:t>
            </a:r>
            <a:r>
              <a:rPr sz="2000" spc="-5" dirty="0">
                <a:latin typeface="Calibri"/>
                <a:cs typeface="Calibri"/>
              </a:rPr>
              <a:t>sending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receiving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emails)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81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041005" cy="344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MPI_Reduce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Reduce </a:t>
            </a:r>
            <a:r>
              <a:rPr sz="2200" spc="-5" dirty="0">
                <a:latin typeface="Calibri"/>
                <a:cs typeface="Calibri"/>
              </a:rPr>
              <a:t>is a classic </a:t>
            </a:r>
            <a:r>
              <a:rPr sz="2200" spc="-15" dirty="0">
                <a:latin typeface="Calibri"/>
                <a:cs typeface="Calibri"/>
              </a:rPr>
              <a:t>concept from </a:t>
            </a:r>
            <a:r>
              <a:rPr sz="2200" spc="-5" dirty="0">
                <a:latin typeface="Calibri"/>
                <a:cs typeface="Calibri"/>
              </a:rPr>
              <a:t>functional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programming</a:t>
            </a:r>
            <a:endParaRPr sz="22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Reducing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set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numbers into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smaller set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numbers </a:t>
            </a:r>
            <a:r>
              <a:rPr sz="2000" spc="-5" dirty="0">
                <a:latin typeface="Calibri"/>
                <a:cs typeface="Calibri"/>
              </a:rPr>
              <a:t>via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0" dirty="0">
                <a:latin typeface="Calibri"/>
                <a:cs typeface="Calibri"/>
              </a:rPr>
              <a:t>Takes </a:t>
            </a:r>
            <a:r>
              <a:rPr sz="2200" spc="-5" dirty="0">
                <a:latin typeface="Calibri"/>
                <a:cs typeface="Calibri"/>
              </a:rPr>
              <a:t>an </a:t>
            </a:r>
            <a:r>
              <a:rPr sz="2200" spc="-20" dirty="0">
                <a:latin typeface="Calibri"/>
                <a:cs typeface="Calibri"/>
              </a:rPr>
              <a:t>array </a:t>
            </a:r>
            <a:r>
              <a:rPr sz="2200" spc="-5" dirty="0">
                <a:latin typeface="Calibri"/>
                <a:cs typeface="Calibri"/>
              </a:rPr>
              <a:t>of input </a:t>
            </a:r>
            <a:r>
              <a:rPr sz="2200" spc="-10" dirty="0">
                <a:latin typeface="Calibri"/>
                <a:cs typeface="Calibri"/>
              </a:rPr>
              <a:t>elements </a:t>
            </a:r>
            <a:r>
              <a:rPr sz="2200" spc="-5" dirty="0">
                <a:latin typeface="Calibri"/>
                <a:cs typeface="Calibri"/>
              </a:rPr>
              <a:t>on each 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returns </a:t>
            </a:r>
            <a:r>
              <a:rPr sz="2200" spc="-5" dirty="0">
                <a:latin typeface="Calibri"/>
                <a:cs typeface="Calibri"/>
              </a:rPr>
              <a:t>an  </a:t>
            </a:r>
            <a:r>
              <a:rPr sz="2200" spc="-20" dirty="0">
                <a:latin typeface="Calibri"/>
                <a:cs typeface="Calibri"/>
              </a:rPr>
              <a:t>array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output elements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root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Function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prototype</a:t>
            </a:r>
            <a:endParaRPr sz="2200">
              <a:latin typeface="Calibri"/>
              <a:cs typeface="Calibri"/>
            </a:endParaRPr>
          </a:p>
          <a:p>
            <a:pPr marL="1155700" marR="157480" lvl="2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MPI_Reduce(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send_data,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recv_data,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count,MPI_Datatype datatype,MPI_Op op,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int </a:t>
            </a:r>
            <a:r>
              <a:rPr sz="1600" spc="-5" dirty="0">
                <a:latin typeface="Lucida Console"/>
                <a:cs typeface="Lucida Console"/>
              </a:rPr>
              <a:t>root,MPI_Comm  communicator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734561" y="4586478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453389" y="0"/>
                </a:moveTo>
                <a:lnTo>
                  <a:pt x="396509" y="2506"/>
                </a:lnTo>
                <a:lnTo>
                  <a:pt x="341739" y="9823"/>
                </a:lnTo>
                <a:lnTo>
                  <a:pt x="289504" y="21650"/>
                </a:lnTo>
                <a:lnTo>
                  <a:pt x="240229" y="37685"/>
                </a:lnTo>
                <a:lnTo>
                  <a:pt x="194339" y="57626"/>
                </a:lnTo>
                <a:lnTo>
                  <a:pt x="152258" y="81172"/>
                </a:lnTo>
                <a:lnTo>
                  <a:pt x="114410" y="108020"/>
                </a:lnTo>
                <a:lnTo>
                  <a:pt x="81220" y="137868"/>
                </a:lnTo>
                <a:lnTo>
                  <a:pt x="53113" y="170416"/>
                </a:lnTo>
                <a:lnTo>
                  <a:pt x="30512" y="205361"/>
                </a:lnTo>
                <a:lnTo>
                  <a:pt x="13844" y="242402"/>
                </a:lnTo>
                <a:lnTo>
                  <a:pt x="3531" y="281237"/>
                </a:lnTo>
                <a:lnTo>
                  <a:pt x="0" y="321564"/>
                </a:lnTo>
                <a:lnTo>
                  <a:pt x="3531" y="361890"/>
                </a:lnTo>
                <a:lnTo>
                  <a:pt x="13844" y="400725"/>
                </a:lnTo>
                <a:lnTo>
                  <a:pt x="30512" y="437766"/>
                </a:lnTo>
                <a:lnTo>
                  <a:pt x="53113" y="472711"/>
                </a:lnTo>
                <a:lnTo>
                  <a:pt x="81220" y="505259"/>
                </a:lnTo>
                <a:lnTo>
                  <a:pt x="114410" y="535107"/>
                </a:lnTo>
                <a:lnTo>
                  <a:pt x="152258" y="561955"/>
                </a:lnTo>
                <a:lnTo>
                  <a:pt x="194339" y="585501"/>
                </a:lnTo>
                <a:lnTo>
                  <a:pt x="240229" y="605442"/>
                </a:lnTo>
                <a:lnTo>
                  <a:pt x="289504" y="621477"/>
                </a:lnTo>
                <a:lnTo>
                  <a:pt x="341739" y="633304"/>
                </a:lnTo>
                <a:lnTo>
                  <a:pt x="396509" y="640621"/>
                </a:lnTo>
                <a:lnTo>
                  <a:pt x="453389" y="643128"/>
                </a:lnTo>
                <a:lnTo>
                  <a:pt x="510270" y="640621"/>
                </a:lnTo>
                <a:lnTo>
                  <a:pt x="565040" y="633304"/>
                </a:lnTo>
                <a:lnTo>
                  <a:pt x="617275" y="621477"/>
                </a:lnTo>
                <a:lnTo>
                  <a:pt x="666550" y="605442"/>
                </a:lnTo>
                <a:lnTo>
                  <a:pt x="712440" y="585501"/>
                </a:lnTo>
                <a:lnTo>
                  <a:pt x="754521" y="561955"/>
                </a:lnTo>
                <a:lnTo>
                  <a:pt x="792369" y="535107"/>
                </a:lnTo>
                <a:lnTo>
                  <a:pt x="825559" y="505259"/>
                </a:lnTo>
                <a:lnTo>
                  <a:pt x="853666" y="472711"/>
                </a:lnTo>
                <a:lnTo>
                  <a:pt x="876267" y="437766"/>
                </a:lnTo>
                <a:lnTo>
                  <a:pt x="892935" y="400725"/>
                </a:lnTo>
                <a:lnTo>
                  <a:pt x="903248" y="361890"/>
                </a:lnTo>
                <a:lnTo>
                  <a:pt x="906779" y="321564"/>
                </a:lnTo>
                <a:lnTo>
                  <a:pt x="903248" y="281237"/>
                </a:lnTo>
                <a:lnTo>
                  <a:pt x="892935" y="242402"/>
                </a:lnTo>
                <a:lnTo>
                  <a:pt x="876267" y="205361"/>
                </a:lnTo>
                <a:lnTo>
                  <a:pt x="853666" y="170416"/>
                </a:lnTo>
                <a:lnTo>
                  <a:pt x="825559" y="137868"/>
                </a:lnTo>
                <a:lnTo>
                  <a:pt x="792369" y="108020"/>
                </a:lnTo>
                <a:lnTo>
                  <a:pt x="754521" y="81172"/>
                </a:lnTo>
                <a:lnTo>
                  <a:pt x="712440" y="57626"/>
                </a:lnTo>
                <a:lnTo>
                  <a:pt x="666550" y="37685"/>
                </a:lnTo>
                <a:lnTo>
                  <a:pt x="617275" y="21650"/>
                </a:lnTo>
                <a:lnTo>
                  <a:pt x="565040" y="9823"/>
                </a:lnTo>
                <a:lnTo>
                  <a:pt x="510270" y="2506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4561" y="4586478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0" y="321564"/>
                </a:moveTo>
                <a:lnTo>
                  <a:pt x="3531" y="281237"/>
                </a:lnTo>
                <a:lnTo>
                  <a:pt x="13844" y="242402"/>
                </a:lnTo>
                <a:lnTo>
                  <a:pt x="30512" y="205361"/>
                </a:lnTo>
                <a:lnTo>
                  <a:pt x="53113" y="170416"/>
                </a:lnTo>
                <a:lnTo>
                  <a:pt x="81220" y="137868"/>
                </a:lnTo>
                <a:lnTo>
                  <a:pt x="114410" y="108020"/>
                </a:lnTo>
                <a:lnTo>
                  <a:pt x="152258" y="81172"/>
                </a:lnTo>
                <a:lnTo>
                  <a:pt x="194339" y="57626"/>
                </a:lnTo>
                <a:lnTo>
                  <a:pt x="240229" y="37685"/>
                </a:lnTo>
                <a:lnTo>
                  <a:pt x="289504" y="21650"/>
                </a:lnTo>
                <a:lnTo>
                  <a:pt x="341739" y="9823"/>
                </a:lnTo>
                <a:lnTo>
                  <a:pt x="396509" y="2506"/>
                </a:lnTo>
                <a:lnTo>
                  <a:pt x="453389" y="0"/>
                </a:lnTo>
                <a:lnTo>
                  <a:pt x="510270" y="2506"/>
                </a:lnTo>
                <a:lnTo>
                  <a:pt x="565040" y="9823"/>
                </a:lnTo>
                <a:lnTo>
                  <a:pt x="617275" y="21650"/>
                </a:lnTo>
                <a:lnTo>
                  <a:pt x="666550" y="37685"/>
                </a:lnTo>
                <a:lnTo>
                  <a:pt x="712440" y="57626"/>
                </a:lnTo>
                <a:lnTo>
                  <a:pt x="754521" y="81172"/>
                </a:lnTo>
                <a:lnTo>
                  <a:pt x="792369" y="108020"/>
                </a:lnTo>
                <a:lnTo>
                  <a:pt x="825559" y="137868"/>
                </a:lnTo>
                <a:lnTo>
                  <a:pt x="853666" y="170416"/>
                </a:lnTo>
                <a:lnTo>
                  <a:pt x="876267" y="205361"/>
                </a:lnTo>
                <a:lnTo>
                  <a:pt x="892935" y="242402"/>
                </a:lnTo>
                <a:lnTo>
                  <a:pt x="903248" y="281237"/>
                </a:lnTo>
                <a:lnTo>
                  <a:pt x="906779" y="321564"/>
                </a:lnTo>
                <a:lnTo>
                  <a:pt x="903248" y="361890"/>
                </a:lnTo>
                <a:lnTo>
                  <a:pt x="892935" y="400725"/>
                </a:lnTo>
                <a:lnTo>
                  <a:pt x="876267" y="437766"/>
                </a:lnTo>
                <a:lnTo>
                  <a:pt x="853666" y="472711"/>
                </a:lnTo>
                <a:lnTo>
                  <a:pt x="825559" y="505259"/>
                </a:lnTo>
                <a:lnTo>
                  <a:pt x="792369" y="535107"/>
                </a:lnTo>
                <a:lnTo>
                  <a:pt x="754521" y="561955"/>
                </a:lnTo>
                <a:lnTo>
                  <a:pt x="712440" y="585501"/>
                </a:lnTo>
                <a:lnTo>
                  <a:pt x="666550" y="605442"/>
                </a:lnTo>
                <a:lnTo>
                  <a:pt x="617275" y="621477"/>
                </a:lnTo>
                <a:lnTo>
                  <a:pt x="565040" y="633304"/>
                </a:lnTo>
                <a:lnTo>
                  <a:pt x="510270" y="640621"/>
                </a:lnTo>
                <a:lnTo>
                  <a:pt x="453389" y="643128"/>
                </a:lnTo>
                <a:lnTo>
                  <a:pt x="396509" y="640621"/>
                </a:lnTo>
                <a:lnTo>
                  <a:pt x="341739" y="633304"/>
                </a:lnTo>
                <a:lnTo>
                  <a:pt x="289504" y="621477"/>
                </a:lnTo>
                <a:lnTo>
                  <a:pt x="240229" y="605442"/>
                </a:lnTo>
                <a:lnTo>
                  <a:pt x="194339" y="585501"/>
                </a:lnTo>
                <a:lnTo>
                  <a:pt x="152258" y="561955"/>
                </a:lnTo>
                <a:lnTo>
                  <a:pt x="114410" y="535107"/>
                </a:lnTo>
                <a:lnTo>
                  <a:pt x="81220" y="505259"/>
                </a:lnTo>
                <a:lnTo>
                  <a:pt x="53113" y="472711"/>
                </a:lnTo>
                <a:lnTo>
                  <a:pt x="30512" y="437766"/>
                </a:lnTo>
                <a:lnTo>
                  <a:pt x="13844" y="400725"/>
                </a:lnTo>
                <a:lnTo>
                  <a:pt x="3531" y="361890"/>
                </a:lnTo>
                <a:lnTo>
                  <a:pt x="0" y="321564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3282" y="595350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6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2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6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3282" y="595350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0" y="371856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6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2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8317" y="6233667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50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50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77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7317" y="5971794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10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7317" y="5971794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10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02100" y="6251955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9134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9134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7218" y="5950458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09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3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7218" y="5950458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3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09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12889" y="6230010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57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657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8411" y="5754623"/>
            <a:ext cx="237832" cy="35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8835" y="5776925"/>
            <a:ext cx="77470" cy="194945"/>
          </a:xfrm>
          <a:custGeom>
            <a:avLst/>
            <a:gdLst/>
            <a:ahLst/>
            <a:cxnLst/>
            <a:rect l="l" t="t" r="r" b="b"/>
            <a:pathLst>
              <a:path w="77470" h="194945">
                <a:moveTo>
                  <a:pt x="0" y="113563"/>
                </a:moveTo>
                <a:lnTo>
                  <a:pt x="30734" y="194856"/>
                </a:lnTo>
                <a:lnTo>
                  <a:pt x="70837" y="131749"/>
                </a:lnTo>
                <a:lnTo>
                  <a:pt x="50291" y="131749"/>
                </a:lnTo>
                <a:lnTo>
                  <a:pt x="24511" y="129095"/>
                </a:lnTo>
                <a:lnTo>
                  <a:pt x="25828" y="116218"/>
                </a:lnTo>
                <a:lnTo>
                  <a:pt x="0" y="113563"/>
                </a:lnTo>
                <a:close/>
              </a:path>
              <a:path w="77470" h="194945">
                <a:moveTo>
                  <a:pt x="25828" y="116218"/>
                </a:moveTo>
                <a:lnTo>
                  <a:pt x="24511" y="129095"/>
                </a:lnTo>
                <a:lnTo>
                  <a:pt x="50291" y="131749"/>
                </a:lnTo>
                <a:lnTo>
                  <a:pt x="51609" y="118868"/>
                </a:lnTo>
                <a:lnTo>
                  <a:pt x="25828" y="116218"/>
                </a:lnTo>
                <a:close/>
              </a:path>
              <a:path w="77470" h="194945">
                <a:moveTo>
                  <a:pt x="51609" y="118868"/>
                </a:moveTo>
                <a:lnTo>
                  <a:pt x="50291" y="131749"/>
                </a:lnTo>
                <a:lnTo>
                  <a:pt x="70837" y="131749"/>
                </a:lnTo>
                <a:lnTo>
                  <a:pt x="77342" y="121513"/>
                </a:lnTo>
                <a:lnTo>
                  <a:pt x="51609" y="118868"/>
                </a:lnTo>
                <a:close/>
              </a:path>
              <a:path w="77470" h="194945">
                <a:moveTo>
                  <a:pt x="37718" y="0"/>
                </a:moveTo>
                <a:lnTo>
                  <a:pt x="25828" y="116218"/>
                </a:lnTo>
                <a:lnTo>
                  <a:pt x="51609" y="118868"/>
                </a:lnTo>
                <a:lnTo>
                  <a:pt x="63500" y="2641"/>
                </a:lnTo>
                <a:lnTo>
                  <a:pt x="377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2182" y="47678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42182" y="47678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6842" y="450875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453389" y="0"/>
                </a:moveTo>
                <a:lnTo>
                  <a:pt x="396509" y="2510"/>
                </a:lnTo>
                <a:lnTo>
                  <a:pt x="341739" y="9841"/>
                </a:lnTo>
                <a:lnTo>
                  <a:pt x="289504" y="21691"/>
                </a:lnTo>
                <a:lnTo>
                  <a:pt x="240229" y="37758"/>
                </a:lnTo>
                <a:lnTo>
                  <a:pt x="194339" y="57739"/>
                </a:lnTo>
                <a:lnTo>
                  <a:pt x="152258" y="81334"/>
                </a:lnTo>
                <a:lnTo>
                  <a:pt x="114410" y="108241"/>
                </a:lnTo>
                <a:lnTo>
                  <a:pt x="81220" y="138157"/>
                </a:lnTo>
                <a:lnTo>
                  <a:pt x="53113" y="170781"/>
                </a:lnTo>
                <a:lnTo>
                  <a:pt x="30512" y="205812"/>
                </a:lnTo>
                <a:lnTo>
                  <a:pt x="13844" y="242948"/>
                </a:lnTo>
                <a:lnTo>
                  <a:pt x="3531" y="281886"/>
                </a:lnTo>
                <a:lnTo>
                  <a:pt x="0" y="322326"/>
                </a:lnTo>
                <a:lnTo>
                  <a:pt x="3531" y="362765"/>
                </a:lnTo>
                <a:lnTo>
                  <a:pt x="13844" y="401703"/>
                </a:lnTo>
                <a:lnTo>
                  <a:pt x="30512" y="438839"/>
                </a:lnTo>
                <a:lnTo>
                  <a:pt x="53113" y="473870"/>
                </a:lnTo>
                <a:lnTo>
                  <a:pt x="81220" y="506494"/>
                </a:lnTo>
                <a:lnTo>
                  <a:pt x="114410" y="536410"/>
                </a:lnTo>
                <a:lnTo>
                  <a:pt x="152258" y="563317"/>
                </a:lnTo>
                <a:lnTo>
                  <a:pt x="194339" y="586912"/>
                </a:lnTo>
                <a:lnTo>
                  <a:pt x="240229" y="606893"/>
                </a:lnTo>
                <a:lnTo>
                  <a:pt x="289504" y="622960"/>
                </a:lnTo>
                <a:lnTo>
                  <a:pt x="341739" y="634810"/>
                </a:lnTo>
                <a:lnTo>
                  <a:pt x="396509" y="642141"/>
                </a:lnTo>
                <a:lnTo>
                  <a:pt x="453389" y="644652"/>
                </a:lnTo>
                <a:lnTo>
                  <a:pt x="510270" y="642141"/>
                </a:lnTo>
                <a:lnTo>
                  <a:pt x="565040" y="634810"/>
                </a:lnTo>
                <a:lnTo>
                  <a:pt x="617275" y="622960"/>
                </a:lnTo>
                <a:lnTo>
                  <a:pt x="666550" y="606893"/>
                </a:lnTo>
                <a:lnTo>
                  <a:pt x="712440" y="586912"/>
                </a:lnTo>
                <a:lnTo>
                  <a:pt x="754521" y="563317"/>
                </a:lnTo>
                <a:lnTo>
                  <a:pt x="792369" y="536410"/>
                </a:lnTo>
                <a:lnTo>
                  <a:pt x="825559" y="506494"/>
                </a:lnTo>
                <a:lnTo>
                  <a:pt x="853666" y="473870"/>
                </a:lnTo>
                <a:lnTo>
                  <a:pt x="876267" y="438839"/>
                </a:lnTo>
                <a:lnTo>
                  <a:pt x="892935" y="401703"/>
                </a:lnTo>
                <a:lnTo>
                  <a:pt x="903248" y="362765"/>
                </a:lnTo>
                <a:lnTo>
                  <a:pt x="906779" y="322326"/>
                </a:lnTo>
                <a:lnTo>
                  <a:pt x="903248" y="281886"/>
                </a:lnTo>
                <a:lnTo>
                  <a:pt x="892935" y="242948"/>
                </a:lnTo>
                <a:lnTo>
                  <a:pt x="876267" y="205812"/>
                </a:lnTo>
                <a:lnTo>
                  <a:pt x="853666" y="170781"/>
                </a:lnTo>
                <a:lnTo>
                  <a:pt x="825559" y="138157"/>
                </a:lnTo>
                <a:lnTo>
                  <a:pt x="792369" y="108241"/>
                </a:lnTo>
                <a:lnTo>
                  <a:pt x="754521" y="81334"/>
                </a:lnTo>
                <a:lnTo>
                  <a:pt x="712440" y="57739"/>
                </a:lnTo>
                <a:lnTo>
                  <a:pt x="666550" y="37758"/>
                </a:lnTo>
                <a:lnTo>
                  <a:pt x="617275" y="21691"/>
                </a:lnTo>
                <a:lnTo>
                  <a:pt x="565040" y="9841"/>
                </a:lnTo>
                <a:lnTo>
                  <a:pt x="510270" y="2510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6842" y="450875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0" y="322326"/>
                </a:moveTo>
                <a:lnTo>
                  <a:pt x="3531" y="281886"/>
                </a:lnTo>
                <a:lnTo>
                  <a:pt x="13844" y="242948"/>
                </a:lnTo>
                <a:lnTo>
                  <a:pt x="30512" y="205812"/>
                </a:lnTo>
                <a:lnTo>
                  <a:pt x="53113" y="170781"/>
                </a:lnTo>
                <a:lnTo>
                  <a:pt x="81220" y="138157"/>
                </a:lnTo>
                <a:lnTo>
                  <a:pt x="114410" y="108241"/>
                </a:lnTo>
                <a:lnTo>
                  <a:pt x="152258" y="81334"/>
                </a:lnTo>
                <a:lnTo>
                  <a:pt x="194339" y="57739"/>
                </a:lnTo>
                <a:lnTo>
                  <a:pt x="240229" y="37758"/>
                </a:lnTo>
                <a:lnTo>
                  <a:pt x="289504" y="21691"/>
                </a:lnTo>
                <a:lnTo>
                  <a:pt x="341739" y="9841"/>
                </a:lnTo>
                <a:lnTo>
                  <a:pt x="396509" y="2510"/>
                </a:lnTo>
                <a:lnTo>
                  <a:pt x="453389" y="0"/>
                </a:lnTo>
                <a:lnTo>
                  <a:pt x="510270" y="2510"/>
                </a:lnTo>
                <a:lnTo>
                  <a:pt x="565040" y="9841"/>
                </a:lnTo>
                <a:lnTo>
                  <a:pt x="617275" y="21691"/>
                </a:lnTo>
                <a:lnTo>
                  <a:pt x="666550" y="37758"/>
                </a:lnTo>
                <a:lnTo>
                  <a:pt x="712440" y="57739"/>
                </a:lnTo>
                <a:lnTo>
                  <a:pt x="754521" y="81334"/>
                </a:lnTo>
                <a:lnTo>
                  <a:pt x="792369" y="108241"/>
                </a:lnTo>
                <a:lnTo>
                  <a:pt x="825559" y="138157"/>
                </a:lnTo>
                <a:lnTo>
                  <a:pt x="853666" y="170781"/>
                </a:lnTo>
                <a:lnTo>
                  <a:pt x="876267" y="205812"/>
                </a:lnTo>
                <a:lnTo>
                  <a:pt x="892935" y="242948"/>
                </a:lnTo>
                <a:lnTo>
                  <a:pt x="903248" y="281886"/>
                </a:lnTo>
                <a:lnTo>
                  <a:pt x="906779" y="322326"/>
                </a:lnTo>
                <a:lnTo>
                  <a:pt x="903248" y="362765"/>
                </a:lnTo>
                <a:lnTo>
                  <a:pt x="892935" y="401703"/>
                </a:lnTo>
                <a:lnTo>
                  <a:pt x="876267" y="438839"/>
                </a:lnTo>
                <a:lnTo>
                  <a:pt x="853666" y="473870"/>
                </a:lnTo>
                <a:lnTo>
                  <a:pt x="825559" y="506494"/>
                </a:lnTo>
                <a:lnTo>
                  <a:pt x="792369" y="536410"/>
                </a:lnTo>
                <a:lnTo>
                  <a:pt x="754521" y="563317"/>
                </a:lnTo>
                <a:lnTo>
                  <a:pt x="712440" y="586912"/>
                </a:lnTo>
                <a:lnTo>
                  <a:pt x="666550" y="606893"/>
                </a:lnTo>
                <a:lnTo>
                  <a:pt x="617275" y="622960"/>
                </a:lnTo>
                <a:lnTo>
                  <a:pt x="565040" y="634810"/>
                </a:lnTo>
                <a:lnTo>
                  <a:pt x="510270" y="642141"/>
                </a:lnTo>
                <a:lnTo>
                  <a:pt x="453389" y="644652"/>
                </a:lnTo>
                <a:lnTo>
                  <a:pt x="396509" y="642141"/>
                </a:lnTo>
                <a:lnTo>
                  <a:pt x="341739" y="634810"/>
                </a:lnTo>
                <a:lnTo>
                  <a:pt x="289504" y="622960"/>
                </a:lnTo>
                <a:lnTo>
                  <a:pt x="240229" y="606893"/>
                </a:lnTo>
                <a:lnTo>
                  <a:pt x="194339" y="586912"/>
                </a:lnTo>
                <a:lnTo>
                  <a:pt x="152258" y="563317"/>
                </a:lnTo>
                <a:lnTo>
                  <a:pt x="114410" y="536410"/>
                </a:lnTo>
                <a:lnTo>
                  <a:pt x="81220" y="506494"/>
                </a:lnTo>
                <a:lnTo>
                  <a:pt x="53113" y="473870"/>
                </a:lnTo>
                <a:lnTo>
                  <a:pt x="30512" y="438839"/>
                </a:lnTo>
                <a:lnTo>
                  <a:pt x="13844" y="401703"/>
                </a:lnTo>
                <a:lnTo>
                  <a:pt x="3531" y="362765"/>
                </a:lnTo>
                <a:lnTo>
                  <a:pt x="0" y="322326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6842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6842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2905" y="4482846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9" y="2506"/>
                </a:lnTo>
                <a:lnTo>
                  <a:pt x="341193" y="9823"/>
                </a:lnTo>
                <a:lnTo>
                  <a:pt x="289053" y="21650"/>
                </a:lnTo>
                <a:lnTo>
                  <a:pt x="239864" y="37685"/>
                </a:lnTo>
                <a:lnTo>
                  <a:pt x="194050" y="57626"/>
                </a:lnTo>
                <a:lnTo>
                  <a:pt x="152037" y="81172"/>
                </a:lnTo>
                <a:lnTo>
                  <a:pt x="114247" y="108020"/>
                </a:lnTo>
                <a:lnTo>
                  <a:pt x="81107" y="137868"/>
                </a:lnTo>
                <a:lnTo>
                  <a:pt x="53041" y="170416"/>
                </a:lnTo>
                <a:lnTo>
                  <a:pt x="30472" y="205361"/>
                </a:lnTo>
                <a:lnTo>
                  <a:pt x="13826" y="242402"/>
                </a:lnTo>
                <a:lnTo>
                  <a:pt x="3527" y="281237"/>
                </a:lnTo>
                <a:lnTo>
                  <a:pt x="0" y="321563"/>
                </a:lnTo>
                <a:lnTo>
                  <a:pt x="3527" y="361890"/>
                </a:lnTo>
                <a:lnTo>
                  <a:pt x="13826" y="400725"/>
                </a:lnTo>
                <a:lnTo>
                  <a:pt x="30472" y="437766"/>
                </a:lnTo>
                <a:lnTo>
                  <a:pt x="53041" y="472711"/>
                </a:lnTo>
                <a:lnTo>
                  <a:pt x="81107" y="505259"/>
                </a:lnTo>
                <a:lnTo>
                  <a:pt x="114247" y="535107"/>
                </a:lnTo>
                <a:lnTo>
                  <a:pt x="152037" y="561955"/>
                </a:lnTo>
                <a:lnTo>
                  <a:pt x="194050" y="585501"/>
                </a:lnTo>
                <a:lnTo>
                  <a:pt x="239864" y="605442"/>
                </a:lnTo>
                <a:lnTo>
                  <a:pt x="289053" y="621477"/>
                </a:lnTo>
                <a:lnTo>
                  <a:pt x="341193" y="633304"/>
                </a:lnTo>
                <a:lnTo>
                  <a:pt x="395859" y="640621"/>
                </a:lnTo>
                <a:lnTo>
                  <a:pt x="452628" y="643127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3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2905" y="4482846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3"/>
                </a:moveTo>
                <a:lnTo>
                  <a:pt x="3527" y="281237"/>
                </a:lnTo>
                <a:lnTo>
                  <a:pt x="13826" y="242402"/>
                </a:lnTo>
                <a:lnTo>
                  <a:pt x="30472" y="205361"/>
                </a:lnTo>
                <a:lnTo>
                  <a:pt x="53041" y="170416"/>
                </a:lnTo>
                <a:lnTo>
                  <a:pt x="81107" y="137868"/>
                </a:lnTo>
                <a:lnTo>
                  <a:pt x="114247" y="108020"/>
                </a:lnTo>
                <a:lnTo>
                  <a:pt x="152037" y="81172"/>
                </a:lnTo>
                <a:lnTo>
                  <a:pt x="194050" y="57626"/>
                </a:lnTo>
                <a:lnTo>
                  <a:pt x="239864" y="37685"/>
                </a:lnTo>
                <a:lnTo>
                  <a:pt x="289053" y="21650"/>
                </a:lnTo>
                <a:lnTo>
                  <a:pt x="341193" y="9823"/>
                </a:lnTo>
                <a:lnTo>
                  <a:pt x="395859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3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7"/>
                </a:lnTo>
                <a:lnTo>
                  <a:pt x="395859" y="640621"/>
                </a:lnTo>
                <a:lnTo>
                  <a:pt x="341193" y="633304"/>
                </a:lnTo>
                <a:lnTo>
                  <a:pt x="289053" y="621477"/>
                </a:lnTo>
                <a:lnTo>
                  <a:pt x="239864" y="605442"/>
                </a:lnTo>
                <a:lnTo>
                  <a:pt x="194050" y="585501"/>
                </a:lnTo>
                <a:lnTo>
                  <a:pt x="152037" y="561955"/>
                </a:lnTo>
                <a:lnTo>
                  <a:pt x="114247" y="535107"/>
                </a:lnTo>
                <a:lnTo>
                  <a:pt x="81107" y="505259"/>
                </a:lnTo>
                <a:lnTo>
                  <a:pt x="53041" y="472711"/>
                </a:lnTo>
                <a:lnTo>
                  <a:pt x="30472" y="437766"/>
                </a:lnTo>
                <a:lnTo>
                  <a:pt x="13826" y="400725"/>
                </a:lnTo>
                <a:lnTo>
                  <a:pt x="3527" y="361890"/>
                </a:lnTo>
                <a:lnTo>
                  <a:pt x="0" y="321563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37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37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7590" y="5459729"/>
            <a:ext cx="1219200" cy="338455"/>
          </a:xfrm>
          <a:custGeom>
            <a:avLst/>
            <a:gdLst/>
            <a:ahLst/>
            <a:cxnLst/>
            <a:rect l="l" t="t" r="r" b="b"/>
            <a:pathLst>
              <a:path w="1219200" h="338454">
                <a:moveTo>
                  <a:pt x="0" y="338328"/>
                </a:moveTo>
                <a:lnTo>
                  <a:pt x="1219200" y="338328"/>
                </a:lnTo>
                <a:lnTo>
                  <a:pt x="121920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7590" y="5459729"/>
            <a:ext cx="1219200" cy="338455"/>
          </a:xfrm>
          <a:custGeom>
            <a:avLst/>
            <a:gdLst/>
            <a:ahLst/>
            <a:cxnLst/>
            <a:rect l="l" t="t" r="r" b="b"/>
            <a:pathLst>
              <a:path w="1219200" h="338454">
                <a:moveTo>
                  <a:pt x="0" y="338328"/>
                </a:moveTo>
                <a:lnTo>
                  <a:pt x="1219200" y="338328"/>
                </a:lnTo>
                <a:lnTo>
                  <a:pt x="121920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56457" y="5498388"/>
            <a:ext cx="8788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MPI_SUM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79092" y="4995671"/>
            <a:ext cx="1749552" cy="534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5573" y="5031485"/>
            <a:ext cx="1652270" cy="427355"/>
          </a:xfrm>
          <a:custGeom>
            <a:avLst/>
            <a:gdLst/>
            <a:ahLst/>
            <a:cxnLst/>
            <a:rect l="l" t="t" r="r" b="b"/>
            <a:pathLst>
              <a:path w="1652270" h="427354">
                <a:moveTo>
                  <a:pt x="0" y="0"/>
                </a:moveTo>
                <a:lnTo>
                  <a:pt x="1651889" y="427354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1564" y="5207469"/>
            <a:ext cx="106616" cy="321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7190" y="5229605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854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41164" y="4916398"/>
            <a:ext cx="2065019" cy="614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96790" y="4952238"/>
            <a:ext cx="1967864" cy="507365"/>
          </a:xfrm>
          <a:custGeom>
            <a:avLst/>
            <a:gdLst/>
            <a:ahLst/>
            <a:cxnLst/>
            <a:rect l="l" t="t" r="r" b="b"/>
            <a:pathLst>
              <a:path w="1967865" h="507364">
                <a:moveTo>
                  <a:pt x="1967864" y="0"/>
                </a:moveTo>
                <a:lnTo>
                  <a:pt x="0" y="506984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9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9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308608" y="4607814"/>
            <a:ext cx="58610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  <a:tabLst>
                <a:tab pos="457200" algn="l"/>
              </a:tabLst>
            </a:pPr>
            <a:r>
              <a:rPr sz="1600" b="1" spc="-5" dirty="0">
                <a:latin typeface="Calibri"/>
                <a:cs typeface="Calibri"/>
              </a:rPr>
              <a:t>3	7</a:t>
            </a:r>
            <a:endParaRPr sz="1600">
              <a:latin typeface="Calibri"/>
              <a:cs typeface="Calibri"/>
            </a:endParaRPr>
          </a:p>
          <a:p>
            <a:pPr marL="5715" algn="ctr">
              <a:lnSpc>
                <a:spcPts val="215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96334" y="476173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96334" y="476173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907282" y="4725670"/>
            <a:ext cx="58166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  <a:tabLst>
                <a:tab pos="452755" algn="l"/>
              </a:tabLst>
            </a:pPr>
            <a:r>
              <a:rPr sz="1600" b="1" spc="-5" dirty="0">
                <a:latin typeface="Calibri"/>
                <a:cs typeface="Calibri"/>
              </a:rPr>
              <a:t>8	</a:t>
            </a:r>
            <a:r>
              <a:rPr sz="2400" b="1" spc="-7" baseline="1736" dirty="0">
                <a:latin typeface="Calibri"/>
                <a:cs typeface="Calibri"/>
              </a:rPr>
              <a:t>2</a:t>
            </a:r>
            <a:endParaRPr sz="2400" baseline="1736">
              <a:latin typeface="Calibri"/>
              <a:cs typeface="Calibri"/>
            </a:endParaRPr>
          </a:p>
          <a:p>
            <a:pPr marR="14604" algn="ctr">
              <a:lnSpc>
                <a:spcPts val="2095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90993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0993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850506" y="4627879"/>
            <a:ext cx="63373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  <a:tabLst>
                <a:tab pos="504825" algn="l"/>
              </a:tabLst>
            </a:pP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45085" algn="ctr">
              <a:lnSpc>
                <a:spcPts val="2175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1549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549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811395" y="6231737"/>
            <a:ext cx="6375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222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222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328674" y="6058001"/>
            <a:ext cx="5861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latin typeface="Calibri"/>
                <a:cs typeface="Calibri"/>
              </a:rPr>
              <a:t>3	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91761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91761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903345" y="6047943"/>
            <a:ext cx="58166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5455" algn="l"/>
              </a:tabLst>
            </a:pPr>
            <a:r>
              <a:rPr sz="1600" b="1" spc="-5" dirty="0">
                <a:latin typeface="Calibri"/>
                <a:cs typeface="Calibri"/>
              </a:rPr>
              <a:t>8	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229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229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878573" y="6047943"/>
            <a:ext cx="6375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79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00050" y="5270246"/>
            <a:ext cx="13557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MPI_Reduce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5833110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MPI_Reduce(cont)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Predefined </a:t>
            </a:r>
            <a:r>
              <a:rPr sz="2400" spc="-5" dirty="0">
                <a:latin typeface="Calibri"/>
                <a:cs typeface="Calibri"/>
              </a:rPr>
              <a:t>Reduction </a:t>
            </a:r>
            <a:r>
              <a:rPr sz="2400" spc="-10" dirty="0">
                <a:latin typeface="Calibri"/>
                <a:cs typeface="Calibri"/>
              </a:rPr>
              <a:t>Operation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1871979"/>
          <a:ext cx="6953250" cy="4763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801"/>
                <a:gridCol w="5351399"/>
              </a:tblGrid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b="1" spc="10" dirty="0">
                          <a:latin typeface="Calibri"/>
                          <a:cs typeface="Calibri"/>
                        </a:rPr>
                        <a:t>Function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b="1" spc="15" dirty="0">
                          <a:latin typeface="Calibri"/>
                          <a:cs typeface="Calibri"/>
                        </a:rPr>
                        <a:t>Meaning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MPI_MAX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Returns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maximum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MPI_MIN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Returns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minimum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15" dirty="0">
                          <a:latin typeface="Calibri"/>
                          <a:cs typeface="Calibri"/>
                        </a:rPr>
                        <a:t>MPI_SUM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Sums the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MPI_PROD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Multiplies all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MPI_LANG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logical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MPI_LOR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logical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MPI_BAND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bitwise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bits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MPI_BOR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bitwise </a:t>
                      </a:r>
                      <a:r>
                        <a:rPr sz="1350" i="1" spc="1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bits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13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MPI_LXOR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Logical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exclusive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MPI_BXOR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Performs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bitwise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exclusive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across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elements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MPI_MAXLOC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Returns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maximum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value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rank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process that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owns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MPI_MINLOC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350" spc="5" dirty="0">
                          <a:latin typeface="Calibri"/>
                          <a:cs typeface="Calibri"/>
                        </a:rPr>
                        <a:t>Returns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minimum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value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rank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process that 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owns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it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40561"/>
            <a:ext cx="7703184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Example </a:t>
            </a:r>
            <a:r>
              <a:rPr sz="2400" b="1" spc="-5" dirty="0">
                <a:latin typeface="Calibri"/>
                <a:cs typeface="Calibri"/>
              </a:rPr>
              <a:t>8, Computing </a:t>
            </a:r>
            <a:r>
              <a:rPr sz="2400" b="1" spc="-20" dirty="0">
                <a:latin typeface="Calibri"/>
                <a:cs typeface="Calibri"/>
              </a:rPr>
              <a:t>average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numbers </a:t>
            </a:r>
            <a:r>
              <a:rPr sz="2400" b="1" spc="-5" dirty="0">
                <a:latin typeface="Calibri"/>
                <a:cs typeface="Calibri"/>
              </a:rPr>
              <a:t>with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MPI_Reduce</a:t>
            </a:r>
            <a:endParaRPr sz="1600">
              <a:latin typeface="Lucida Sans Typewriter"/>
              <a:cs typeface="Lucida Sans Typewriter"/>
            </a:endParaRPr>
          </a:p>
          <a:p>
            <a:pPr marL="46990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91262" y="1802129"/>
            <a:ext cx="8763000" cy="397319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5565" marR="5878830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Sum the numbers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locally  </a:t>
            </a: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400" spc="-15" dirty="0">
                <a:latin typeface="Lucida Console"/>
                <a:cs typeface="Lucida Console"/>
              </a:rPr>
              <a:t>local_sum 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55" dirty="0">
                <a:latin typeface="Lucida Console"/>
                <a:cs typeface="Lucida Console"/>
              </a:rPr>
              <a:t>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;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400" spc="-10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i;</a:t>
            </a:r>
            <a:endParaRPr sz="1400">
              <a:latin typeface="Lucida Console"/>
              <a:cs typeface="Lucida Console"/>
            </a:endParaRPr>
          </a:p>
          <a:p>
            <a:pPr marL="289560" marR="3864610" indent="-213995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for </a:t>
            </a:r>
            <a:r>
              <a:rPr sz="1400" spc="-5" dirty="0">
                <a:latin typeface="Lucida Console"/>
                <a:cs typeface="Lucida Console"/>
              </a:rPr>
              <a:t>(i </a:t>
            </a:r>
            <a:r>
              <a:rPr sz="1400" dirty="0">
                <a:latin typeface="Lucida Console"/>
                <a:cs typeface="Lucida Console"/>
              </a:rPr>
              <a:t>=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; </a:t>
            </a:r>
            <a:r>
              <a:rPr sz="1400" dirty="0">
                <a:latin typeface="Lucida Console"/>
                <a:cs typeface="Lucida Console"/>
              </a:rPr>
              <a:t>i &lt; </a:t>
            </a:r>
            <a:r>
              <a:rPr sz="1400" spc="-10" dirty="0">
                <a:latin typeface="Lucida Console"/>
                <a:cs typeface="Lucida Console"/>
              </a:rPr>
              <a:t>num_elements_per_proc; i++) </a:t>
            </a:r>
            <a:r>
              <a:rPr sz="1400" dirty="0">
                <a:latin typeface="Lucida Console"/>
                <a:cs typeface="Lucida Console"/>
              </a:rPr>
              <a:t>{  </a:t>
            </a:r>
            <a:r>
              <a:rPr sz="1400" spc="-10" dirty="0">
                <a:latin typeface="Lucida Console"/>
                <a:cs typeface="Lucida Console"/>
              </a:rPr>
              <a:t>local_sum </a:t>
            </a:r>
            <a:r>
              <a:rPr sz="1400" spc="-5" dirty="0">
                <a:latin typeface="Lucida Console"/>
                <a:cs typeface="Lucida Console"/>
              </a:rPr>
              <a:t>+=</a:t>
            </a:r>
            <a:r>
              <a:rPr sz="1400" spc="-10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rand_nums[i];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dirty="0">
                <a:latin typeface="Lucida Console"/>
                <a:cs typeface="Lucida Console"/>
              </a:rPr>
              <a:t>}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Print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the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random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numbers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on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each</a:t>
            </a:r>
            <a:r>
              <a:rPr sz="1400" spc="-4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process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printf(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"Local </a:t>
            </a:r>
            <a:r>
              <a:rPr sz="1400" spc="-5" dirty="0">
                <a:solidFill>
                  <a:srgbClr val="FF0000"/>
                </a:solidFill>
                <a:latin typeface="Lucida Console"/>
                <a:cs typeface="Lucida Console"/>
              </a:rPr>
              <a:t>sum for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process </a:t>
            </a:r>
            <a:r>
              <a:rPr sz="1400" spc="-5" dirty="0">
                <a:solidFill>
                  <a:srgbClr val="FF0000"/>
                </a:solidFill>
                <a:latin typeface="Lucida Console"/>
                <a:cs typeface="Lucida Console"/>
              </a:rPr>
              <a:t>%d </a:t>
            </a:r>
            <a:r>
              <a:rPr sz="1400" dirty="0">
                <a:solidFill>
                  <a:srgbClr val="FF0000"/>
                </a:solidFill>
                <a:latin typeface="Lucida Console"/>
                <a:cs typeface="Lucida Console"/>
              </a:rPr>
              <a:t>- </a:t>
            </a:r>
            <a:r>
              <a:rPr sz="1400" spc="-5" dirty="0">
                <a:solidFill>
                  <a:srgbClr val="FF0000"/>
                </a:solidFill>
                <a:latin typeface="Lucida Console"/>
                <a:cs typeface="Lucida Console"/>
              </a:rPr>
              <a:t>%f, avg </a:t>
            </a:r>
            <a:r>
              <a:rPr sz="1400" dirty="0">
                <a:solidFill>
                  <a:srgbClr val="FF0000"/>
                </a:solidFill>
                <a:latin typeface="Lucida Console"/>
                <a:cs typeface="Lucida Console"/>
              </a:rPr>
              <a:t>=</a:t>
            </a:r>
            <a:r>
              <a:rPr sz="1400" spc="-15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%f\n"</a:t>
            </a:r>
            <a:r>
              <a:rPr sz="1400" spc="-10" dirty="0">
                <a:latin typeface="Lucida Console"/>
                <a:cs typeface="Lucida Console"/>
              </a:rPr>
              <a:t>,</a:t>
            </a:r>
            <a:endParaRPr sz="1400">
              <a:latin typeface="Lucida Console"/>
              <a:cs typeface="Lucida Console"/>
            </a:endParaRPr>
          </a:p>
          <a:p>
            <a:pPr marL="82169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world_rank, </a:t>
            </a:r>
            <a:r>
              <a:rPr sz="1400" spc="-15" dirty="0">
                <a:latin typeface="Lucida Console"/>
                <a:cs typeface="Lucida Console"/>
              </a:rPr>
              <a:t>local_sum, </a:t>
            </a:r>
            <a:r>
              <a:rPr sz="1400" spc="-10" dirty="0">
                <a:latin typeface="Lucida Console"/>
                <a:cs typeface="Lucida Console"/>
              </a:rPr>
              <a:t>local_sum </a:t>
            </a:r>
            <a:r>
              <a:rPr sz="1400" dirty="0">
                <a:latin typeface="Lucida Console"/>
                <a:cs typeface="Lucida Console"/>
              </a:rPr>
              <a:t>/</a:t>
            </a:r>
            <a:r>
              <a:rPr sz="1400" spc="-4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num_elements_per_proc);</a:t>
            </a:r>
            <a:endParaRPr sz="1400">
              <a:latin typeface="Lucida Console"/>
              <a:cs typeface="Lucida Console"/>
            </a:endParaRPr>
          </a:p>
          <a:p>
            <a:pPr marL="75565" marR="3211830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Reduce all </a:t>
            </a: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of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the local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sums into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the global sum  </a:t>
            </a: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400" spc="-10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global_sum;</a:t>
            </a:r>
            <a:endParaRPr sz="1400">
              <a:latin typeface="Lucida Console"/>
              <a:cs typeface="Lucida Console"/>
            </a:endParaRPr>
          </a:p>
          <a:p>
            <a:pPr marL="1246505" marR="2161540" indent="-117094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MPI_Reduce(&amp;local_sum, &amp;global_sum,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400" spc="-5" dirty="0">
                <a:latin typeface="Lucida Console"/>
                <a:cs typeface="Lucida Console"/>
              </a:rPr>
              <a:t>, </a:t>
            </a:r>
            <a:r>
              <a:rPr sz="1400" spc="-10" dirty="0">
                <a:latin typeface="Lucida Console"/>
                <a:cs typeface="Lucida Console"/>
              </a:rPr>
              <a:t>MPI_FLOAT, MPI_SUM,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,  </a:t>
            </a:r>
            <a:r>
              <a:rPr sz="1400" spc="-10" dirty="0">
                <a:latin typeface="Lucida Console"/>
                <a:cs typeface="Lucida Console"/>
              </a:rPr>
              <a:t>MPI_COMM_WORLD);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dirty="0">
                <a:solidFill>
                  <a:srgbClr val="00AF50"/>
                </a:solidFill>
                <a:latin typeface="Lucida Console"/>
                <a:cs typeface="Lucida Console"/>
              </a:rPr>
              <a:t>//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Print </a:t>
            </a:r>
            <a:r>
              <a:rPr sz="1400" spc="-10" dirty="0">
                <a:solidFill>
                  <a:srgbClr val="00AF50"/>
                </a:solidFill>
                <a:latin typeface="Lucida Console"/>
                <a:cs typeface="Lucida Console"/>
              </a:rPr>
              <a:t>the</a:t>
            </a:r>
            <a:r>
              <a:rPr sz="1400" spc="-95" dirty="0">
                <a:solidFill>
                  <a:srgbClr val="00AF50"/>
                </a:solidFill>
                <a:latin typeface="Lucida Console"/>
                <a:cs typeface="Lucida Console"/>
              </a:rPr>
              <a:t> </a:t>
            </a:r>
            <a:r>
              <a:rPr sz="1400" spc="-5" dirty="0">
                <a:solidFill>
                  <a:srgbClr val="00AF50"/>
                </a:solidFill>
                <a:latin typeface="Lucida Console"/>
                <a:cs typeface="Lucida Console"/>
              </a:rPr>
              <a:t>result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spc="-5" dirty="0">
                <a:solidFill>
                  <a:srgbClr val="00AFEF"/>
                </a:solidFill>
                <a:latin typeface="Lucida Console"/>
                <a:cs typeface="Lucida Console"/>
              </a:rPr>
              <a:t>if </a:t>
            </a:r>
            <a:r>
              <a:rPr sz="1400" spc="-10" dirty="0">
                <a:latin typeface="Lucida Console"/>
                <a:cs typeface="Lucida Console"/>
              </a:rPr>
              <a:t>(world_rank </a:t>
            </a:r>
            <a:r>
              <a:rPr sz="1400" spc="-5" dirty="0">
                <a:latin typeface="Lucida Console"/>
                <a:cs typeface="Lucida Console"/>
              </a:rPr>
              <a:t>== </a:t>
            </a:r>
            <a:r>
              <a:rPr sz="140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400" spc="-5" dirty="0">
                <a:latin typeface="Lucida Console"/>
                <a:cs typeface="Lucida Console"/>
              </a:rPr>
              <a:t>)</a:t>
            </a:r>
            <a:r>
              <a:rPr sz="1400" spc="-114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{</a:t>
            </a:r>
            <a:endParaRPr sz="1400">
              <a:latin typeface="Lucida Console"/>
              <a:cs typeface="Lucida Console"/>
            </a:endParaRPr>
          </a:p>
          <a:p>
            <a:pPr marL="1035050" marR="2269490" indent="-74549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printf(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"Total </a:t>
            </a:r>
            <a:r>
              <a:rPr sz="1400" spc="-5" dirty="0">
                <a:solidFill>
                  <a:srgbClr val="FF0000"/>
                </a:solidFill>
                <a:latin typeface="Lucida Console"/>
                <a:cs typeface="Lucida Console"/>
              </a:rPr>
              <a:t>sum </a:t>
            </a:r>
            <a:r>
              <a:rPr sz="1400" dirty="0">
                <a:solidFill>
                  <a:srgbClr val="FF0000"/>
                </a:solidFill>
                <a:latin typeface="Lucida Console"/>
                <a:cs typeface="Lucida Console"/>
              </a:rPr>
              <a:t>= </a:t>
            </a:r>
            <a:r>
              <a:rPr sz="1400" spc="-5" dirty="0">
                <a:solidFill>
                  <a:srgbClr val="FF0000"/>
                </a:solidFill>
                <a:latin typeface="Lucida Console"/>
                <a:cs typeface="Lucida Console"/>
              </a:rPr>
              <a:t>%f,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avg </a:t>
            </a:r>
            <a:r>
              <a:rPr sz="1400" dirty="0">
                <a:solidFill>
                  <a:srgbClr val="FF0000"/>
                </a:solidFill>
                <a:latin typeface="Lucida Console"/>
                <a:cs typeface="Lucida Console"/>
              </a:rPr>
              <a:t>= </a:t>
            </a:r>
            <a:r>
              <a:rPr sz="1400" spc="-10" dirty="0">
                <a:solidFill>
                  <a:srgbClr val="FF0000"/>
                </a:solidFill>
                <a:latin typeface="Lucida Console"/>
                <a:cs typeface="Lucida Console"/>
              </a:rPr>
              <a:t>%f\n"</a:t>
            </a:r>
            <a:r>
              <a:rPr sz="1400" spc="-10" dirty="0">
                <a:latin typeface="Lucida Console"/>
                <a:cs typeface="Lucida Console"/>
              </a:rPr>
              <a:t>, global_sum,  global_sum </a:t>
            </a:r>
            <a:r>
              <a:rPr sz="1400" dirty="0">
                <a:latin typeface="Lucida Console"/>
                <a:cs typeface="Lucida Console"/>
              </a:rPr>
              <a:t>/ </a:t>
            </a:r>
            <a:r>
              <a:rPr sz="1400" spc="-10" dirty="0">
                <a:latin typeface="Lucida Console"/>
                <a:cs typeface="Lucida Console"/>
              </a:rPr>
              <a:t>(world_size </a:t>
            </a:r>
            <a:r>
              <a:rPr sz="1400" dirty="0">
                <a:latin typeface="Lucida Console"/>
                <a:cs typeface="Lucida Console"/>
              </a:rPr>
              <a:t>*</a:t>
            </a:r>
            <a:r>
              <a:rPr sz="1400" spc="-12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num_elements_per_proc));</a:t>
            </a:r>
            <a:endParaRPr sz="1400">
              <a:latin typeface="Lucida Console"/>
              <a:cs typeface="Lucida Console"/>
            </a:endParaRPr>
          </a:p>
          <a:p>
            <a:pPr marL="75565">
              <a:lnSpc>
                <a:spcPct val="100000"/>
              </a:lnSpc>
            </a:pPr>
            <a:r>
              <a:rPr sz="1400" dirty="0">
                <a:latin typeface="Lucida Console"/>
                <a:cs typeface="Lucida Console"/>
              </a:rPr>
              <a:t>}</a:t>
            </a:r>
            <a:endParaRPr sz="1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734561" y="4586478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453389" y="0"/>
                </a:moveTo>
                <a:lnTo>
                  <a:pt x="396509" y="2506"/>
                </a:lnTo>
                <a:lnTo>
                  <a:pt x="341739" y="9823"/>
                </a:lnTo>
                <a:lnTo>
                  <a:pt x="289504" y="21650"/>
                </a:lnTo>
                <a:lnTo>
                  <a:pt x="240229" y="37685"/>
                </a:lnTo>
                <a:lnTo>
                  <a:pt x="194339" y="57626"/>
                </a:lnTo>
                <a:lnTo>
                  <a:pt x="152258" y="81172"/>
                </a:lnTo>
                <a:lnTo>
                  <a:pt x="114410" y="108020"/>
                </a:lnTo>
                <a:lnTo>
                  <a:pt x="81220" y="137868"/>
                </a:lnTo>
                <a:lnTo>
                  <a:pt x="53113" y="170416"/>
                </a:lnTo>
                <a:lnTo>
                  <a:pt x="30512" y="205361"/>
                </a:lnTo>
                <a:lnTo>
                  <a:pt x="13844" y="242402"/>
                </a:lnTo>
                <a:lnTo>
                  <a:pt x="3531" y="281237"/>
                </a:lnTo>
                <a:lnTo>
                  <a:pt x="0" y="321564"/>
                </a:lnTo>
                <a:lnTo>
                  <a:pt x="3531" y="361890"/>
                </a:lnTo>
                <a:lnTo>
                  <a:pt x="13844" y="400725"/>
                </a:lnTo>
                <a:lnTo>
                  <a:pt x="30512" y="437766"/>
                </a:lnTo>
                <a:lnTo>
                  <a:pt x="53113" y="472711"/>
                </a:lnTo>
                <a:lnTo>
                  <a:pt x="81220" y="505259"/>
                </a:lnTo>
                <a:lnTo>
                  <a:pt x="114410" y="535107"/>
                </a:lnTo>
                <a:lnTo>
                  <a:pt x="152258" y="561955"/>
                </a:lnTo>
                <a:lnTo>
                  <a:pt x="194339" y="585501"/>
                </a:lnTo>
                <a:lnTo>
                  <a:pt x="240229" y="605442"/>
                </a:lnTo>
                <a:lnTo>
                  <a:pt x="289504" y="621477"/>
                </a:lnTo>
                <a:lnTo>
                  <a:pt x="341739" y="633304"/>
                </a:lnTo>
                <a:lnTo>
                  <a:pt x="396509" y="640621"/>
                </a:lnTo>
                <a:lnTo>
                  <a:pt x="453389" y="643128"/>
                </a:lnTo>
                <a:lnTo>
                  <a:pt x="510270" y="640621"/>
                </a:lnTo>
                <a:lnTo>
                  <a:pt x="565040" y="633304"/>
                </a:lnTo>
                <a:lnTo>
                  <a:pt x="617275" y="621477"/>
                </a:lnTo>
                <a:lnTo>
                  <a:pt x="666550" y="605442"/>
                </a:lnTo>
                <a:lnTo>
                  <a:pt x="712440" y="585501"/>
                </a:lnTo>
                <a:lnTo>
                  <a:pt x="754521" y="561955"/>
                </a:lnTo>
                <a:lnTo>
                  <a:pt x="792369" y="535107"/>
                </a:lnTo>
                <a:lnTo>
                  <a:pt x="825559" y="505259"/>
                </a:lnTo>
                <a:lnTo>
                  <a:pt x="853666" y="472711"/>
                </a:lnTo>
                <a:lnTo>
                  <a:pt x="876267" y="437766"/>
                </a:lnTo>
                <a:lnTo>
                  <a:pt x="892935" y="400725"/>
                </a:lnTo>
                <a:lnTo>
                  <a:pt x="903248" y="361890"/>
                </a:lnTo>
                <a:lnTo>
                  <a:pt x="906779" y="321564"/>
                </a:lnTo>
                <a:lnTo>
                  <a:pt x="903248" y="281237"/>
                </a:lnTo>
                <a:lnTo>
                  <a:pt x="892935" y="242402"/>
                </a:lnTo>
                <a:lnTo>
                  <a:pt x="876267" y="205361"/>
                </a:lnTo>
                <a:lnTo>
                  <a:pt x="853666" y="170416"/>
                </a:lnTo>
                <a:lnTo>
                  <a:pt x="825559" y="137868"/>
                </a:lnTo>
                <a:lnTo>
                  <a:pt x="792369" y="108020"/>
                </a:lnTo>
                <a:lnTo>
                  <a:pt x="754521" y="81172"/>
                </a:lnTo>
                <a:lnTo>
                  <a:pt x="712440" y="57626"/>
                </a:lnTo>
                <a:lnTo>
                  <a:pt x="666550" y="37685"/>
                </a:lnTo>
                <a:lnTo>
                  <a:pt x="617275" y="21650"/>
                </a:lnTo>
                <a:lnTo>
                  <a:pt x="565040" y="9823"/>
                </a:lnTo>
                <a:lnTo>
                  <a:pt x="510270" y="2506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4561" y="4586478"/>
            <a:ext cx="906780" cy="643255"/>
          </a:xfrm>
          <a:custGeom>
            <a:avLst/>
            <a:gdLst/>
            <a:ahLst/>
            <a:cxnLst/>
            <a:rect l="l" t="t" r="r" b="b"/>
            <a:pathLst>
              <a:path w="906779" h="643254">
                <a:moveTo>
                  <a:pt x="0" y="321564"/>
                </a:moveTo>
                <a:lnTo>
                  <a:pt x="3531" y="281237"/>
                </a:lnTo>
                <a:lnTo>
                  <a:pt x="13844" y="242402"/>
                </a:lnTo>
                <a:lnTo>
                  <a:pt x="30512" y="205361"/>
                </a:lnTo>
                <a:lnTo>
                  <a:pt x="53113" y="170416"/>
                </a:lnTo>
                <a:lnTo>
                  <a:pt x="81220" y="137868"/>
                </a:lnTo>
                <a:lnTo>
                  <a:pt x="114410" y="108020"/>
                </a:lnTo>
                <a:lnTo>
                  <a:pt x="152258" y="81172"/>
                </a:lnTo>
                <a:lnTo>
                  <a:pt x="194339" y="57626"/>
                </a:lnTo>
                <a:lnTo>
                  <a:pt x="240229" y="37685"/>
                </a:lnTo>
                <a:lnTo>
                  <a:pt x="289504" y="21650"/>
                </a:lnTo>
                <a:lnTo>
                  <a:pt x="341739" y="9823"/>
                </a:lnTo>
                <a:lnTo>
                  <a:pt x="396509" y="2506"/>
                </a:lnTo>
                <a:lnTo>
                  <a:pt x="453389" y="0"/>
                </a:lnTo>
                <a:lnTo>
                  <a:pt x="510270" y="2506"/>
                </a:lnTo>
                <a:lnTo>
                  <a:pt x="565040" y="9823"/>
                </a:lnTo>
                <a:lnTo>
                  <a:pt x="617275" y="21650"/>
                </a:lnTo>
                <a:lnTo>
                  <a:pt x="666550" y="37685"/>
                </a:lnTo>
                <a:lnTo>
                  <a:pt x="712440" y="57626"/>
                </a:lnTo>
                <a:lnTo>
                  <a:pt x="754521" y="81172"/>
                </a:lnTo>
                <a:lnTo>
                  <a:pt x="792369" y="108020"/>
                </a:lnTo>
                <a:lnTo>
                  <a:pt x="825559" y="137868"/>
                </a:lnTo>
                <a:lnTo>
                  <a:pt x="853666" y="170416"/>
                </a:lnTo>
                <a:lnTo>
                  <a:pt x="876267" y="205361"/>
                </a:lnTo>
                <a:lnTo>
                  <a:pt x="892935" y="242402"/>
                </a:lnTo>
                <a:lnTo>
                  <a:pt x="903248" y="281237"/>
                </a:lnTo>
                <a:lnTo>
                  <a:pt x="906779" y="321564"/>
                </a:lnTo>
                <a:lnTo>
                  <a:pt x="903248" y="361890"/>
                </a:lnTo>
                <a:lnTo>
                  <a:pt x="892935" y="400725"/>
                </a:lnTo>
                <a:lnTo>
                  <a:pt x="876267" y="437766"/>
                </a:lnTo>
                <a:lnTo>
                  <a:pt x="853666" y="472711"/>
                </a:lnTo>
                <a:lnTo>
                  <a:pt x="825559" y="505259"/>
                </a:lnTo>
                <a:lnTo>
                  <a:pt x="792369" y="535107"/>
                </a:lnTo>
                <a:lnTo>
                  <a:pt x="754521" y="561955"/>
                </a:lnTo>
                <a:lnTo>
                  <a:pt x="712440" y="585501"/>
                </a:lnTo>
                <a:lnTo>
                  <a:pt x="666550" y="605442"/>
                </a:lnTo>
                <a:lnTo>
                  <a:pt x="617275" y="621477"/>
                </a:lnTo>
                <a:lnTo>
                  <a:pt x="565040" y="633304"/>
                </a:lnTo>
                <a:lnTo>
                  <a:pt x="510270" y="640621"/>
                </a:lnTo>
                <a:lnTo>
                  <a:pt x="453389" y="643128"/>
                </a:lnTo>
                <a:lnTo>
                  <a:pt x="396509" y="640621"/>
                </a:lnTo>
                <a:lnTo>
                  <a:pt x="341739" y="633304"/>
                </a:lnTo>
                <a:lnTo>
                  <a:pt x="289504" y="621477"/>
                </a:lnTo>
                <a:lnTo>
                  <a:pt x="240229" y="605442"/>
                </a:lnTo>
                <a:lnTo>
                  <a:pt x="194339" y="585501"/>
                </a:lnTo>
                <a:lnTo>
                  <a:pt x="152258" y="561955"/>
                </a:lnTo>
                <a:lnTo>
                  <a:pt x="114410" y="535107"/>
                </a:lnTo>
                <a:lnTo>
                  <a:pt x="81220" y="505259"/>
                </a:lnTo>
                <a:lnTo>
                  <a:pt x="53113" y="472711"/>
                </a:lnTo>
                <a:lnTo>
                  <a:pt x="30512" y="437766"/>
                </a:lnTo>
                <a:lnTo>
                  <a:pt x="13844" y="400725"/>
                </a:lnTo>
                <a:lnTo>
                  <a:pt x="3531" y="361890"/>
                </a:lnTo>
                <a:lnTo>
                  <a:pt x="0" y="321564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3282" y="595350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6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2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6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3282" y="5953505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5" h="744220">
                <a:moveTo>
                  <a:pt x="0" y="371856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6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2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8317" y="6233667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50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50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77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7317" y="5971794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4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10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10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4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8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7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7317" y="5971794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10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4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7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8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4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10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02100" y="6251955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9134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9134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7218" y="5950458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493013" y="0"/>
                </a:moveTo>
                <a:lnTo>
                  <a:pt x="439294" y="2181"/>
                </a:lnTo>
                <a:lnTo>
                  <a:pt x="387249" y="8576"/>
                </a:lnTo>
                <a:lnTo>
                  <a:pt x="337181" y="18957"/>
                </a:lnTo>
                <a:lnTo>
                  <a:pt x="289391" y="33097"/>
                </a:lnTo>
                <a:lnTo>
                  <a:pt x="244178" y="50768"/>
                </a:lnTo>
                <a:lnTo>
                  <a:pt x="201844" y="71746"/>
                </a:lnTo>
                <a:lnTo>
                  <a:pt x="162690" y="95802"/>
                </a:lnTo>
                <a:lnTo>
                  <a:pt x="127015" y="122709"/>
                </a:lnTo>
                <a:lnTo>
                  <a:pt x="95121" y="152242"/>
                </a:lnTo>
                <a:lnTo>
                  <a:pt x="67309" y="184172"/>
                </a:lnTo>
                <a:lnTo>
                  <a:pt x="43880" y="218274"/>
                </a:lnTo>
                <a:lnTo>
                  <a:pt x="25133" y="254320"/>
                </a:lnTo>
                <a:lnTo>
                  <a:pt x="11371" y="292083"/>
                </a:lnTo>
                <a:lnTo>
                  <a:pt x="2892" y="331337"/>
                </a:lnTo>
                <a:lnTo>
                  <a:pt x="0" y="371855"/>
                </a:lnTo>
                <a:lnTo>
                  <a:pt x="2892" y="412374"/>
                </a:lnTo>
                <a:lnTo>
                  <a:pt x="11371" y="451628"/>
                </a:lnTo>
                <a:lnTo>
                  <a:pt x="25133" y="489391"/>
                </a:lnTo>
                <a:lnTo>
                  <a:pt x="43880" y="525437"/>
                </a:lnTo>
                <a:lnTo>
                  <a:pt x="67309" y="559539"/>
                </a:lnTo>
                <a:lnTo>
                  <a:pt x="95121" y="591469"/>
                </a:lnTo>
                <a:lnTo>
                  <a:pt x="127015" y="621002"/>
                </a:lnTo>
                <a:lnTo>
                  <a:pt x="162690" y="647909"/>
                </a:lnTo>
                <a:lnTo>
                  <a:pt x="201844" y="671965"/>
                </a:lnTo>
                <a:lnTo>
                  <a:pt x="244178" y="692943"/>
                </a:lnTo>
                <a:lnTo>
                  <a:pt x="289391" y="710614"/>
                </a:lnTo>
                <a:lnTo>
                  <a:pt x="337181" y="724754"/>
                </a:lnTo>
                <a:lnTo>
                  <a:pt x="387249" y="735135"/>
                </a:lnTo>
                <a:lnTo>
                  <a:pt x="439294" y="741530"/>
                </a:lnTo>
                <a:lnTo>
                  <a:pt x="493013" y="743711"/>
                </a:lnTo>
                <a:lnTo>
                  <a:pt x="546733" y="741530"/>
                </a:lnTo>
                <a:lnTo>
                  <a:pt x="598778" y="735135"/>
                </a:lnTo>
                <a:lnTo>
                  <a:pt x="648846" y="724754"/>
                </a:lnTo>
                <a:lnTo>
                  <a:pt x="696636" y="710614"/>
                </a:lnTo>
                <a:lnTo>
                  <a:pt x="741849" y="692943"/>
                </a:lnTo>
                <a:lnTo>
                  <a:pt x="784183" y="671965"/>
                </a:lnTo>
                <a:lnTo>
                  <a:pt x="823337" y="647909"/>
                </a:lnTo>
                <a:lnTo>
                  <a:pt x="859012" y="621002"/>
                </a:lnTo>
                <a:lnTo>
                  <a:pt x="890906" y="591469"/>
                </a:lnTo>
                <a:lnTo>
                  <a:pt x="918718" y="559539"/>
                </a:lnTo>
                <a:lnTo>
                  <a:pt x="942147" y="525437"/>
                </a:lnTo>
                <a:lnTo>
                  <a:pt x="960894" y="489391"/>
                </a:lnTo>
                <a:lnTo>
                  <a:pt x="974656" y="451628"/>
                </a:lnTo>
                <a:lnTo>
                  <a:pt x="983135" y="412374"/>
                </a:lnTo>
                <a:lnTo>
                  <a:pt x="986027" y="371855"/>
                </a:lnTo>
                <a:lnTo>
                  <a:pt x="983135" y="331337"/>
                </a:lnTo>
                <a:lnTo>
                  <a:pt x="974656" y="292083"/>
                </a:lnTo>
                <a:lnTo>
                  <a:pt x="960894" y="254320"/>
                </a:lnTo>
                <a:lnTo>
                  <a:pt x="942147" y="218274"/>
                </a:lnTo>
                <a:lnTo>
                  <a:pt x="918718" y="184172"/>
                </a:lnTo>
                <a:lnTo>
                  <a:pt x="890906" y="152242"/>
                </a:lnTo>
                <a:lnTo>
                  <a:pt x="859012" y="122709"/>
                </a:lnTo>
                <a:lnTo>
                  <a:pt x="823337" y="95802"/>
                </a:lnTo>
                <a:lnTo>
                  <a:pt x="784183" y="71746"/>
                </a:lnTo>
                <a:lnTo>
                  <a:pt x="741849" y="50768"/>
                </a:lnTo>
                <a:lnTo>
                  <a:pt x="696636" y="33097"/>
                </a:lnTo>
                <a:lnTo>
                  <a:pt x="648846" y="18957"/>
                </a:lnTo>
                <a:lnTo>
                  <a:pt x="598778" y="8576"/>
                </a:lnTo>
                <a:lnTo>
                  <a:pt x="546733" y="2181"/>
                </a:lnTo>
                <a:lnTo>
                  <a:pt x="49301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7218" y="5950458"/>
            <a:ext cx="986155" cy="744220"/>
          </a:xfrm>
          <a:custGeom>
            <a:avLst/>
            <a:gdLst/>
            <a:ahLst/>
            <a:cxnLst/>
            <a:rect l="l" t="t" r="r" b="b"/>
            <a:pathLst>
              <a:path w="986154" h="744220">
                <a:moveTo>
                  <a:pt x="0" y="371855"/>
                </a:moveTo>
                <a:lnTo>
                  <a:pt x="2892" y="331337"/>
                </a:lnTo>
                <a:lnTo>
                  <a:pt x="11371" y="292083"/>
                </a:lnTo>
                <a:lnTo>
                  <a:pt x="25133" y="254320"/>
                </a:lnTo>
                <a:lnTo>
                  <a:pt x="43880" y="218274"/>
                </a:lnTo>
                <a:lnTo>
                  <a:pt x="67309" y="184172"/>
                </a:lnTo>
                <a:lnTo>
                  <a:pt x="95121" y="152242"/>
                </a:lnTo>
                <a:lnTo>
                  <a:pt x="127015" y="122709"/>
                </a:lnTo>
                <a:lnTo>
                  <a:pt x="162690" y="95802"/>
                </a:lnTo>
                <a:lnTo>
                  <a:pt x="201844" y="71746"/>
                </a:lnTo>
                <a:lnTo>
                  <a:pt x="244178" y="50768"/>
                </a:lnTo>
                <a:lnTo>
                  <a:pt x="289391" y="33097"/>
                </a:lnTo>
                <a:lnTo>
                  <a:pt x="337181" y="18957"/>
                </a:lnTo>
                <a:lnTo>
                  <a:pt x="387249" y="8576"/>
                </a:lnTo>
                <a:lnTo>
                  <a:pt x="439294" y="2181"/>
                </a:lnTo>
                <a:lnTo>
                  <a:pt x="493013" y="0"/>
                </a:lnTo>
                <a:lnTo>
                  <a:pt x="546733" y="2181"/>
                </a:lnTo>
                <a:lnTo>
                  <a:pt x="598778" y="8576"/>
                </a:lnTo>
                <a:lnTo>
                  <a:pt x="648846" y="18957"/>
                </a:lnTo>
                <a:lnTo>
                  <a:pt x="696636" y="33097"/>
                </a:lnTo>
                <a:lnTo>
                  <a:pt x="741849" y="50768"/>
                </a:lnTo>
                <a:lnTo>
                  <a:pt x="784183" y="71746"/>
                </a:lnTo>
                <a:lnTo>
                  <a:pt x="823337" y="95802"/>
                </a:lnTo>
                <a:lnTo>
                  <a:pt x="859012" y="122709"/>
                </a:lnTo>
                <a:lnTo>
                  <a:pt x="890906" y="152242"/>
                </a:lnTo>
                <a:lnTo>
                  <a:pt x="918718" y="184172"/>
                </a:lnTo>
                <a:lnTo>
                  <a:pt x="942147" y="218274"/>
                </a:lnTo>
                <a:lnTo>
                  <a:pt x="960894" y="254320"/>
                </a:lnTo>
                <a:lnTo>
                  <a:pt x="974656" y="292083"/>
                </a:lnTo>
                <a:lnTo>
                  <a:pt x="983135" y="331337"/>
                </a:lnTo>
                <a:lnTo>
                  <a:pt x="986027" y="371855"/>
                </a:lnTo>
                <a:lnTo>
                  <a:pt x="983135" y="412374"/>
                </a:lnTo>
                <a:lnTo>
                  <a:pt x="974656" y="451628"/>
                </a:lnTo>
                <a:lnTo>
                  <a:pt x="960894" y="489391"/>
                </a:lnTo>
                <a:lnTo>
                  <a:pt x="942147" y="525437"/>
                </a:lnTo>
                <a:lnTo>
                  <a:pt x="918718" y="559539"/>
                </a:lnTo>
                <a:lnTo>
                  <a:pt x="890906" y="591469"/>
                </a:lnTo>
                <a:lnTo>
                  <a:pt x="859012" y="621002"/>
                </a:lnTo>
                <a:lnTo>
                  <a:pt x="823337" y="647909"/>
                </a:lnTo>
                <a:lnTo>
                  <a:pt x="784183" y="671965"/>
                </a:lnTo>
                <a:lnTo>
                  <a:pt x="741849" y="692943"/>
                </a:lnTo>
                <a:lnTo>
                  <a:pt x="696636" y="710614"/>
                </a:lnTo>
                <a:lnTo>
                  <a:pt x="648846" y="724754"/>
                </a:lnTo>
                <a:lnTo>
                  <a:pt x="598778" y="735135"/>
                </a:lnTo>
                <a:lnTo>
                  <a:pt x="546733" y="741530"/>
                </a:lnTo>
                <a:lnTo>
                  <a:pt x="493013" y="743711"/>
                </a:lnTo>
                <a:lnTo>
                  <a:pt x="439294" y="741530"/>
                </a:lnTo>
                <a:lnTo>
                  <a:pt x="387249" y="735135"/>
                </a:lnTo>
                <a:lnTo>
                  <a:pt x="337181" y="724754"/>
                </a:lnTo>
                <a:lnTo>
                  <a:pt x="289391" y="710614"/>
                </a:lnTo>
                <a:lnTo>
                  <a:pt x="244178" y="692943"/>
                </a:lnTo>
                <a:lnTo>
                  <a:pt x="201844" y="671965"/>
                </a:lnTo>
                <a:lnTo>
                  <a:pt x="162690" y="647909"/>
                </a:lnTo>
                <a:lnTo>
                  <a:pt x="127015" y="621002"/>
                </a:lnTo>
                <a:lnTo>
                  <a:pt x="95121" y="591469"/>
                </a:lnTo>
                <a:lnTo>
                  <a:pt x="67309" y="559539"/>
                </a:lnTo>
                <a:lnTo>
                  <a:pt x="43880" y="525437"/>
                </a:lnTo>
                <a:lnTo>
                  <a:pt x="25133" y="489391"/>
                </a:lnTo>
                <a:lnTo>
                  <a:pt x="11371" y="451628"/>
                </a:lnTo>
                <a:lnTo>
                  <a:pt x="2892" y="412374"/>
                </a:lnTo>
                <a:lnTo>
                  <a:pt x="0" y="37185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12889" y="6230010"/>
            <a:ext cx="1549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657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57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8411" y="5754623"/>
            <a:ext cx="237832" cy="353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8835" y="5776925"/>
            <a:ext cx="77470" cy="194945"/>
          </a:xfrm>
          <a:custGeom>
            <a:avLst/>
            <a:gdLst/>
            <a:ahLst/>
            <a:cxnLst/>
            <a:rect l="l" t="t" r="r" b="b"/>
            <a:pathLst>
              <a:path w="77470" h="194945">
                <a:moveTo>
                  <a:pt x="0" y="113563"/>
                </a:moveTo>
                <a:lnTo>
                  <a:pt x="30734" y="194856"/>
                </a:lnTo>
                <a:lnTo>
                  <a:pt x="70837" y="131749"/>
                </a:lnTo>
                <a:lnTo>
                  <a:pt x="50291" y="131749"/>
                </a:lnTo>
                <a:lnTo>
                  <a:pt x="24511" y="129095"/>
                </a:lnTo>
                <a:lnTo>
                  <a:pt x="25828" y="116218"/>
                </a:lnTo>
                <a:lnTo>
                  <a:pt x="0" y="113563"/>
                </a:lnTo>
                <a:close/>
              </a:path>
              <a:path w="77470" h="194945">
                <a:moveTo>
                  <a:pt x="25828" y="116218"/>
                </a:moveTo>
                <a:lnTo>
                  <a:pt x="24511" y="129095"/>
                </a:lnTo>
                <a:lnTo>
                  <a:pt x="50291" y="131749"/>
                </a:lnTo>
                <a:lnTo>
                  <a:pt x="51609" y="118868"/>
                </a:lnTo>
                <a:lnTo>
                  <a:pt x="25828" y="116218"/>
                </a:lnTo>
                <a:close/>
              </a:path>
              <a:path w="77470" h="194945">
                <a:moveTo>
                  <a:pt x="51609" y="118868"/>
                </a:moveTo>
                <a:lnTo>
                  <a:pt x="50291" y="131749"/>
                </a:lnTo>
                <a:lnTo>
                  <a:pt x="70837" y="131749"/>
                </a:lnTo>
                <a:lnTo>
                  <a:pt x="77342" y="121513"/>
                </a:lnTo>
                <a:lnTo>
                  <a:pt x="51609" y="118868"/>
                </a:lnTo>
                <a:close/>
              </a:path>
              <a:path w="77470" h="194945">
                <a:moveTo>
                  <a:pt x="37718" y="0"/>
                </a:moveTo>
                <a:lnTo>
                  <a:pt x="25828" y="116218"/>
                </a:lnTo>
                <a:lnTo>
                  <a:pt x="51609" y="118868"/>
                </a:lnTo>
                <a:lnTo>
                  <a:pt x="63500" y="2641"/>
                </a:lnTo>
                <a:lnTo>
                  <a:pt x="3771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2182" y="47678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2182" y="4767834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6842" y="450875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453389" y="0"/>
                </a:moveTo>
                <a:lnTo>
                  <a:pt x="396509" y="2510"/>
                </a:lnTo>
                <a:lnTo>
                  <a:pt x="341739" y="9841"/>
                </a:lnTo>
                <a:lnTo>
                  <a:pt x="289504" y="21691"/>
                </a:lnTo>
                <a:lnTo>
                  <a:pt x="240229" y="37758"/>
                </a:lnTo>
                <a:lnTo>
                  <a:pt x="194339" y="57739"/>
                </a:lnTo>
                <a:lnTo>
                  <a:pt x="152258" y="81334"/>
                </a:lnTo>
                <a:lnTo>
                  <a:pt x="114410" y="108241"/>
                </a:lnTo>
                <a:lnTo>
                  <a:pt x="81220" y="138157"/>
                </a:lnTo>
                <a:lnTo>
                  <a:pt x="53113" y="170781"/>
                </a:lnTo>
                <a:lnTo>
                  <a:pt x="30512" y="205812"/>
                </a:lnTo>
                <a:lnTo>
                  <a:pt x="13844" y="242948"/>
                </a:lnTo>
                <a:lnTo>
                  <a:pt x="3531" y="281886"/>
                </a:lnTo>
                <a:lnTo>
                  <a:pt x="0" y="322326"/>
                </a:lnTo>
                <a:lnTo>
                  <a:pt x="3531" y="362765"/>
                </a:lnTo>
                <a:lnTo>
                  <a:pt x="13844" y="401703"/>
                </a:lnTo>
                <a:lnTo>
                  <a:pt x="30512" y="438839"/>
                </a:lnTo>
                <a:lnTo>
                  <a:pt x="53113" y="473870"/>
                </a:lnTo>
                <a:lnTo>
                  <a:pt x="81220" y="506494"/>
                </a:lnTo>
                <a:lnTo>
                  <a:pt x="114410" y="536410"/>
                </a:lnTo>
                <a:lnTo>
                  <a:pt x="152258" y="563317"/>
                </a:lnTo>
                <a:lnTo>
                  <a:pt x="194339" y="586912"/>
                </a:lnTo>
                <a:lnTo>
                  <a:pt x="240229" y="606893"/>
                </a:lnTo>
                <a:lnTo>
                  <a:pt x="289504" y="622960"/>
                </a:lnTo>
                <a:lnTo>
                  <a:pt x="341739" y="634810"/>
                </a:lnTo>
                <a:lnTo>
                  <a:pt x="396509" y="642141"/>
                </a:lnTo>
                <a:lnTo>
                  <a:pt x="453389" y="644652"/>
                </a:lnTo>
                <a:lnTo>
                  <a:pt x="510270" y="642141"/>
                </a:lnTo>
                <a:lnTo>
                  <a:pt x="565040" y="634810"/>
                </a:lnTo>
                <a:lnTo>
                  <a:pt x="617275" y="622960"/>
                </a:lnTo>
                <a:lnTo>
                  <a:pt x="666550" y="606893"/>
                </a:lnTo>
                <a:lnTo>
                  <a:pt x="712440" y="586912"/>
                </a:lnTo>
                <a:lnTo>
                  <a:pt x="754521" y="563317"/>
                </a:lnTo>
                <a:lnTo>
                  <a:pt x="792369" y="536410"/>
                </a:lnTo>
                <a:lnTo>
                  <a:pt x="825559" y="506494"/>
                </a:lnTo>
                <a:lnTo>
                  <a:pt x="853666" y="473870"/>
                </a:lnTo>
                <a:lnTo>
                  <a:pt x="876267" y="438839"/>
                </a:lnTo>
                <a:lnTo>
                  <a:pt x="892935" y="401703"/>
                </a:lnTo>
                <a:lnTo>
                  <a:pt x="903248" y="362765"/>
                </a:lnTo>
                <a:lnTo>
                  <a:pt x="906779" y="322326"/>
                </a:lnTo>
                <a:lnTo>
                  <a:pt x="903248" y="281886"/>
                </a:lnTo>
                <a:lnTo>
                  <a:pt x="892935" y="242948"/>
                </a:lnTo>
                <a:lnTo>
                  <a:pt x="876267" y="205812"/>
                </a:lnTo>
                <a:lnTo>
                  <a:pt x="853666" y="170781"/>
                </a:lnTo>
                <a:lnTo>
                  <a:pt x="825559" y="138157"/>
                </a:lnTo>
                <a:lnTo>
                  <a:pt x="792369" y="108241"/>
                </a:lnTo>
                <a:lnTo>
                  <a:pt x="754521" y="81334"/>
                </a:lnTo>
                <a:lnTo>
                  <a:pt x="712440" y="57739"/>
                </a:lnTo>
                <a:lnTo>
                  <a:pt x="666550" y="37758"/>
                </a:lnTo>
                <a:lnTo>
                  <a:pt x="617275" y="21691"/>
                </a:lnTo>
                <a:lnTo>
                  <a:pt x="565040" y="9841"/>
                </a:lnTo>
                <a:lnTo>
                  <a:pt x="510270" y="2510"/>
                </a:lnTo>
                <a:lnTo>
                  <a:pt x="45338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36842" y="4508753"/>
            <a:ext cx="906780" cy="645160"/>
          </a:xfrm>
          <a:custGeom>
            <a:avLst/>
            <a:gdLst/>
            <a:ahLst/>
            <a:cxnLst/>
            <a:rect l="l" t="t" r="r" b="b"/>
            <a:pathLst>
              <a:path w="906779" h="645160">
                <a:moveTo>
                  <a:pt x="0" y="322326"/>
                </a:moveTo>
                <a:lnTo>
                  <a:pt x="3531" y="281886"/>
                </a:lnTo>
                <a:lnTo>
                  <a:pt x="13844" y="242948"/>
                </a:lnTo>
                <a:lnTo>
                  <a:pt x="30512" y="205812"/>
                </a:lnTo>
                <a:lnTo>
                  <a:pt x="53113" y="170781"/>
                </a:lnTo>
                <a:lnTo>
                  <a:pt x="81220" y="138157"/>
                </a:lnTo>
                <a:lnTo>
                  <a:pt x="114410" y="108241"/>
                </a:lnTo>
                <a:lnTo>
                  <a:pt x="152258" y="81334"/>
                </a:lnTo>
                <a:lnTo>
                  <a:pt x="194339" y="57739"/>
                </a:lnTo>
                <a:lnTo>
                  <a:pt x="240229" y="37758"/>
                </a:lnTo>
                <a:lnTo>
                  <a:pt x="289504" y="21691"/>
                </a:lnTo>
                <a:lnTo>
                  <a:pt x="341739" y="9841"/>
                </a:lnTo>
                <a:lnTo>
                  <a:pt x="396509" y="2510"/>
                </a:lnTo>
                <a:lnTo>
                  <a:pt x="453389" y="0"/>
                </a:lnTo>
                <a:lnTo>
                  <a:pt x="510270" y="2510"/>
                </a:lnTo>
                <a:lnTo>
                  <a:pt x="565040" y="9841"/>
                </a:lnTo>
                <a:lnTo>
                  <a:pt x="617275" y="21691"/>
                </a:lnTo>
                <a:lnTo>
                  <a:pt x="666550" y="37758"/>
                </a:lnTo>
                <a:lnTo>
                  <a:pt x="712440" y="57739"/>
                </a:lnTo>
                <a:lnTo>
                  <a:pt x="754521" y="81334"/>
                </a:lnTo>
                <a:lnTo>
                  <a:pt x="792369" y="108241"/>
                </a:lnTo>
                <a:lnTo>
                  <a:pt x="825559" y="138157"/>
                </a:lnTo>
                <a:lnTo>
                  <a:pt x="853666" y="170781"/>
                </a:lnTo>
                <a:lnTo>
                  <a:pt x="876267" y="205812"/>
                </a:lnTo>
                <a:lnTo>
                  <a:pt x="892935" y="242948"/>
                </a:lnTo>
                <a:lnTo>
                  <a:pt x="903248" y="281886"/>
                </a:lnTo>
                <a:lnTo>
                  <a:pt x="906779" y="322326"/>
                </a:lnTo>
                <a:lnTo>
                  <a:pt x="903248" y="362765"/>
                </a:lnTo>
                <a:lnTo>
                  <a:pt x="892935" y="401703"/>
                </a:lnTo>
                <a:lnTo>
                  <a:pt x="876267" y="438839"/>
                </a:lnTo>
                <a:lnTo>
                  <a:pt x="853666" y="473870"/>
                </a:lnTo>
                <a:lnTo>
                  <a:pt x="825559" y="506494"/>
                </a:lnTo>
                <a:lnTo>
                  <a:pt x="792369" y="536410"/>
                </a:lnTo>
                <a:lnTo>
                  <a:pt x="754521" y="563317"/>
                </a:lnTo>
                <a:lnTo>
                  <a:pt x="712440" y="586912"/>
                </a:lnTo>
                <a:lnTo>
                  <a:pt x="666550" y="606893"/>
                </a:lnTo>
                <a:lnTo>
                  <a:pt x="617275" y="622960"/>
                </a:lnTo>
                <a:lnTo>
                  <a:pt x="565040" y="634810"/>
                </a:lnTo>
                <a:lnTo>
                  <a:pt x="510270" y="642141"/>
                </a:lnTo>
                <a:lnTo>
                  <a:pt x="453389" y="644652"/>
                </a:lnTo>
                <a:lnTo>
                  <a:pt x="396509" y="642141"/>
                </a:lnTo>
                <a:lnTo>
                  <a:pt x="341739" y="634810"/>
                </a:lnTo>
                <a:lnTo>
                  <a:pt x="289504" y="622960"/>
                </a:lnTo>
                <a:lnTo>
                  <a:pt x="240229" y="606893"/>
                </a:lnTo>
                <a:lnTo>
                  <a:pt x="194339" y="586912"/>
                </a:lnTo>
                <a:lnTo>
                  <a:pt x="152258" y="563317"/>
                </a:lnTo>
                <a:lnTo>
                  <a:pt x="114410" y="536410"/>
                </a:lnTo>
                <a:lnTo>
                  <a:pt x="81220" y="506494"/>
                </a:lnTo>
                <a:lnTo>
                  <a:pt x="53113" y="473870"/>
                </a:lnTo>
                <a:lnTo>
                  <a:pt x="30512" y="438839"/>
                </a:lnTo>
                <a:lnTo>
                  <a:pt x="13844" y="401703"/>
                </a:lnTo>
                <a:lnTo>
                  <a:pt x="3531" y="362765"/>
                </a:lnTo>
                <a:lnTo>
                  <a:pt x="0" y="322326"/>
                </a:lnTo>
                <a:close/>
              </a:path>
            </a:pathLst>
          </a:custGeom>
          <a:ln w="25907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6842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6842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2905" y="4482846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452628" y="0"/>
                </a:moveTo>
                <a:lnTo>
                  <a:pt x="395859" y="2506"/>
                </a:lnTo>
                <a:lnTo>
                  <a:pt x="341193" y="9823"/>
                </a:lnTo>
                <a:lnTo>
                  <a:pt x="289053" y="21650"/>
                </a:lnTo>
                <a:lnTo>
                  <a:pt x="239864" y="37685"/>
                </a:lnTo>
                <a:lnTo>
                  <a:pt x="194050" y="57626"/>
                </a:lnTo>
                <a:lnTo>
                  <a:pt x="152037" y="81172"/>
                </a:lnTo>
                <a:lnTo>
                  <a:pt x="114247" y="108020"/>
                </a:lnTo>
                <a:lnTo>
                  <a:pt x="81107" y="137868"/>
                </a:lnTo>
                <a:lnTo>
                  <a:pt x="53041" y="170416"/>
                </a:lnTo>
                <a:lnTo>
                  <a:pt x="30472" y="205361"/>
                </a:lnTo>
                <a:lnTo>
                  <a:pt x="13826" y="242402"/>
                </a:lnTo>
                <a:lnTo>
                  <a:pt x="3527" y="281237"/>
                </a:lnTo>
                <a:lnTo>
                  <a:pt x="0" y="321563"/>
                </a:lnTo>
                <a:lnTo>
                  <a:pt x="3527" y="361890"/>
                </a:lnTo>
                <a:lnTo>
                  <a:pt x="13826" y="400725"/>
                </a:lnTo>
                <a:lnTo>
                  <a:pt x="30472" y="437766"/>
                </a:lnTo>
                <a:lnTo>
                  <a:pt x="53041" y="472711"/>
                </a:lnTo>
                <a:lnTo>
                  <a:pt x="81107" y="505259"/>
                </a:lnTo>
                <a:lnTo>
                  <a:pt x="114247" y="535107"/>
                </a:lnTo>
                <a:lnTo>
                  <a:pt x="152037" y="561955"/>
                </a:lnTo>
                <a:lnTo>
                  <a:pt x="194050" y="585501"/>
                </a:lnTo>
                <a:lnTo>
                  <a:pt x="239864" y="605442"/>
                </a:lnTo>
                <a:lnTo>
                  <a:pt x="289053" y="621477"/>
                </a:lnTo>
                <a:lnTo>
                  <a:pt x="341193" y="633304"/>
                </a:lnTo>
                <a:lnTo>
                  <a:pt x="395859" y="640621"/>
                </a:lnTo>
                <a:lnTo>
                  <a:pt x="452628" y="643127"/>
                </a:lnTo>
                <a:lnTo>
                  <a:pt x="509396" y="640621"/>
                </a:lnTo>
                <a:lnTo>
                  <a:pt x="564062" y="633304"/>
                </a:lnTo>
                <a:lnTo>
                  <a:pt x="616202" y="621477"/>
                </a:lnTo>
                <a:lnTo>
                  <a:pt x="665391" y="605442"/>
                </a:lnTo>
                <a:lnTo>
                  <a:pt x="711205" y="585501"/>
                </a:lnTo>
                <a:lnTo>
                  <a:pt x="753218" y="561955"/>
                </a:lnTo>
                <a:lnTo>
                  <a:pt x="791008" y="535107"/>
                </a:lnTo>
                <a:lnTo>
                  <a:pt x="824148" y="505259"/>
                </a:lnTo>
                <a:lnTo>
                  <a:pt x="852214" y="472711"/>
                </a:lnTo>
                <a:lnTo>
                  <a:pt x="874783" y="437766"/>
                </a:lnTo>
                <a:lnTo>
                  <a:pt x="891429" y="400725"/>
                </a:lnTo>
                <a:lnTo>
                  <a:pt x="901728" y="361890"/>
                </a:lnTo>
                <a:lnTo>
                  <a:pt x="905256" y="321563"/>
                </a:lnTo>
                <a:lnTo>
                  <a:pt x="901728" y="281237"/>
                </a:lnTo>
                <a:lnTo>
                  <a:pt x="891429" y="242402"/>
                </a:lnTo>
                <a:lnTo>
                  <a:pt x="874783" y="205361"/>
                </a:lnTo>
                <a:lnTo>
                  <a:pt x="852214" y="170416"/>
                </a:lnTo>
                <a:lnTo>
                  <a:pt x="824148" y="137868"/>
                </a:lnTo>
                <a:lnTo>
                  <a:pt x="791008" y="108020"/>
                </a:lnTo>
                <a:lnTo>
                  <a:pt x="753218" y="81172"/>
                </a:lnTo>
                <a:lnTo>
                  <a:pt x="711205" y="57626"/>
                </a:lnTo>
                <a:lnTo>
                  <a:pt x="665391" y="37685"/>
                </a:lnTo>
                <a:lnTo>
                  <a:pt x="616202" y="21650"/>
                </a:lnTo>
                <a:lnTo>
                  <a:pt x="564062" y="9823"/>
                </a:lnTo>
                <a:lnTo>
                  <a:pt x="509396" y="2506"/>
                </a:lnTo>
                <a:lnTo>
                  <a:pt x="45262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2905" y="4482846"/>
            <a:ext cx="905510" cy="643255"/>
          </a:xfrm>
          <a:custGeom>
            <a:avLst/>
            <a:gdLst/>
            <a:ahLst/>
            <a:cxnLst/>
            <a:rect l="l" t="t" r="r" b="b"/>
            <a:pathLst>
              <a:path w="905510" h="643254">
                <a:moveTo>
                  <a:pt x="0" y="321563"/>
                </a:moveTo>
                <a:lnTo>
                  <a:pt x="3527" y="281237"/>
                </a:lnTo>
                <a:lnTo>
                  <a:pt x="13826" y="242402"/>
                </a:lnTo>
                <a:lnTo>
                  <a:pt x="30472" y="205361"/>
                </a:lnTo>
                <a:lnTo>
                  <a:pt x="53041" y="170416"/>
                </a:lnTo>
                <a:lnTo>
                  <a:pt x="81107" y="137868"/>
                </a:lnTo>
                <a:lnTo>
                  <a:pt x="114247" y="108020"/>
                </a:lnTo>
                <a:lnTo>
                  <a:pt x="152037" y="81172"/>
                </a:lnTo>
                <a:lnTo>
                  <a:pt x="194050" y="57626"/>
                </a:lnTo>
                <a:lnTo>
                  <a:pt x="239864" y="37685"/>
                </a:lnTo>
                <a:lnTo>
                  <a:pt x="289053" y="21650"/>
                </a:lnTo>
                <a:lnTo>
                  <a:pt x="341193" y="9823"/>
                </a:lnTo>
                <a:lnTo>
                  <a:pt x="395859" y="2506"/>
                </a:lnTo>
                <a:lnTo>
                  <a:pt x="452628" y="0"/>
                </a:lnTo>
                <a:lnTo>
                  <a:pt x="509396" y="2506"/>
                </a:lnTo>
                <a:lnTo>
                  <a:pt x="564062" y="9823"/>
                </a:lnTo>
                <a:lnTo>
                  <a:pt x="616202" y="21650"/>
                </a:lnTo>
                <a:lnTo>
                  <a:pt x="665391" y="37685"/>
                </a:lnTo>
                <a:lnTo>
                  <a:pt x="711205" y="57626"/>
                </a:lnTo>
                <a:lnTo>
                  <a:pt x="753218" y="81172"/>
                </a:lnTo>
                <a:lnTo>
                  <a:pt x="791008" y="108020"/>
                </a:lnTo>
                <a:lnTo>
                  <a:pt x="824148" y="137868"/>
                </a:lnTo>
                <a:lnTo>
                  <a:pt x="852214" y="170416"/>
                </a:lnTo>
                <a:lnTo>
                  <a:pt x="874783" y="205361"/>
                </a:lnTo>
                <a:lnTo>
                  <a:pt x="891429" y="242402"/>
                </a:lnTo>
                <a:lnTo>
                  <a:pt x="901728" y="281237"/>
                </a:lnTo>
                <a:lnTo>
                  <a:pt x="905256" y="321563"/>
                </a:lnTo>
                <a:lnTo>
                  <a:pt x="901728" y="361890"/>
                </a:lnTo>
                <a:lnTo>
                  <a:pt x="891429" y="400725"/>
                </a:lnTo>
                <a:lnTo>
                  <a:pt x="874783" y="437766"/>
                </a:lnTo>
                <a:lnTo>
                  <a:pt x="852214" y="472711"/>
                </a:lnTo>
                <a:lnTo>
                  <a:pt x="824148" y="505259"/>
                </a:lnTo>
                <a:lnTo>
                  <a:pt x="791008" y="535107"/>
                </a:lnTo>
                <a:lnTo>
                  <a:pt x="753218" y="561955"/>
                </a:lnTo>
                <a:lnTo>
                  <a:pt x="711205" y="585501"/>
                </a:lnTo>
                <a:lnTo>
                  <a:pt x="665391" y="605442"/>
                </a:lnTo>
                <a:lnTo>
                  <a:pt x="616202" y="621477"/>
                </a:lnTo>
                <a:lnTo>
                  <a:pt x="564062" y="633304"/>
                </a:lnTo>
                <a:lnTo>
                  <a:pt x="509396" y="640621"/>
                </a:lnTo>
                <a:lnTo>
                  <a:pt x="452628" y="643127"/>
                </a:lnTo>
                <a:lnTo>
                  <a:pt x="395859" y="640621"/>
                </a:lnTo>
                <a:lnTo>
                  <a:pt x="341193" y="633304"/>
                </a:lnTo>
                <a:lnTo>
                  <a:pt x="289053" y="621477"/>
                </a:lnTo>
                <a:lnTo>
                  <a:pt x="239864" y="605442"/>
                </a:lnTo>
                <a:lnTo>
                  <a:pt x="194050" y="585501"/>
                </a:lnTo>
                <a:lnTo>
                  <a:pt x="152037" y="561955"/>
                </a:lnTo>
                <a:lnTo>
                  <a:pt x="114247" y="535107"/>
                </a:lnTo>
                <a:lnTo>
                  <a:pt x="81107" y="505259"/>
                </a:lnTo>
                <a:lnTo>
                  <a:pt x="53041" y="472711"/>
                </a:lnTo>
                <a:lnTo>
                  <a:pt x="30472" y="437766"/>
                </a:lnTo>
                <a:lnTo>
                  <a:pt x="13826" y="400725"/>
                </a:lnTo>
                <a:lnTo>
                  <a:pt x="3527" y="361890"/>
                </a:lnTo>
                <a:lnTo>
                  <a:pt x="0" y="321563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437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37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7590" y="5459729"/>
            <a:ext cx="1219200" cy="338455"/>
          </a:xfrm>
          <a:custGeom>
            <a:avLst/>
            <a:gdLst/>
            <a:ahLst/>
            <a:cxnLst/>
            <a:rect l="l" t="t" r="r" b="b"/>
            <a:pathLst>
              <a:path w="1219200" h="338454">
                <a:moveTo>
                  <a:pt x="0" y="338328"/>
                </a:moveTo>
                <a:lnTo>
                  <a:pt x="1219200" y="338328"/>
                </a:lnTo>
                <a:lnTo>
                  <a:pt x="121920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7590" y="5459729"/>
            <a:ext cx="1219200" cy="338455"/>
          </a:xfrm>
          <a:custGeom>
            <a:avLst/>
            <a:gdLst/>
            <a:ahLst/>
            <a:cxnLst/>
            <a:rect l="l" t="t" r="r" b="b"/>
            <a:pathLst>
              <a:path w="1219200" h="338454">
                <a:moveTo>
                  <a:pt x="0" y="338328"/>
                </a:moveTo>
                <a:lnTo>
                  <a:pt x="1219200" y="338328"/>
                </a:lnTo>
                <a:lnTo>
                  <a:pt x="121920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56457" y="5498388"/>
            <a:ext cx="8788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MPI_SUM</a:t>
            </a:r>
            <a:endParaRPr sz="1600">
              <a:latin typeface="Lucida Sans Typewriter"/>
              <a:cs typeface="Lucida Sans Typewrite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79092" y="4995671"/>
            <a:ext cx="1749552" cy="534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25573" y="5031485"/>
            <a:ext cx="1652270" cy="427355"/>
          </a:xfrm>
          <a:custGeom>
            <a:avLst/>
            <a:gdLst/>
            <a:ahLst/>
            <a:cxnLst/>
            <a:rect l="l" t="t" r="r" b="b"/>
            <a:pathLst>
              <a:path w="1652270" h="427354">
                <a:moveTo>
                  <a:pt x="0" y="0"/>
                </a:moveTo>
                <a:lnTo>
                  <a:pt x="1651889" y="427354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31564" y="5207469"/>
            <a:ext cx="106616" cy="321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87190" y="5229605"/>
            <a:ext cx="0" cy="229235"/>
          </a:xfrm>
          <a:custGeom>
            <a:avLst/>
            <a:gdLst/>
            <a:ahLst/>
            <a:cxnLst/>
            <a:rect l="l" t="t" r="r" b="b"/>
            <a:pathLst>
              <a:path h="229235">
                <a:moveTo>
                  <a:pt x="0" y="0"/>
                </a:moveTo>
                <a:lnTo>
                  <a:pt x="0" y="228854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1164" y="4910353"/>
            <a:ext cx="2065019" cy="620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96790" y="4946141"/>
            <a:ext cx="1967864" cy="513080"/>
          </a:xfrm>
          <a:custGeom>
            <a:avLst/>
            <a:gdLst/>
            <a:ahLst/>
            <a:cxnLst/>
            <a:rect l="l" t="t" r="r" b="b"/>
            <a:pathLst>
              <a:path w="1967865" h="513079">
                <a:moveTo>
                  <a:pt x="1967864" y="0"/>
                </a:moveTo>
                <a:lnTo>
                  <a:pt x="0" y="512952"/>
                </a:lnTo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09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0961" y="465048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08608" y="4607814"/>
            <a:ext cx="58610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  <a:tabLst>
                <a:tab pos="457200" algn="l"/>
              </a:tabLst>
            </a:pPr>
            <a:r>
              <a:rPr sz="1600" b="1" spc="-5" dirty="0">
                <a:latin typeface="Calibri"/>
                <a:cs typeface="Calibri"/>
              </a:rPr>
              <a:t>3	7</a:t>
            </a:r>
            <a:endParaRPr sz="1600">
              <a:latin typeface="Calibri"/>
              <a:cs typeface="Calibri"/>
            </a:endParaRPr>
          </a:p>
          <a:p>
            <a:pPr marL="5715" algn="ctr">
              <a:lnSpc>
                <a:spcPts val="2150"/>
              </a:lnSpc>
            </a:pP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96334" y="476173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6334" y="4761738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4"/>
                </a:moveTo>
                <a:lnTo>
                  <a:pt x="457200" y="184404"/>
                </a:lnTo>
                <a:lnTo>
                  <a:pt x="457200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907282" y="4725670"/>
            <a:ext cx="58166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14"/>
              </a:lnSpc>
              <a:tabLst>
                <a:tab pos="452755" algn="l"/>
              </a:tabLst>
            </a:pPr>
            <a:r>
              <a:rPr sz="1600" b="1" spc="-5" dirty="0">
                <a:latin typeface="Calibri"/>
                <a:cs typeface="Calibri"/>
              </a:rPr>
              <a:t>8	</a:t>
            </a:r>
            <a:r>
              <a:rPr sz="2400" b="1" spc="-7" baseline="1736" dirty="0">
                <a:latin typeface="Calibri"/>
                <a:cs typeface="Calibri"/>
              </a:rPr>
              <a:t>2</a:t>
            </a:r>
            <a:endParaRPr sz="2400" baseline="1736">
              <a:latin typeface="Calibri"/>
              <a:cs typeface="Calibri"/>
            </a:endParaRPr>
          </a:p>
          <a:p>
            <a:pPr marR="14604" algn="ctr">
              <a:lnSpc>
                <a:spcPts val="2095"/>
              </a:lnSpc>
            </a:pP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90993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0993" y="4670297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50506" y="4627879"/>
            <a:ext cx="63373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95"/>
              </a:lnSpc>
              <a:tabLst>
                <a:tab pos="504825" algn="l"/>
              </a:tabLst>
            </a:pP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45085" algn="ctr">
              <a:lnSpc>
                <a:spcPts val="2175"/>
              </a:lnSpc>
            </a:pPr>
            <a:r>
              <a:rPr sz="2000" b="1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549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54929" y="6273546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811395" y="6231737"/>
            <a:ext cx="6375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222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22297" y="6099809"/>
            <a:ext cx="457200" cy="184785"/>
          </a:xfrm>
          <a:custGeom>
            <a:avLst/>
            <a:gdLst/>
            <a:ahLst/>
            <a:cxnLst/>
            <a:rect l="l" t="t" r="r" b="b"/>
            <a:pathLst>
              <a:path w="457200" h="184785">
                <a:moveTo>
                  <a:pt x="0" y="184403"/>
                </a:moveTo>
                <a:lnTo>
                  <a:pt x="457200" y="184403"/>
                </a:lnTo>
                <a:lnTo>
                  <a:pt x="45720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328674" y="6058001"/>
            <a:ext cx="5861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latin typeface="Calibri"/>
                <a:cs typeface="Calibri"/>
              </a:rPr>
              <a:t>3	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91761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1761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903345" y="6047943"/>
            <a:ext cx="58166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5455" algn="l"/>
              </a:tabLst>
            </a:pPr>
            <a:r>
              <a:rPr sz="1600" b="1" spc="-5" dirty="0">
                <a:latin typeface="Calibri"/>
                <a:cs typeface="Calibri"/>
              </a:rPr>
              <a:t>8	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2229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22997" y="609066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82880"/>
                </a:moveTo>
                <a:lnTo>
                  <a:pt x="457200" y="182880"/>
                </a:lnTo>
                <a:lnTo>
                  <a:pt x="457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878573" y="6047943"/>
            <a:ext cx="6375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5940" y="937005"/>
            <a:ext cx="7985759" cy="337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MPI_Allreduce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MPI_Allreduce</a:t>
            </a:r>
            <a:r>
              <a:rPr sz="1800" spc="-520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200" spc="-5" dirty="0">
                <a:latin typeface="Calibri"/>
                <a:cs typeface="Calibri"/>
              </a:rPr>
              <a:t>is 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equivalent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MPI_Reduce</a:t>
            </a:r>
            <a:r>
              <a:rPr sz="1800" spc="-535" dirty="0">
                <a:solidFill>
                  <a:srgbClr val="FF0000"/>
                </a:solidFill>
                <a:latin typeface="Lucida Console"/>
                <a:cs typeface="Lucida Console"/>
              </a:rPr>
              <a:t> </a:t>
            </a:r>
            <a:r>
              <a:rPr sz="2200" spc="-15" dirty="0">
                <a:latin typeface="Calibri"/>
                <a:cs typeface="Calibri"/>
              </a:rPr>
              <a:t>followed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MPI_Bcast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is no </a:t>
            </a:r>
            <a:r>
              <a:rPr sz="2200" spc="-15" dirty="0">
                <a:latin typeface="Calibri"/>
                <a:cs typeface="Calibri"/>
              </a:rPr>
              <a:t>root 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MPI_Allreduce</a:t>
            </a:r>
            <a:endParaRPr sz="1800">
              <a:latin typeface="Lucida Console"/>
              <a:cs typeface="Lucida Console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Function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prototype</a:t>
            </a:r>
            <a:endParaRPr sz="2200">
              <a:latin typeface="Calibri"/>
              <a:cs typeface="Calibri"/>
            </a:endParaRPr>
          </a:p>
          <a:p>
            <a:pPr marL="1155700" marR="834390" lvl="2" indent="-228600">
              <a:lnSpc>
                <a:spcPct val="991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MPI_Allreduce(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send_data,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void</a:t>
            </a:r>
            <a:r>
              <a:rPr sz="1600" spc="-5" dirty="0">
                <a:latin typeface="Lucida Console"/>
                <a:cs typeface="Lucida Console"/>
              </a:rPr>
              <a:t>* recv_data,</a:t>
            </a:r>
            <a:r>
              <a:rPr sz="1600" spc="-5" dirty="0">
                <a:solidFill>
                  <a:srgbClr val="00AFEF"/>
                </a:solidFill>
                <a:latin typeface="Lucida Console"/>
                <a:cs typeface="Lucida Console"/>
              </a:rPr>
              <a:t>int  </a:t>
            </a:r>
            <a:r>
              <a:rPr sz="1600" spc="-5" dirty="0">
                <a:latin typeface="Lucida Console"/>
                <a:cs typeface="Lucida Console"/>
              </a:rPr>
              <a:t>count,MPI_Datatype datatype,MPI_Op op,MPI_Comm  communicator</a:t>
            </a:r>
            <a:r>
              <a:rPr sz="1600" spc="-5" dirty="0">
                <a:solidFill>
                  <a:srgbClr val="FF0000"/>
                </a:solidFill>
                <a:latin typeface="Lucida Console"/>
                <a:cs typeface="Lucida Console"/>
              </a:rPr>
              <a:t>)</a:t>
            </a:r>
            <a:endParaRPr sz="160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R="82169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MPI_Allreduce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78151" y="5743955"/>
            <a:ext cx="1626107" cy="66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9310" y="5765977"/>
            <a:ext cx="1467485" cy="520065"/>
          </a:xfrm>
          <a:custGeom>
            <a:avLst/>
            <a:gdLst/>
            <a:ahLst/>
            <a:cxnLst/>
            <a:rect l="l" t="t" r="r" b="b"/>
            <a:pathLst>
              <a:path w="1467485" h="520064">
                <a:moveTo>
                  <a:pt x="61213" y="445820"/>
                </a:moveTo>
                <a:lnTo>
                  <a:pt x="0" y="507555"/>
                </a:lnTo>
                <a:lnTo>
                  <a:pt x="86106" y="519442"/>
                </a:lnTo>
                <a:lnTo>
                  <a:pt x="79214" y="499059"/>
                </a:lnTo>
                <a:lnTo>
                  <a:pt x="65531" y="499059"/>
                </a:lnTo>
                <a:lnTo>
                  <a:pt x="57150" y="474522"/>
                </a:lnTo>
                <a:lnTo>
                  <a:pt x="69504" y="470339"/>
                </a:lnTo>
                <a:lnTo>
                  <a:pt x="61213" y="445820"/>
                </a:lnTo>
                <a:close/>
              </a:path>
              <a:path w="1467485" h="520064">
                <a:moveTo>
                  <a:pt x="69504" y="470339"/>
                </a:moveTo>
                <a:lnTo>
                  <a:pt x="57150" y="474522"/>
                </a:lnTo>
                <a:lnTo>
                  <a:pt x="65531" y="499059"/>
                </a:lnTo>
                <a:lnTo>
                  <a:pt x="77808" y="494902"/>
                </a:lnTo>
                <a:lnTo>
                  <a:pt x="69504" y="470339"/>
                </a:lnTo>
                <a:close/>
              </a:path>
              <a:path w="1467485" h="520064">
                <a:moveTo>
                  <a:pt x="77808" y="494902"/>
                </a:moveTo>
                <a:lnTo>
                  <a:pt x="65531" y="499059"/>
                </a:lnTo>
                <a:lnTo>
                  <a:pt x="79214" y="499059"/>
                </a:lnTo>
                <a:lnTo>
                  <a:pt x="77808" y="494902"/>
                </a:lnTo>
                <a:close/>
              </a:path>
              <a:path w="1467485" h="520064">
                <a:moveTo>
                  <a:pt x="1458594" y="0"/>
                </a:moveTo>
                <a:lnTo>
                  <a:pt x="69504" y="470339"/>
                </a:lnTo>
                <a:lnTo>
                  <a:pt x="77808" y="494902"/>
                </a:lnTo>
                <a:lnTo>
                  <a:pt x="1466977" y="24536"/>
                </a:lnTo>
                <a:lnTo>
                  <a:pt x="145859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45735" y="5728715"/>
            <a:ext cx="2068067" cy="729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88534" y="5752096"/>
            <a:ext cx="1909445" cy="586105"/>
          </a:xfrm>
          <a:custGeom>
            <a:avLst/>
            <a:gdLst/>
            <a:ahLst/>
            <a:cxnLst/>
            <a:rect l="l" t="t" r="r" b="b"/>
            <a:pathLst>
              <a:path w="1909445" h="586104">
                <a:moveTo>
                  <a:pt x="1830745" y="561059"/>
                </a:moveTo>
                <a:lnTo>
                  <a:pt x="1823465" y="585914"/>
                </a:lnTo>
                <a:lnTo>
                  <a:pt x="1908937" y="570471"/>
                </a:lnTo>
                <a:lnTo>
                  <a:pt x="1902720" y="564692"/>
                </a:lnTo>
                <a:lnTo>
                  <a:pt x="1843150" y="564692"/>
                </a:lnTo>
                <a:lnTo>
                  <a:pt x="1830745" y="561059"/>
                </a:lnTo>
                <a:close/>
              </a:path>
              <a:path w="1909445" h="586104">
                <a:moveTo>
                  <a:pt x="1838034" y="536170"/>
                </a:moveTo>
                <a:lnTo>
                  <a:pt x="1830745" y="561059"/>
                </a:lnTo>
                <a:lnTo>
                  <a:pt x="1843150" y="564692"/>
                </a:lnTo>
                <a:lnTo>
                  <a:pt x="1850516" y="539826"/>
                </a:lnTo>
                <a:lnTo>
                  <a:pt x="1838034" y="536170"/>
                </a:lnTo>
                <a:close/>
              </a:path>
              <a:path w="1909445" h="586104">
                <a:moveTo>
                  <a:pt x="1845310" y="511327"/>
                </a:moveTo>
                <a:lnTo>
                  <a:pt x="1838034" y="536170"/>
                </a:lnTo>
                <a:lnTo>
                  <a:pt x="1850516" y="539826"/>
                </a:lnTo>
                <a:lnTo>
                  <a:pt x="1843150" y="564692"/>
                </a:lnTo>
                <a:lnTo>
                  <a:pt x="1902720" y="564692"/>
                </a:lnTo>
                <a:lnTo>
                  <a:pt x="1845310" y="511327"/>
                </a:lnTo>
                <a:close/>
              </a:path>
              <a:path w="1909445" h="586104">
                <a:moveTo>
                  <a:pt x="7365" y="0"/>
                </a:moveTo>
                <a:lnTo>
                  <a:pt x="0" y="24866"/>
                </a:lnTo>
                <a:lnTo>
                  <a:pt x="1830745" y="561059"/>
                </a:lnTo>
                <a:lnTo>
                  <a:pt x="1838034" y="536170"/>
                </a:lnTo>
                <a:lnTo>
                  <a:pt x="736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40561"/>
            <a:ext cx="7942580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Example </a:t>
            </a:r>
            <a:r>
              <a:rPr sz="2400" b="1" spc="-5" dirty="0">
                <a:latin typeface="Calibri"/>
                <a:cs typeface="Calibri"/>
              </a:rPr>
              <a:t>9, Computing </a:t>
            </a:r>
            <a:r>
              <a:rPr sz="2400" b="1" spc="-15" dirty="0">
                <a:latin typeface="Calibri"/>
                <a:cs typeface="Calibri"/>
              </a:rPr>
              <a:t>standard </a:t>
            </a:r>
            <a:r>
              <a:rPr sz="2400" b="1" spc="-10" dirty="0">
                <a:latin typeface="Calibri"/>
                <a:cs typeface="Calibri"/>
              </a:rPr>
              <a:t>deviation </a:t>
            </a:r>
            <a:r>
              <a:rPr sz="2400" b="1" spc="-5" dirty="0">
                <a:latin typeface="Calibri"/>
                <a:cs typeface="Calibri"/>
              </a:rPr>
              <a:t>with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MPI_Allreduce</a:t>
            </a:r>
            <a:endParaRPr sz="1600">
              <a:latin typeface="Lucida Sans Typewriter"/>
              <a:cs typeface="Lucida Sans Typewriter"/>
            </a:endParaRPr>
          </a:p>
          <a:p>
            <a:pPr marL="46990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major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9030" marR="5080" indent="-2386965">
              <a:lnSpc>
                <a:spcPct val="100499"/>
              </a:lnSpc>
            </a:pPr>
            <a:r>
              <a:rPr sz="2400" dirty="0"/>
              <a:t>MPI </a:t>
            </a:r>
            <a:r>
              <a:rPr sz="2400" spc="-5" dirty="0"/>
              <a:t>Programming: </a:t>
            </a:r>
            <a:r>
              <a:rPr sz="2400" dirty="0"/>
              <a:t>MPI </a:t>
            </a:r>
            <a:r>
              <a:rPr sz="2400" spc="-5" dirty="0"/>
              <a:t>Broadcast </a:t>
            </a:r>
            <a:r>
              <a:rPr sz="2400" dirty="0"/>
              <a:t>and </a:t>
            </a:r>
            <a:r>
              <a:rPr sz="2400" spc="-5" dirty="0"/>
              <a:t>Collective  Communication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91262" y="1802129"/>
            <a:ext cx="8801100" cy="4643755"/>
          </a:xfrm>
          <a:custGeom>
            <a:avLst/>
            <a:gdLst/>
            <a:ahLst/>
            <a:cxnLst/>
            <a:rect l="l" t="t" r="r" b="b"/>
            <a:pathLst>
              <a:path w="8801100" h="4643755">
                <a:moveTo>
                  <a:pt x="0" y="4643628"/>
                </a:moveTo>
                <a:lnTo>
                  <a:pt x="8801100" y="4643628"/>
                </a:lnTo>
                <a:lnTo>
                  <a:pt x="8801100" y="0"/>
                </a:lnTo>
                <a:lnTo>
                  <a:pt x="0" y="0"/>
                </a:lnTo>
                <a:lnTo>
                  <a:pt x="0" y="464362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39659" y="3282188"/>
            <a:ext cx="851535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MPI_SUM,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715" y="1841753"/>
            <a:ext cx="5395595" cy="18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rand_nums = </a:t>
            </a:r>
            <a:r>
              <a:rPr sz="1350" spc="-5" dirty="0">
                <a:latin typeface="Lucida Console"/>
                <a:cs typeface="Lucida Console"/>
              </a:rPr>
              <a:t>create_rand_nums(num_elements_per_proc);  </a:t>
            </a: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350" spc="-5" dirty="0">
                <a:latin typeface="Lucida Console"/>
                <a:cs typeface="Lucida Console"/>
              </a:rPr>
              <a:t>local_sum </a:t>
            </a:r>
            <a:r>
              <a:rPr sz="1350" dirty="0">
                <a:latin typeface="Lucida Console"/>
                <a:cs typeface="Lucida Console"/>
              </a:rPr>
              <a:t>=</a:t>
            </a:r>
            <a:r>
              <a:rPr sz="1350" spc="-65" dirty="0">
                <a:latin typeface="Lucida Console"/>
                <a:cs typeface="Lucida Console"/>
              </a:rPr>
              <a:t> </a:t>
            </a:r>
            <a:r>
              <a:rPr sz="1350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dirty="0">
                <a:latin typeface="Lucida Console"/>
                <a:cs typeface="Lucida Console"/>
              </a:rPr>
              <a:t>;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int</a:t>
            </a:r>
            <a:r>
              <a:rPr sz="1350" spc="-10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i;</a:t>
            </a:r>
            <a:endParaRPr sz="1350">
              <a:latin typeface="Lucida Console"/>
              <a:cs typeface="Lucida Console"/>
            </a:endParaRPr>
          </a:p>
          <a:p>
            <a:pPr marL="219710" marR="727075" indent="-207645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for </a:t>
            </a:r>
            <a:r>
              <a:rPr sz="1350" spc="-5" dirty="0">
                <a:latin typeface="Lucida Console"/>
                <a:cs typeface="Lucida Console"/>
              </a:rPr>
              <a:t>(i </a:t>
            </a:r>
            <a:r>
              <a:rPr sz="1350" dirty="0">
                <a:latin typeface="Lucida Console"/>
                <a:cs typeface="Lucida Console"/>
              </a:rPr>
              <a:t>= </a:t>
            </a:r>
            <a:r>
              <a:rPr sz="1350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dirty="0">
                <a:latin typeface="Lucida Console"/>
                <a:cs typeface="Lucida Console"/>
              </a:rPr>
              <a:t>; i &lt; </a:t>
            </a:r>
            <a:r>
              <a:rPr sz="1350" spc="-5" dirty="0">
                <a:latin typeface="Lucida Console"/>
                <a:cs typeface="Lucida Console"/>
              </a:rPr>
              <a:t>num_elements_per_proc; i++) </a:t>
            </a:r>
            <a:r>
              <a:rPr sz="1350" dirty="0">
                <a:latin typeface="Lucida Console"/>
                <a:cs typeface="Lucida Console"/>
              </a:rPr>
              <a:t>{  </a:t>
            </a:r>
            <a:r>
              <a:rPr sz="1350" spc="-5" dirty="0">
                <a:latin typeface="Lucida Console"/>
                <a:cs typeface="Lucida Console"/>
              </a:rPr>
              <a:t>local_sum </a:t>
            </a:r>
            <a:r>
              <a:rPr sz="1350" dirty="0">
                <a:latin typeface="Lucida Console"/>
                <a:cs typeface="Lucida Console"/>
              </a:rPr>
              <a:t>+=</a:t>
            </a:r>
            <a:r>
              <a:rPr sz="1350" spc="-30" dirty="0"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rand_nums[i];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}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350" spc="-6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global_sum;</a:t>
            </a:r>
            <a:endParaRPr sz="1350">
              <a:latin typeface="Lucida Console"/>
              <a:cs typeface="Lucida Console"/>
            </a:endParaRPr>
          </a:p>
          <a:p>
            <a:pPr marL="1458595" marR="5080" indent="-1446530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MPI_Allreduce(&amp;local_sum, </a:t>
            </a:r>
            <a:r>
              <a:rPr sz="1350" dirty="0">
                <a:latin typeface="Lucida Console"/>
                <a:cs typeface="Lucida Console"/>
              </a:rPr>
              <a:t>&amp;global_sum, </a:t>
            </a:r>
            <a:r>
              <a:rPr sz="1350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350" dirty="0">
                <a:latin typeface="Lucida Console"/>
                <a:cs typeface="Lucida Console"/>
              </a:rPr>
              <a:t>, </a:t>
            </a:r>
            <a:r>
              <a:rPr sz="1350" spc="-5" dirty="0">
                <a:latin typeface="Lucida Console"/>
                <a:cs typeface="Lucida Console"/>
              </a:rPr>
              <a:t>MPI_FLOAT,  MPI_COMM_WORLD);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715" y="3693667"/>
            <a:ext cx="7150100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3570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350" spc="-5" dirty="0">
                <a:latin typeface="Lucida Console"/>
                <a:cs typeface="Lucida Console"/>
              </a:rPr>
              <a:t>mean </a:t>
            </a:r>
            <a:r>
              <a:rPr sz="1350" dirty="0">
                <a:latin typeface="Lucida Console"/>
                <a:cs typeface="Lucida Console"/>
              </a:rPr>
              <a:t>= global_sum / </a:t>
            </a:r>
            <a:r>
              <a:rPr sz="1350" spc="-5" dirty="0">
                <a:latin typeface="Lucida Console"/>
                <a:cs typeface="Lucida Console"/>
              </a:rPr>
              <a:t>(num_elements_per_proc </a:t>
            </a:r>
            <a:r>
              <a:rPr sz="1350" dirty="0">
                <a:latin typeface="Lucida Console"/>
                <a:cs typeface="Lucida Console"/>
              </a:rPr>
              <a:t>* </a:t>
            </a:r>
            <a:r>
              <a:rPr sz="1350" spc="-5" dirty="0">
                <a:latin typeface="Lucida Console"/>
                <a:cs typeface="Lucida Console"/>
              </a:rPr>
              <a:t>world_size);  </a:t>
            </a: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 </a:t>
            </a:r>
            <a:r>
              <a:rPr sz="1350" spc="-5" dirty="0">
                <a:latin typeface="Lucida Console"/>
                <a:cs typeface="Lucida Console"/>
              </a:rPr>
              <a:t>local_sq_diff </a:t>
            </a:r>
            <a:r>
              <a:rPr sz="1350" dirty="0">
                <a:latin typeface="Lucida Console"/>
                <a:cs typeface="Lucida Console"/>
              </a:rPr>
              <a:t>=</a:t>
            </a:r>
            <a:r>
              <a:rPr sz="1350" spc="-50" dirty="0">
                <a:latin typeface="Lucida Console"/>
                <a:cs typeface="Lucida Console"/>
              </a:rPr>
              <a:t> </a:t>
            </a:r>
            <a:r>
              <a:rPr sz="135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spc="-5" dirty="0">
                <a:latin typeface="Lucida Console"/>
                <a:cs typeface="Lucida Console"/>
              </a:rPr>
              <a:t>;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for </a:t>
            </a:r>
            <a:r>
              <a:rPr sz="1350" spc="-5" dirty="0">
                <a:latin typeface="Lucida Console"/>
                <a:cs typeface="Lucida Console"/>
              </a:rPr>
              <a:t>(i </a:t>
            </a:r>
            <a:r>
              <a:rPr sz="1350" dirty="0">
                <a:latin typeface="Lucida Console"/>
                <a:cs typeface="Lucida Console"/>
              </a:rPr>
              <a:t>= </a:t>
            </a:r>
            <a:r>
              <a:rPr sz="1350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dirty="0">
                <a:latin typeface="Lucida Console"/>
                <a:cs typeface="Lucida Console"/>
              </a:rPr>
              <a:t>; i &lt; </a:t>
            </a:r>
            <a:r>
              <a:rPr sz="1350" spc="-5" dirty="0">
                <a:latin typeface="Lucida Console"/>
                <a:cs typeface="Lucida Console"/>
              </a:rPr>
              <a:t>num_elements_per_proc; i++)</a:t>
            </a:r>
            <a:r>
              <a:rPr sz="1350" spc="-10" dirty="0">
                <a:latin typeface="Lucida Console"/>
                <a:cs typeface="Lucida Console"/>
              </a:rPr>
              <a:t> </a:t>
            </a:r>
            <a:r>
              <a:rPr sz="1350" dirty="0">
                <a:latin typeface="Lucida Console"/>
                <a:cs typeface="Lucida Console"/>
              </a:rPr>
              <a:t>{</a:t>
            </a:r>
            <a:endParaRPr sz="1350">
              <a:latin typeface="Lucida Console"/>
              <a:cs typeface="Lucida Console"/>
            </a:endParaRPr>
          </a:p>
          <a:p>
            <a:pPr marL="219710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local_sq_diff </a:t>
            </a:r>
            <a:r>
              <a:rPr sz="1350" dirty="0">
                <a:latin typeface="Lucida Console"/>
                <a:cs typeface="Lucida Console"/>
              </a:rPr>
              <a:t>+= </a:t>
            </a:r>
            <a:r>
              <a:rPr sz="1350" spc="-5" dirty="0">
                <a:latin typeface="Lucida Console"/>
                <a:cs typeface="Lucida Console"/>
              </a:rPr>
              <a:t>(rand_nums[i] </a:t>
            </a:r>
            <a:r>
              <a:rPr sz="1350" dirty="0">
                <a:latin typeface="Lucida Console"/>
                <a:cs typeface="Lucida Console"/>
              </a:rPr>
              <a:t>- </a:t>
            </a:r>
            <a:r>
              <a:rPr sz="1350" spc="-5" dirty="0">
                <a:latin typeface="Lucida Console"/>
                <a:cs typeface="Lucida Console"/>
              </a:rPr>
              <a:t>mean) </a:t>
            </a:r>
            <a:r>
              <a:rPr sz="1350" dirty="0">
                <a:latin typeface="Lucida Console"/>
                <a:cs typeface="Lucida Console"/>
              </a:rPr>
              <a:t>* </a:t>
            </a:r>
            <a:r>
              <a:rPr sz="1350" spc="-5" dirty="0">
                <a:latin typeface="Lucida Console"/>
                <a:cs typeface="Lucida Console"/>
              </a:rPr>
              <a:t>(rand_nums[i] </a:t>
            </a:r>
            <a:r>
              <a:rPr sz="1350" dirty="0">
                <a:latin typeface="Lucida Console"/>
                <a:cs typeface="Lucida Console"/>
              </a:rPr>
              <a:t>-</a:t>
            </a:r>
            <a:r>
              <a:rPr sz="1350" spc="70" dirty="0"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mean);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}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350" spc="-5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global_sq_diff;</a:t>
            </a:r>
            <a:endParaRPr sz="1350">
              <a:latin typeface="Lucida Console"/>
              <a:cs typeface="Lucida Console"/>
            </a:endParaRPr>
          </a:p>
          <a:p>
            <a:pPr marL="1148080" marR="5080" indent="-1136015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MPI_Reduce(&amp;local_sq_diff, &amp;global_sq_diff, </a:t>
            </a:r>
            <a:r>
              <a:rPr sz="1350" spc="-5" dirty="0">
                <a:solidFill>
                  <a:srgbClr val="F79546"/>
                </a:solidFill>
                <a:latin typeface="Lucida Console"/>
                <a:cs typeface="Lucida Console"/>
              </a:rPr>
              <a:t>1</a:t>
            </a:r>
            <a:r>
              <a:rPr sz="1350" spc="-5" dirty="0">
                <a:latin typeface="Lucida Console"/>
                <a:cs typeface="Lucida Console"/>
              </a:rPr>
              <a:t>, MPI_FLOAT, MPI_SUM, </a:t>
            </a:r>
            <a:r>
              <a:rPr sz="1350" spc="-5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spc="-5" dirty="0">
                <a:latin typeface="Lucida Console"/>
                <a:cs typeface="Lucida Console"/>
              </a:rPr>
              <a:t>,  MPI_COMM_WORLD);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715" y="5339969"/>
            <a:ext cx="1472565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</a:pP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if</a:t>
            </a:r>
            <a:r>
              <a:rPr sz="1350" spc="-55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(world_rank  </a:t>
            </a:r>
            <a:r>
              <a:rPr sz="1350" dirty="0">
                <a:solidFill>
                  <a:srgbClr val="00AFEF"/>
                </a:solidFill>
                <a:latin typeface="Lucida Console"/>
                <a:cs typeface="Lucida Console"/>
              </a:rPr>
              <a:t>float</a:t>
            </a:r>
            <a:r>
              <a:rPr sz="1350" spc="-110" dirty="0">
                <a:solidFill>
                  <a:srgbClr val="00AFEF"/>
                </a:solidFill>
                <a:latin typeface="Lucida Console"/>
                <a:cs typeface="Lucida Console"/>
              </a:rPr>
              <a:t> </a:t>
            </a:r>
            <a:r>
              <a:rPr sz="1350" dirty="0">
                <a:latin typeface="Lucida Console"/>
                <a:cs typeface="Lucida Console"/>
              </a:rPr>
              <a:t>stddev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284" y="5957163"/>
            <a:ext cx="126492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printf(</a:t>
            </a:r>
            <a:r>
              <a:rPr sz="1350" spc="-5" dirty="0">
                <a:solidFill>
                  <a:srgbClr val="FF0000"/>
                </a:solidFill>
                <a:latin typeface="Lucida Console"/>
                <a:cs typeface="Lucida Console"/>
              </a:rPr>
              <a:t>"Mean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6354" y="5339969"/>
            <a:ext cx="4982845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== </a:t>
            </a:r>
            <a:r>
              <a:rPr sz="1350" dirty="0">
                <a:solidFill>
                  <a:srgbClr val="F79546"/>
                </a:solidFill>
                <a:latin typeface="Lucida Console"/>
                <a:cs typeface="Lucida Console"/>
              </a:rPr>
              <a:t>0</a:t>
            </a:r>
            <a:r>
              <a:rPr sz="1350" dirty="0">
                <a:latin typeface="Lucida Console"/>
                <a:cs typeface="Lucida Console"/>
              </a:rPr>
              <a:t>)</a:t>
            </a:r>
            <a:r>
              <a:rPr sz="1350" spc="-105" dirty="0">
                <a:latin typeface="Lucida Console"/>
                <a:cs typeface="Lucida Console"/>
              </a:rPr>
              <a:t> </a:t>
            </a:r>
            <a:r>
              <a:rPr sz="1350" dirty="0">
                <a:latin typeface="Lucida Console"/>
                <a:cs typeface="Lucida Console"/>
              </a:rPr>
              <a:t>{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= </a:t>
            </a:r>
            <a:r>
              <a:rPr sz="1350" spc="-5" dirty="0">
                <a:latin typeface="Lucida Console"/>
                <a:cs typeface="Lucida Console"/>
              </a:rPr>
              <a:t>sqrt(global_sq_diff</a:t>
            </a:r>
            <a:r>
              <a:rPr sz="1350" spc="-25" dirty="0">
                <a:latin typeface="Lucida Console"/>
                <a:cs typeface="Lucida Console"/>
              </a:rPr>
              <a:t> </a:t>
            </a:r>
            <a:r>
              <a:rPr sz="1350" dirty="0">
                <a:latin typeface="Lucida Console"/>
                <a:cs typeface="Lucida Console"/>
              </a:rPr>
              <a:t>/</a:t>
            </a:r>
            <a:endParaRPr sz="1350">
              <a:latin typeface="Lucida Console"/>
              <a:cs typeface="Lucida Console"/>
            </a:endParaRPr>
          </a:p>
          <a:p>
            <a:pPr marL="736600">
              <a:lnSpc>
                <a:spcPct val="100000"/>
              </a:lnSpc>
            </a:pPr>
            <a:r>
              <a:rPr sz="1350" spc="-5" dirty="0">
                <a:latin typeface="Lucida Console"/>
                <a:cs typeface="Lucida Console"/>
              </a:rPr>
              <a:t>(num_elements_per_proc </a:t>
            </a:r>
            <a:r>
              <a:rPr sz="1350" dirty="0">
                <a:latin typeface="Lucida Console"/>
                <a:cs typeface="Lucida Console"/>
              </a:rPr>
              <a:t>*</a:t>
            </a:r>
            <a:r>
              <a:rPr sz="1350" spc="25" dirty="0"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world_size));</a:t>
            </a:r>
            <a:endParaRPr sz="135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FF0000"/>
                </a:solidFill>
                <a:latin typeface="Lucida Console"/>
                <a:cs typeface="Lucida Console"/>
              </a:rPr>
              <a:t>- %f, </a:t>
            </a:r>
            <a:r>
              <a:rPr sz="1350" spc="-5" dirty="0">
                <a:solidFill>
                  <a:srgbClr val="FF0000"/>
                </a:solidFill>
                <a:latin typeface="Lucida Console"/>
                <a:cs typeface="Lucida Console"/>
              </a:rPr>
              <a:t>Standard deviation </a:t>
            </a:r>
            <a:r>
              <a:rPr sz="1350" dirty="0">
                <a:solidFill>
                  <a:srgbClr val="FF0000"/>
                </a:solidFill>
                <a:latin typeface="Lucida Console"/>
                <a:cs typeface="Lucida Console"/>
              </a:rPr>
              <a:t>= </a:t>
            </a:r>
            <a:r>
              <a:rPr sz="1350" spc="-5" dirty="0">
                <a:solidFill>
                  <a:srgbClr val="FF0000"/>
                </a:solidFill>
                <a:latin typeface="Lucida Console"/>
                <a:cs typeface="Lucida Console"/>
              </a:rPr>
              <a:t>%f\n"</a:t>
            </a:r>
            <a:r>
              <a:rPr sz="1350" spc="-5" dirty="0">
                <a:latin typeface="Lucida Console"/>
                <a:cs typeface="Lucida Console"/>
              </a:rPr>
              <a:t>, mean,</a:t>
            </a:r>
            <a:r>
              <a:rPr sz="1350" spc="10" dirty="0">
                <a:latin typeface="Lucida Console"/>
                <a:cs typeface="Lucida Console"/>
              </a:rPr>
              <a:t> </a:t>
            </a:r>
            <a:r>
              <a:rPr sz="1350" spc="-5" dirty="0">
                <a:latin typeface="Lucida Console"/>
                <a:cs typeface="Lucida Console"/>
              </a:rPr>
              <a:t>stddev);</a:t>
            </a:r>
            <a:endParaRPr sz="135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715" y="6162903"/>
            <a:ext cx="129539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latin typeface="Lucida Console"/>
                <a:cs typeface="Lucida Console"/>
              </a:rPr>
              <a:t>}</a:t>
            </a:r>
            <a:endParaRPr sz="135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5578475" cy="168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245" indent="-423545">
              <a:lnSpc>
                <a:spcPct val="100000"/>
              </a:lnSpc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sz="2800" b="1" spc="-15" dirty="0">
                <a:latin typeface="Calibri"/>
                <a:cs typeface="Calibri"/>
              </a:rPr>
              <a:t>Best </a:t>
            </a:r>
            <a:r>
              <a:rPr sz="2800" b="1" spc="-10" dirty="0">
                <a:latin typeface="Calibri"/>
                <a:cs typeface="Calibri"/>
              </a:rPr>
              <a:t>Supercomputing </a:t>
            </a:r>
            <a:r>
              <a:rPr sz="2800" b="1" spc="-15" dirty="0">
                <a:latin typeface="Calibri"/>
                <a:cs typeface="Calibri"/>
              </a:rPr>
              <a:t>Site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World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TIANHE-2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50"/>
              </a:spcBef>
              <a:tabLst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33,862.7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TFlop/s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MPICH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913888"/>
            <a:ext cx="6629400" cy="3509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84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3" name="object 3"/>
          <p:cNvSpPr/>
          <p:nvPr/>
        </p:nvSpPr>
        <p:spPr>
          <a:xfrm>
            <a:off x="7191756" y="4853952"/>
            <a:ext cx="1447800" cy="1363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459" y="4877308"/>
            <a:ext cx="1295400" cy="1269365"/>
          </a:xfrm>
          <a:custGeom>
            <a:avLst/>
            <a:gdLst/>
            <a:ahLst/>
            <a:cxnLst/>
            <a:rect l="l" t="t" r="r" b="b"/>
            <a:pathLst>
              <a:path w="1295400" h="1269364">
                <a:moveTo>
                  <a:pt x="1290955" y="0"/>
                </a:moveTo>
                <a:lnTo>
                  <a:pt x="1294143" y="42535"/>
                </a:lnTo>
                <a:lnTo>
                  <a:pt x="1295381" y="84863"/>
                </a:lnTo>
                <a:lnTo>
                  <a:pt x="1294700" y="126953"/>
                </a:lnTo>
                <a:lnTo>
                  <a:pt x="1292131" y="168774"/>
                </a:lnTo>
                <a:lnTo>
                  <a:pt x="1287707" y="210296"/>
                </a:lnTo>
                <a:lnTo>
                  <a:pt x="1281456" y="251487"/>
                </a:lnTo>
                <a:lnTo>
                  <a:pt x="1273412" y="292318"/>
                </a:lnTo>
                <a:lnTo>
                  <a:pt x="1263605" y="332758"/>
                </a:lnTo>
                <a:lnTo>
                  <a:pt x="1252067" y="372776"/>
                </a:lnTo>
                <a:lnTo>
                  <a:pt x="1238828" y="412341"/>
                </a:lnTo>
                <a:lnTo>
                  <a:pt x="1223920" y="451422"/>
                </a:lnTo>
                <a:lnTo>
                  <a:pt x="1207375" y="489990"/>
                </a:lnTo>
                <a:lnTo>
                  <a:pt x="1189222" y="528012"/>
                </a:lnTo>
                <a:lnTo>
                  <a:pt x="1169495" y="565460"/>
                </a:lnTo>
                <a:lnTo>
                  <a:pt x="1148223" y="602301"/>
                </a:lnTo>
                <a:lnTo>
                  <a:pt x="1125438" y="638506"/>
                </a:lnTo>
                <a:lnTo>
                  <a:pt x="1101172" y="674043"/>
                </a:lnTo>
                <a:lnTo>
                  <a:pt x="1075455" y="708882"/>
                </a:lnTo>
                <a:lnTo>
                  <a:pt x="1048318" y="742992"/>
                </a:lnTo>
                <a:lnTo>
                  <a:pt x="1019794" y="776343"/>
                </a:lnTo>
                <a:lnTo>
                  <a:pt x="989913" y="808904"/>
                </a:lnTo>
                <a:lnTo>
                  <a:pt x="958707" y="840644"/>
                </a:lnTo>
                <a:lnTo>
                  <a:pt x="926206" y="871533"/>
                </a:lnTo>
                <a:lnTo>
                  <a:pt x="892442" y="901540"/>
                </a:lnTo>
                <a:lnTo>
                  <a:pt x="857446" y="930633"/>
                </a:lnTo>
                <a:lnTo>
                  <a:pt x="821249" y="958784"/>
                </a:lnTo>
                <a:lnTo>
                  <a:pt x="783883" y="985960"/>
                </a:lnTo>
                <a:lnTo>
                  <a:pt x="745379" y="1012131"/>
                </a:lnTo>
                <a:lnTo>
                  <a:pt x="705768" y="1037268"/>
                </a:lnTo>
                <a:lnTo>
                  <a:pt x="665081" y="1061337"/>
                </a:lnTo>
                <a:lnTo>
                  <a:pt x="623350" y="1084311"/>
                </a:lnTo>
                <a:lnTo>
                  <a:pt x="580605" y="1106156"/>
                </a:lnTo>
                <a:lnTo>
                  <a:pt x="536878" y="1126844"/>
                </a:lnTo>
                <a:lnTo>
                  <a:pt x="492201" y="1146343"/>
                </a:lnTo>
                <a:lnTo>
                  <a:pt x="446603" y="1164622"/>
                </a:lnTo>
                <a:lnTo>
                  <a:pt x="400118" y="1181651"/>
                </a:lnTo>
                <a:lnTo>
                  <a:pt x="352775" y="1197400"/>
                </a:lnTo>
                <a:lnTo>
                  <a:pt x="304607" y="1211836"/>
                </a:lnTo>
                <a:lnTo>
                  <a:pt x="255643" y="1224931"/>
                </a:lnTo>
                <a:lnTo>
                  <a:pt x="205916" y="1236653"/>
                </a:lnTo>
                <a:lnTo>
                  <a:pt x="155458" y="1246972"/>
                </a:lnTo>
                <a:lnTo>
                  <a:pt x="104298" y="1255856"/>
                </a:lnTo>
                <a:lnTo>
                  <a:pt x="52468" y="1263275"/>
                </a:lnTo>
                <a:lnTo>
                  <a:pt x="0" y="1269199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879" y="4411992"/>
            <a:ext cx="5617464" cy="1793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0092" y="4441316"/>
            <a:ext cx="5525135" cy="1694180"/>
          </a:xfrm>
          <a:custGeom>
            <a:avLst/>
            <a:gdLst/>
            <a:ahLst/>
            <a:cxnLst/>
            <a:rect l="l" t="t" r="r" b="b"/>
            <a:pathLst>
              <a:path w="5525134" h="1694179">
                <a:moveTo>
                  <a:pt x="0" y="0"/>
                </a:moveTo>
                <a:lnTo>
                  <a:pt x="29614" y="49018"/>
                </a:lnTo>
                <a:lnTo>
                  <a:pt x="62224" y="97626"/>
                </a:lnTo>
                <a:lnTo>
                  <a:pt x="97780" y="145811"/>
                </a:lnTo>
                <a:lnTo>
                  <a:pt x="136232" y="193555"/>
                </a:lnTo>
                <a:lnTo>
                  <a:pt x="177529" y="240843"/>
                </a:lnTo>
                <a:lnTo>
                  <a:pt x="221623" y="287662"/>
                </a:lnTo>
                <a:lnTo>
                  <a:pt x="268463" y="333994"/>
                </a:lnTo>
                <a:lnTo>
                  <a:pt x="318000" y="379825"/>
                </a:lnTo>
                <a:lnTo>
                  <a:pt x="370183" y="425139"/>
                </a:lnTo>
                <a:lnTo>
                  <a:pt x="424962" y="469921"/>
                </a:lnTo>
                <a:lnTo>
                  <a:pt x="482289" y="514157"/>
                </a:lnTo>
                <a:lnTo>
                  <a:pt x="542113" y="557829"/>
                </a:lnTo>
                <a:lnTo>
                  <a:pt x="604384" y="600924"/>
                </a:lnTo>
                <a:lnTo>
                  <a:pt x="636421" y="622249"/>
                </a:lnTo>
                <a:lnTo>
                  <a:pt x="669052" y="643425"/>
                </a:lnTo>
                <a:lnTo>
                  <a:pt x="702270" y="664448"/>
                </a:lnTo>
                <a:lnTo>
                  <a:pt x="736068" y="685318"/>
                </a:lnTo>
                <a:lnTo>
                  <a:pt x="770441" y="706031"/>
                </a:lnTo>
                <a:lnTo>
                  <a:pt x="805382" y="726587"/>
                </a:lnTo>
                <a:lnTo>
                  <a:pt x="840884" y="746983"/>
                </a:lnTo>
                <a:lnTo>
                  <a:pt x="876943" y="767217"/>
                </a:lnTo>
                <a:lnTo>
                  <a:pt x="913551" y="787287"/>
                </a:lnTo>
                <a:lnTo>
                  <a:pt x="950702" y="807192"/>
                </a:lnTo>
                <a:lnTo>
                  <a:pt x="988391" y="826929"/>
                </a:lnTo>
                <a:lnTo>
                  <a:pt x="1026610" y="846497"/>
                </a:lnTo>
                <a:lnTo>
                  <a:pt x="1065354" y="865894"/>
                </a:lnTo>
                <a:lnTo>
                  <a:pt x="1104616" y="885117"/>
                </a:lnTo>
                <a:lnTo>
                  <a:pt x="1144390" y="904166"/>
                </a:lnTo>
                <a:lnTo>
                  <a:pt x="1184670" y="923037"/>
                </a:lnTo>
                <a:lnTo>
                  <a:pt x="1225450" y="941729"/>
                </a:lnTo>
                <a:lnTo>
                  <a:pt x="1266723" y="960241"/>
                </a:lnTo>
                <a:lnTo>
                  <a:pt x="1308484" y="978570"/>
                </a:lnTo>
                <a:lnTo>
                  <a:pt x="1350725" y="996714"/>
                </a:lnTo>
                <a:lnTo>
                  <a:pt x="1393441" y="1014671"/>
                </a:lnTo>
                <a:lnTo>
                  <a:pt x="1436626" y="1032440"/>
                </a:lnTo>
                <a:lnTo>
                  <a:pt x="1480273" y="1050018"/>
                </a:lnTo>
                <a:lnTo>
                  <a:pt x="1524376" y="1067405"/>
                </a:lnTo>
                <a:lnTo>
                  <a:pt x="1568929" y="1084596"/>
                </a:lnTo>
                <a:lnTo>
                  <a:pt x="1613925" y="1101592"/>
                </a:lnTo>
                <a:lnTo>
                  <a:pt x="1659359" y="1118389"/>
                </a:lnTo>
                <a:lnTo>
                  <a:pt x="1705224" y="1134987"/>
                </a:lnTo>
                <a:lnTo>
                  <a:pt x="1751513" y="1151382"/>
                </a:lnTo>
                <a:lnTo>
                  <a:pt x="1798222" y="1167574"/>
                </a:lnTo>
                <a:lnTo>
                  <a:pt x="1845343" y="1183560"/>
                </a:lnTo>
                <a:lnTo>
                  <a:pt x="1892870" y="1199338"/>
                </a:lnTo>
                <a:lnTo>
                  <a:pt x="1940797" y="1214907"/>
                </a:lnTo>
                <a:lnTo>
                  <a:pt x="1989117" y="1230264"/>
                </a:lnTo>
                <a:lnTo>
                  <a:pt x="2037826" y="1245408"/>
                </a:lnTo>
                <a:lnTo>
                  <a:pt x="2086915" y="1260336"/>
                </a:lnTo>
                <a:lnTo>
                  <a:pt x="2136380" y="1275047"/>
                </a:lnTo>
                <a:lnTo>
                  <a:pt x="2186213" y="1289539"/>
                </a:lnTo>
                <a:lnTo>
                  <a:pt x="2236409" y="1303810"/>
                </a:lnTo>
                <a:lnTo>
                  <a:pt x="2286962" y="1317857"/>
                </a:lnTo>
                <a:lnTo>
                  <a:pt x="2337864" y="1331680"/>
                </a:lnTo>
                <a:lnTo>
                  <a:pt x="2389110" y="1345276"/>
                </a:lnTo>
                <a:lnTo>
                  <a:pt x="2440695" y="1358643"/>
                </a:lnTo>
                <a:lnTo>
                  <a:pt x="2492610" y="1371780"/>
                </a:lnTo>
                <a:lnTo>
                  <a:pt x="2544851" y="1384684"/>
                </a:lnTo>
                <a:lnTo>
                  <a:pt x="2597410" y="1397353"/>
                </a:lnTo>
                <a:lnTo>
                  <a:pt x="2650283" y="1409787"/>
                </a:lnTo>
                <a:lnTo>
                  <a:pt x="2703462" y="1421981"/>
                </a:lnTo>
                <a:lnTo>
                  <a:pt x="2756941" y="1433936"/>
                </a:lnTo>
                <a:lnTo>
                  <a:pt x="2810714" y="1445648"/>
                </a:lnTo>
                <a:lnTo>
                  <a:pt x="2864776" y="1457116"/>
                </a:lnTo>
                <a:lnTo>
                  <a:pt x="2919118" y="1468339"/>
                </a:lnTo>
                <a:lnTo>
                  <a:pt x="2973736" y="1479313"/>
                </a:lnTo>
                <a:lnTo>
                  <a:pt x="3028624" y="1490037"/>
                </a:lnTo>
                <a:lnTo>
                  <a:pt x="3083774" y="1500510"/>
                </a:lnTo>
                <a:lnTo>
                  <a:pt x="3139180" y="1510729"/>
                </a:lnTo>
                <a:lnTo>
                  <a:pt x="3194838" y="1520693"/>
                </a:lnTo>
                <a:lnTo>
                  <a:pt x="3250739" y="1530399"/>
                </a:lnTo>
                <a:lnTo>
                  <a:pt x="3306879" y="1539845"/>
                </a:lnTo>
                <a:lnTo>
                  <a:pt x="3363250" y="1549031"/>
                </a:lnTo>
                <a:lnTo>
                  <a:pt x="3419847" y="1557953"/>
                </a:lnTo>
                <a:lnTo>
                  <a:pt x="3476663" y="1566610"/>
                </a:lnTo>
                <a:lnTo>
                  <a:pt x="3533692" y="1575000"/>
                </a:lnTo>
                <a:lnTo>
                  <a:pt x="3590927" y="1583121"/>
                </a:lnTo>
                <a:lnTo>
                  <a:pt x="3648364" y="1590971"/>
                </a:lnTo>
                <a:lnTo>
                  <a:pt x="3705995" y="1598548"/>
                </a:lnTo>
                <a:lnTo>
                  <a:pt x="3763814" y="1605850"/>
                </a:lnTo>
                <a:lnTo>
                  <a:pt x="3821815" y="1612876"/>
                </a:lnTo>
                <a:lnTo>
                  <a:pt x="3879991" y="1619623"/>
                </a:lnTo>
                <a:lnTo>
                  <a:pt x="3938337" y="1626090"/>
                </a:lnTo>
                <a:lnTo>
                  <a:pt x="3996847" y="1632275"/>
                </a:lnTo>
                <a:lnTo>
                  <a:pt x="4055513" y="1638175"/>
                </a:lnTo>
                <a:lnTo>
                  <a:pt x="4114330" y="1643789"/>
                </a:lnTo>
                <a:lnTo>
                  <a:pt x="4173292" y="1649114"/>
                </a:lnTo>
                <a:lnTo>
                  <a:pt x="4232391" y="1654150"/>
                </a:lnTo>
                <a:lnTo>
                  <a:pt x="4291623" y="1658894"/>
                </a:lnTo>
                <a:lnTo>
                  <a:pt x="4350981" y="1663344"/>
                </a:lnTo>
                <a:lnTo>
                  <a:pt x="4410458" y="1667498"/>
                </a:lnTo>
                <a:lnTo>
                  <a:pt x="4470049" y="1671354"/>
                </a:lnTo>
                <a:lnTo>
                  <a:pt x="4529747" y="1674911"/>
                </a:lnTo>
                <a:lnTo>
                  <a:pt x="4589546" y="1678166"/>
                </a:lnTo>
                <a:lnTo>
                  <a:pt x="4649439" y="1681118"/>
                </a:lnTo>
                <a:lnTo>
                  <a:pt x="4709421" y="1683764"/>
                </a:lnTo>
                <a:lnTo>
                  <a:pt x="4769485" y="1686103"/>
                </a:lnTo>
                <a:lnTo>
                  <a:pt x="4829625" y="1688133"/>
                </a:lnTo>
                <a:lnTo>
                  <a:pt x="4889835" y="1689852"/>
                </a:lnTo>
                <a:lnTo>
                  <a:pt x="4950109" y="1691257"/>
                </a:lnTo>
                <a:lnTo>
                  <a:pt x="5010439" y="1692348"/>
                </a:lnTo>
                <a:lnTo>
                  <a:pt x="5070821" y="1693122"/>
                </a:lnTo>
                <a:lnTo>
                  <a:pt x="5131248" y="1693577"/>
                </a:lnTo>
                <a:lnTo>
                  <a:pt x="5191713" y="1693711"/>
                </a:lnTo>
                <a:lnTo>
                  <a:pt x="5252211" y="1693523"/>
                </a:lnTo>
                <a:lnTo>
                  <a:pt x="5312735" y="1693010"/>
                </a:lnTo>
                <a:lnTo>
                  <a:pt x="5373278" y="1692171"/>
                </a:lnTo>
                <a:lnTo>
                  <a:pt x="5433836" y="1691004"/>
                </a:lnTo>
                <a:lnTo>
                  <a:pt x="5494401" y="1689506"/>
                </a:lnTo>
                <a:lnTo>
                  <a:pt x="5517439" y="1688845"/>
                </a:lnTo>
                <a:lnTo>
                  <a:pt x="5525134" y="1688617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36470" y="4444746"/>
            <a:ext cx="1155700" cy="1041400"/>
          </a:xfrm>
          <a:custGeom>
            <a:avLst/>
            <a:gdLst/>
            <a:ahLst/>
            <a:cxnLst/>
            <a:rect l="l" t="t" r="r" b="b"/>
            <a:pathLst>
              <a:path w="1155700" h="1041400">
                <a:moveTo>
                  <a:pt x="577596" y="0"/>
                </a:moveTo>
                <a:lnTo>
                  <a:pt x="527755" y="1910"/>
                </a:lnTo>
                <a:lnTo>
                  <a:pt x="479092" y="7538"/>
                </a:lnTo>
                <a:lnTo>
                  <a:pt x="431780" y="16726"/>
                </a:lnTo>
                <a:lnTo>
                  <a:pt x="385993" y="29319"/>
                </a:lnTo>
                <a:lnTo>
                  <a:pt x="341904" y="45160"/>
                </a:lnTo>
                <a:lnTo>
                  <a:pt x="299687" y="64092"/>
                </a:lnTo>
                <a:lnTo>
                  <a:pt x="259514" y="85960"/>
                </a:lnTo>
                <a:lnTo>
                  <a:pt x="221559" y="110607"/>
                </a:lnTo>
                <a:lnTo>
                  <a:pt x="185995" y="137877"/>
                </a:lnTo>
                <a:lnTo>
                  <a:pt x="152995" y="167614"/>
                </a:lnTo>
                <a:lnTo>
                  <a:pt x="122734" y="199661"/>
                </a:lnTo>
                <a:lnTo>
                  <a:pt x="95383" y="233861"/>
                </a:lnTo>
                <a:lnTo>
                  <a:pt x="71117" y="270060"/>
                </a:lnTo>
                <a:lnTo>
                  <a:pt x="50109" y="308099"/>
                </a:lnTo>
                <a:lnTo>
                  <a:pt x="32532" y="347824"/>
                </a:lnTo>
                <a:lnTo>
                  <a:pt x="18559" y="389077"/>
                </a:lnTo>
                <a:lnTo>
                  <a:pt x="8364" y="431703"/>
                </a:lnTo>
                <a:lnTo>
                  <a:pt x="2119" y="475544"/>
                </a:lnTo>
                <a:lnTo>
                  <a:pt x="0" y="520445"/>
                </a:lnTo>
                <a:lnTo>
                  <a:pt x="2119" y="565347"/>
                </a:lnTo>
                <a:lnTo>
                  <a:pt x="8364" y="609188"/>
                </a:lnTo>
                <a:lnTo>
                  <a:pt x="18559" y="651814"/>
                </a:lnTo>
                <a:lnTo>
                  <a:pt x="32532" y="693067"/>
                </a:lnTo>
                <a:lnTo>
                  <a:pt x="50109" y="732792"/>
                </a:lnTo>
                <a:lnTo>
                  <a:pt x="71117" y="770831"/>
                </a:lnTo>
                <a:lnTo>
                  <a:pt x="95383" y="807030"/>
                </a:lnTo>
                <a:lnTo>
                  <a:pt x="122734" y="841230"/>
                </a:lnTo>
                <a:lnTo>
                  <a:pt x="152995" y="873277"/>
                </a:lnTo>
                <a:lnTo>
                  <a:pt x="185995" y="903014"/>
                </a:lnTo>
                <a:lnTo>
                  <a:pt x="221559" y="930284"/>
                </a:lnTo>
                <a:lnTo>
                  <a:pt x="259514" y="954931"/>
                </a:lnTo>
                <a:lnTo>
                  <a:pt x="299687" y="976799"/>
                </a:lnTo>
                <a:lnTo>
                  <a:pt x="341904" y="995731"/>
                </a:lnTo>
                <a:lnTo>
                  <a:pt x="385993" y="1011572"/>
                </a:lnTo>
                <a:lnTo>
                  <a:pt x="431780" y="1024165"/>
                </a:lnTo>
                <a:lnTo>
                  <a:pt x="479092" y="1033353"/>
                </a:lnTo>
                <a:lnTo>
                  <a:pt x="527755" y="1038981"/>
                </a:lnTo>
                <a:lnTo>
                  <a:pt x="577596" y="1040891"/>
                </a:lnTo>
                <a:lnTo>
                  <a:pt x="627436" y="1038981"/>
                </a:lnTo>
                <a:lnTo>
                  <a:pt x="676099" y="1033353"/>
                </a:lnTo>
                <a:lnTo>
                  <a:pt x="723411" y="1024165"/>
                </a:lnTo>
                <a:lnTo>
                  <a:pt x="769198" y="1011572"/>
                </a:lnTo>
                <a:lnTo>
                  <a:pt x="813287" y="995731"/>
                </a:lnTo>
                <a:lnTo>
                  <a:pt x="855504" y="976799"/>
                </a:lnTo>
                <a:lnTo>
                  <a:pt x="895677" y="954931"/>
                </a:lnTo>
                <a:lnTo>
                  <a:pt x="933632" y="930284"/>
                </a:lnTo>
                <a:lnTo>
                  <a:pt x="969196" y="903014"/>
                </a:lnTo>
                <a:lnTo>
                  <a:pt x="1002196" y="873277"/>
                </a:lnTo>
                <a:lnTo>
                  <a:pt x="1032457" y="841230"/>
                </a:lnTo>
                <a:lnTo>
                  <a:pt x="1059808" y="807030"/>
                </a:lnTo>
                <a:lnTo>
                  <a:pt x="1084074" y="770831"/>
                </a:lnTo>
                <a:lnTo>
                  <a:pt x="1105082" y="732792"/>
                </a:lnTo>
                <a:lnTo>
                  <a:pt x="1122659" y="693067"/>
                </a:lnTo>
                <a:lnTo>
                  <a:pt x="1136632" y="651814"/>
                </a:lnTo>
                <a:lnTo>
                  <a:pt x="1146827" y="609188"/>
                </a:lnTo>
                <a:lnTo>
                  <a:pt x="1153072" y="565347"/>
                </a:lnTo>
                <a:lnTo>
                  <a:pt x="1155192" y="520445"/>
                </a:lnTo>
                <a:lnTo>
                  <a:pt x="1153072" y="475544"/>
                </a:lnTo>
                <a:lnTo>
                  <a:pt x="1146827" y="431703"/>
                </a:lnTo>
                <a:lnTo>
                  <a:pt x="1136632" y="389077"/>
                </a:lnTo>
                <a:lnTo>
                  <a:pt x="1122659" y="347824"/>
                </a:lnTo>
                <a:lnTo>
                  <a:pt x="1105082" y="308099"/>
                </a:lnTo>
                <a:lnTo>
                  <a:pt x="1084074" y="270060"/>
                </a:lnTo>
                <a:lnTo>
                  <a:pt x="1059808" y="233861"/>
                </a:lnTo>
                <a:lnTo>
                  <a:pt x="1032457" y="199661"/>
                </a:lnTo>
                <a:lnTo>
                  <a:pt x="1002196" y="167614"/>
                </a:lnTo>
                <a:lnTo>
                  <a:pt x="969196" y="137877"/>
                </a:lnTo>
                <a:lnTo>
                  <a:pt x="933632" y="110607"/>
                </a:lnTo>
                <a:lnTo>
                  <a:pt x="895677" y="85960"/>
                </a:lnTo>
                <a:lnTo>
                  <a:pt x="855504" y="64092"/>
                </a:lnTo>
                <a:lnTo>
                  <a:pt x="813287" y="45160"/>
                </a:lnTo>
                <a:lnTo>
                  <a:pt x="769198" y="29319"/>
                </a:lnTo>
                <a:lnTo>
                  <a:pt x="723411" y="16726"/>
                </a:lnTo>
                <a:lnTo>
                  <a:pt x="676099" y="7538"/>
                </a:lnTo>
                <a:lnTo>
                  <a:pt x="627436" y="1910"/>
                </a:lnTo>
                <a:lnTo>
                  <a:pt x="5775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6470" y="4444746"/>
            <a:ext cx="1155700" cy="1041400"/>
          </a:xfrm>
          <a:custGeom>
            <a:avLst/>
            <a:gdLst/>
            <a:ahLst/>
            <a:cxnLst/>
            <a:rect l="l" t="t" r="r" b="b"/>
            <a:pathLst>
              <a:path w="1155700" h="1041400">
                <a:moveTo>
                  <a:pt x="0" y="520445"/>
                </a:moveTo>
                <a:lnTo>
                  <a:pt x="2119" y="475544"/>
                </a:lnTo>
                <a:lnTo>
                  <a:pt x="8364" y="431703"/>
                </a:lnTo>
                <a:lnTo>
                  <a:pt x="18559" y="389077"/>
                </a:lnTo>
                <a:lnTo>
                  <a:pt x="32532" y="347824"/>
                </a:lnTo>
                <a:lnTo>
                  <a:pt x="50109" y="308099"/>
                </a:lnTo>
                <a:lnTo>
                  <a:pt x="71117" y="270060"/>
                </a:lnTo>
                <a:lnTo>
                  <a:pt x="95383" y="233861"/>
                </a:lnTo>
                <a:lnTo>
                  <a:pt x="122734" y="199661"/>
                </a:lnTo>
                <a:lnTo>
                  <a:pt x="152995" y="167614"/>
                </a:lnTo>
                <a:lnTo>
                  <a:pt x="185995" y="137877"/>
                </a:lnTo>
                <a:lnTo>
                  <a:pt x="221559" y="110607"/>
                </a:lnTo>
                <a:lnTo>
                  <a:pt x="259514" y="85960"/>
                </a:lnTo>
                <a:lnTo>
                  <a:pt x="299687" y="64092"/>
                </a:lnTo>
                <a:lnTo>
                  <a:pt x="341904" y="45160"/>
                </a:lnTo>
                <a:lnTo>
                  <a:pt x="385993" y="29319"/>
                </a:lnTo>
                <a:lnTo>
                  <a:pt x="431780" y="16726"/>
                </a:lnTo>
                <a:lnTo>
                  <a:pt x="479092" y="7538"/>
                </a:lnTo>
                <a:lnTo>
                  <a:pt x="527755" y="1910"/>
                </a:lnTo>
                <a:lnTo>
                  <a:pt x="577596" y="0"/>
                </a:lnTo>
                <a:lnTo>
                  <a:pt x="627436" y="1910"/>
                </a:lnTo>
                <a:lnTo>
                  <a:pt x="676099" y="7538"/>
                </a:lnTo>
                <a:lnTo>
                  <a:pt x="723411" y="16726"/>
                </a:lnTo>
                <a:lnTo>
                  <a:pt x="769198" y="29319"/>
                </a:lnTo>
                <a:lnTo>
                  <a:pt x="813287" y="45160"/>
                </a:lnTo>
                <a:lnTo>
                  <a:pt x="855504" y="64092"/>
                </a:lnTo>
                <a:lnTo>
                  <a:pt x="895677" y="85960"/>
                </a:lnTo>
                <a:lnTo>
                  <a:pt x="933632" y="110607"/>
                </a:lnTo>
                <a:lnTo>
                  <a:pt x="969196" y="137877"/>
                </a:lnTo>
                <a:lnTo>
                  <a:pt x="1002196" y="167614"/>
                </a:lnTo>
                <a:lnTo>
                  <a:pt x="1032457" y="199661"/>
                </a:lnTo>
                <a:lnTo>
                  <a:pt x="1059808" y="233861"/>
                </a:lnTo>
                <a:lnTo>
                  <a:pt x="1084074" y="270060"/>
                </a:lnTo>
                <a:lnTo>
                  <a:pt x="1105082" y="308099"/>
                </a:lnTo>
                <a:lnTo>
                  <a:pt x="1122659" y="347824"/>
                </a:lnTo>
                <a:lnTo>
                  <a:pt x="1136632" y="389077"/>
                </a:lnTo>
                <a:lnTo>
                  <a:pt x="1146827" y="431703"/>
                </a:lnTo>
                <a:lnTo>
                  <a:pt x="1153072" y="475544"/>
                </a:lnTo>
                <a:lnTo>
                  <a:pt x="1155192" y="520445"/>
                </a:lnTo>
                <a:lnTo>
                  <a:pt x="1153072" y="565347"/>
                </a:lnTo>
                <a:lnTo>
                  <a:pt x="1146827" y="609188"/>
                </a:lnTo>
                <a:lnTo>
                  <a:pt x="1136632" y="651814"/>
                </a:lnTo>
                <a:lnTo>
                  <a:pt x="1122659" y="693067"/>
                </a:lnTo>
                <a:lnTo>
                  <a:pt x="1105082" y="732792"/>
                </a:lnTo>
                <a:lnTo>
                  <a:pt x="1084074" y="770831"/>
                </a:lnTo>
                <a:lnTo>
                  <a:pt x="1059808" y="807030"/>
                </a:lnTo>
                <a:lnTo>
                  <a:pt x="1032457" y="841230"/>
                </a:lnTo>
                <a:lnTo>
                  <a:pt x="1002196" y="873277"/>
                </a:lnTo>
                <a:lnTo>
                  <a:pt x="969196" y="903014"/>
                </a:lnTo>
                <a:lnTo>
                  <a:pt x="933632" y="930284"/>
                </a:lnTo>
                <a:lnTo>
                  <a:pt x="895677" y="954931"/>
                </a:lnTo>
                <a:lnTo>
                  <a:pt x="855504" y="976799"/>
                </a:lnTo>
                <a:lnTo>
                  <a:pt x="813287" y="995731"/>
                </a:lnTo>
                <a:lnTo>
                  <a:pt x="769198" y="1011572"/>
                </a:lnTo>
                <a:lnTo>
                  <a:pt x="723411" y="1024165"/>
                </a:lnTo>
                <a:lnTo>
                  <a:pt x="676099" y="1033353"/>
                </a:lnTo>
                <a:lnTo>
                  <a:pt x="627436" y="1038981"/>
                </a:lnTo>
                <a:lnTo>
                  <a:pt x="577596" y="1040891"/>
                </a:lnTo>
                <a:lnTo>
                  <a:pt x="527755" y="1038981"/>
                </a:lnTo>
                <a:lnTo>
                  <a:pt x="479092" y="1033353"/>
                </a:lnTo>
                <a:lnTo>
                  <a:pt x="431780" y="1024165"/>
                </a:lnTo>
                <a:lnTo>
                  <a:pt x="385993" y="1011572"/>
                </a:lnTo>
                <a:lnTo>
                  <a:pt x="341904" y="995731"/>
                </a:lnTo>
                <a:lnTo>
                  <a:pt x="299687" y="976799"/>
                </a:lnTo>
                <a:lnTo>
                  <a:pt x="259514" y="954931"/>
                </a:lnTo>
                <a:lnTo>
                  <a:pt x="221559" y="930284"/>
                </a:lnTo>
                <a:lnTo>
                  <a:pt x="185995" y="903014"/>
                </a:lnTo>
                <a:lnTo>
                  <a:pt x="152995" y="873277"/>
                </a:lnTo>
                <a:lnTo>
                  <a:pt x="122734" y="841230"/>
                </a:lnTo>
                <a:lnTo>
                  <a:pt x="95383" y="807030"/>
                </a:lnTo>
                <a:lnTo>
                  <a:pt x="71117" y="770831"/>
                </a:lnTo>
                <a:lnTo>
                  <a:pt x="50109" y="732792"/>
                </a:lnTo>
                <a:lnTo>
                  <a:pt x="32532" y="693067"/>
                </a:lnTo>
                <a:lnTo>
                  <a:pt x="18559" y="651814"/>
                </a:lnTo>
                <a:lnTo>
                  <a:pt x="8364" y="609188"/>
                </a:lnTo>
                <a:lnTo>
                  <a:pt x="2119" y="565347"/>
                </a:lnTo>
                <a:lnTo>
                  <a:pt x="0" y="520445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8173" y="5127497"/>
            <a:ext cx="988060" cy="951230"/>
          </a:xfrm>
          <a:custGeom>
            <a:avLst/>
            <a:gdLst/>
            <a:ahLst/>
            <a:cxnLst/>
            <a:rect l="l" t="t" r="r" b="b"/>
            <a:pathLst>
              <a:path w="988060" h="951229">
                <a:moveTo>
                  <a:pt x="493775" y="0"/>
                </a:moveTo>
                <a:lnTo>
                  <a:pt x="446227" y="2176"/>
                </a:lnTo>
                <a:lnTo>
                  <a:pt x="399956" y="8572"/>
                </a:lnTo>
                <a:lnTo>
                  <a:pt x="355170" y="18989"/>
                </a:lnTo>
                <a:lnTo>
                  <a:pt x="312076" y="33228"/>
                </a:lnTo>
                <a:lnTo>
                  <a:pt x="270880" y="51089"/>
                </a:lnTo>
                <a:lnTo>
                  <a:pt x="231790" y="72374"/>
                </a:lnTo>
                <a:lnTo>
                  <a:pt x="195013" y="96882"/>
                </a:lnTo>
                <a:lnTo>
                  <a:pt x="160756" y="124416"/>
                </a:lnTo>
                <a:lnTo>
                  <a:pt x="129225" y="154776"/>
                </a:lnTo>
                <a:lnTo>
                  <a:pt x="100629" y="187762"/>
                </a:lnTo>
                <a:lnTo>
                  <a:pt x="75174" y="223176"/>
                </a:lnTo>
                <a:lnTo>
                  <a:pt x="53067" y="260818"/>
                </a:lnTo>
                <a:lnTo>
                  <a:pt x="34515" y="300490"/>
                </a:lnTo>
                <a:lnTo>
                  <a:pt x="19725" y="341992"/>
                </a:lnTo>
                <a:lnTo>
                  <a:pt x="8904" y="385125"/>
                </a:lnTo>
                <a:lnTo>
                  <a:pt x="2260" y="429690"/>
                </a:lnTo>
                <a:lnTo>
                  <a:pt x="0" y="475488"/>
                </a:lnTo>
                <a:lnTo>
                  <a:pt x="2260" y="521281"/>
                </a:lnTo>
                <a:lnTo>
                  <a:pt x="8904" y="565843"/>
                </a:lnTo>
                <a:lnTo>
                  <a:pt x="19725" y="608974"/>
                </a:lnTo>
                <a:lnTo>
                  <a:pt x="34515" y="650474"/>
                </a:lnTo>
                <a:lnTo>
                  <a:pt x="53067" y="690145"/>
                </a:lnTo>
                <a:lnTo>
                  <a:pt x="75174" y="727788"/>
                </a:lnTo>
                <a:lnTo>
                  <a:pt x="100629" y="763202"/>
                </a:lnTo>
                <a:lnTo>
                  <a:pt x="129225" y="796189"/>
                </a:lnTo>
                <a:lnTo>
                  <a:pt x="160756" y="826550"/>
                </a:lnTo>
                <a:lnTo>
                  <a:pt x="195013" y="854085"/>
                </a:lnTo>
                <a:lnTo>
                  <a:pt x="231790" y="878595"/>
                </a:lnTo>
                <a:lnTo>
                  <a:pt x="270880" y="899881"/>
                </a:lnTo>
                <a:lnTo>
                  <a:pt x="312076" y="917744"/>
                </a:lnTo>
                <a:lnTo>
                  <a:pt x="355170" y="931984"/>
                </a:lnTo>
                <a:lnTo>
                  <a:pt x="399956" y="942402"/>
                </a:lnTo>
                <a:lnTo>
                  <a:pt x="446227" y="948799"/>
                </a:lnTo>
                <a:lnTo>
                  <a:pt x="493775" y="950976"/>
                </a:lnTo>
                <a:lnTo>
                  <a:pt x="541324" y="948799"/>
                </a:lnTo>
                <a:lnTo>
                  <a:pt x="587595" y="942402"/>
                </a:lnTo>
                <a:lnTo>
                  <a:pt x="632381" y="931984"/>
                </a:lnTo>
                <a:lnTo>
                  <a:pt x="675475" y="917744"/>
                </a:lnTo>
                <a:lnTo>
                  <a:pt x="716671" y="899881"/>
                </a:lnTo>
                <a:lnTo>
                  <a:pt x="755761" y="878595"/>
                </a:lnTo>
                <a:lnTo>
                  <a:pt x="792538" y="854085"/>
                </a:lnTo>
                <a:lnTo>
                  <a:pt x="826795" y="826550"/>
                </a:lnTo>
                <a:lnTo>
                  <a:pt x="858326" y="796189"/>
                </a:lnTo>
                <a:lnTo>
                  <a:pt x="886922" y="763202"/>
                </a:lnTo>
                <a:lnTo>
                  <a:pt x="912377" y="727788"/>
                </a:lnTo>
                <a:lnTo>
                  <a:pt x="934484" y="690145"/>
                </a:lnTo>
                <a:lnTo>
                  <a:pt x="953036" y="650474"/>
                </a:lnTo>
                <a:lnTo>
                  <a:pt x="967826" y="608974"/>
                </a:lnTo>
                <a:lnTo>
                  <a:pt x="978647" y="565843"/>
                </a:lnTo>
                <a:lnTo>
                  <a:pt x="985291" y="521281"/>
                </a:lnTo>
                <a:lnTo>
                  <a:pt x="987551" y="475488"/>
                </a:lnTo>
                <a:lnTo>
                  <a:pt x="985291" y="429690"/>
                </a:lnTo>
                <a:lnTo>
                  <a:pt x="978647" y="385125"/>
                </a:lnTo>
                <a:lnTo>
                  <a:pt x="967826" y="341992"/>
                </a:lnTo>
                <a:lnTo>
                  <a:pt x="953036" y="300490"/>
                </a:lnTo>
                <a:lnTo>
                  <a:pt x="934484" y="260818"/>
                </a:lnTo>
                <a:lnTo>
                  <a:pt x="912377" y="223176"/>
                </a:lnTo>
                <a:lnTo>
                  <a:pt x="886922" y="187762"/>
                </a:lnTo>
                <a:lnTo>
                  <a:pt x="858326" y="154776"/>
                </a:lnTo>
                <a:lnTo>
                  <a:pt x="826795" y="124416"/>
                </a:lnTo>
                <a:lnTo>
                  <a:pt x="792538" y="96882"/>
                </a:lnTo>
                <a:lnTo>
                  <a:pt x="755761" y="72374"/>
                </a:lnTo>
                <a:lnTo>
                  <a:pt x="716671" y="51089"/>
                </a:lnTo>
                <a:lnTo>
                  <a:pt x="675475" y="33228"/>
                </a:lnTo>
                <a:lnTo>
                  <a:pt x="632381" y="18989"/>
                </a:lnTo>
                <a:lnTo>
                  <a:pt x="587595" y="8572"/>
                </a:lnTo>
                <a:lnTo>
                  <a:pt x="541324" y="2176"/>
                </a:lnTo>
                <a:lnTo>
                  <a:pt x="493775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8173" y="5127497"/>
            <a:ext cx="988060" cy="951230"/>
          </a:xfrm>
          <a:custGeom>
            <a:avLst/>
            <a:gdLst/>
            <a:ahLst/>
            <a:cxnLst/>
            <a:rect l="l" t="t" r="r" b="b"/>
            <a:pathLst>
              <a:path w="988060" h="951229">
                <a:moveTo>
                  <a:pt x="0" y="475488"/>
                </a:moveTo>
                <a:lnTo>
                  <a:pt x="2260" y="429690"/>
                </a:lnTo>
                <a:lnTo>
                  <a:pt x="8904" y="385125"/>
                </a:lnTo>
                <a:lnTo>
                  <a:pt x="19725" y="341992"/>
                </a:lnTo>
                <a:lnTo>
                  <a:pt x="34515" y="300490"/>
                </a:lnTo>
                <a:lnTo>
                  <a:pt x="53067" y="260818"/>
                </a:lnTo>
                <a:lnTo>
                  <a:pt x="75174" y="223176"/>
                </a:lnTo>
                <a:lnTo>
                  <a:pt x="100629" y="187762"/>
                </a:lnTo>
                <a:lnTo>
                  <a:pt x="129225" y="154776"/>
                </a:lnTo>
                <a:lnTo>
                  <a:pt x="160756" y="124416"/>
                </a:lnTo>
                <a:lnTo>
                  <a:pt x="195013" y="96882"/>
                </a:lnTo>
                <a:lnTo>
                  <a:pt x="231790" y="72374"/>
                </a:lnTo>
                <a:lnTo>
                  <a:pt x="270880" y="51089"/>
                </a:lnTo>
                <a:lnTo>
                  <a:pt x="312076" y="33228"/>
                </a:lnTo>
                <a:lnTo>
                  <a:pt x="355170" y="18989"/>
                </a:lnTo>
                <a:lnTo>
                  <a:pt x="399956" y="8572"/>
                </a:lnTo>
                <a:lnTo>
                  <a:pt x="446227" y="2176"/>
                </a:lnTo>
                <a:lnTo>
                  <a:pt x="493775" y="0"/>
                </a:lnTo>
                <a:lnTo>
                  <a:pt x="541324" y="2176"/>
                </a:lnTo>
                <a:lnTo>
                  <a:pt x="587595" y="8572"/>
                </a:lnTo>
                <a:lnTo>
                  <a:pt x="632381" y="18989"/>
                </a:lnTo>
                <a:lnTo>
                  <a:pt x="675475" y="33228"/>
                </a:lnTo>
                <a:lnTo>
                  <a:pt x="716671" y="51089"/>
                </a:lnTo>
                <a:lnTo>
                  <a:pt x="755761" y="72374"/>
                </a:lnTo>
                <a:lnTo>
                  <a:pt x="792538" y="96882"/>
                </a:lnTo>
                <a:lnTo>
                  <a:pt x="826795" y="124416"/>
                </a:lnTo>
                <a:lnTo>
                  <a:pt x="858326" y="154776"/>
                </a:lnTo>
                <a:lnTo>
                  <a:pt x="886922" y="187762"/>
                </a:lnTo>
                <a:lnTo>
                  <a:pt x="912377" y="223176"/>
                </a:lnTo>
                <a:lnTo>
                  <a:pt x="934484" y="260818"/>
                </a:lnTo>
                <a:lnTo>
                  <a:pt x="953036" y="300490"/>
                </a:lnTo>
                <a:lnTo>
                  <a:pt x="967826" y="341992"/>
                </a:lnTo>
                <a:lnTo>
                  <a:pt x="978647" y="385125"/>
                </a:lnTo>
                <a:lnTo>
                  <a:pt x="985291" y="429690"/>
                </a:lnTo>
                <a:lnTo>
                  <a:pt x="987551" y="475488"/>
                </a:lnTo>
                <a:lnTo>
                  <a:pt x="985291" y="521281"/>
                </a:lnTo>
                <a:lnTo>
                  <a:pt x="978647" y="565843"/>
                </a:lnTo>
                <a:lnTo>
                  <a:pt x="967826" y="608974"/>
                </a:lnTo>
                <a:lnTo>
                  <a:pt x="953036" y="650474"/>
                </a:lnTo>
                <a:lnTo>
                  <a:pt x="934484" y="690145"/>
                </a:lnTo>
                <a:lnTo>
                  <a:pt x="912377" y="727788"/>
                </a:lnTo>
                <a:lnTo>
                  <a:pt x="886922" y="763202"/>
                </a:lnTo>
                <a:lnTo>
                  <a:pt x="858326" y="796189"/>
                </a:lnTo>
                <a:lnTo>
                  <a:pt x="826795" y="826550"/>
                </a:lnTo>
                <a:lnTo>
                  <a:pt x="792538" y="854085"/>
                </a:lnTo>
                <a:lnTo>
                  <a:pt x="755761" y="878595"/>
                </a:lnTo>
                <a:lnTo>
                  <a:pt x="716671" y="899881"/>
                </a:lnTo>
                <a:lnTo>
                  <a:pt x="675475" y="917744"/>
                </a:lnTo>
                <a:lnTo>
                  <a:pt x="632381" y="931984"/>
                </a:lnTo>
                <a:lnTo>
                  <a:pt x="587595" y="942402"/>
                </a:lnTo>
                <a:lnTo>
                  <a:pt x="541324" y="948799"/>
                </a:lnTo>
                <a:lnTo>
                  <a:pt x="493775" y="950976"/>
                </a:lnTo>
                <a:lnTo>
                  <a:pt x="446227" y="948799"/>
                </a:lnTo>
                <a:lnTo>
                  <a:pt x="399956" y="942402"/>
                </a:lnTo>
                <a:lnTo>
                  <a:pt x="355170" y="931984"/>
                </a:lnTo>
                <a:lnTo>
                  <a:pt x="312076" y="917744"/>
                </a:lnTo>
                <a:lnTo>
                  <a:pt x="270880" y="899881"/>
                </a:lnTo>
                <a:lnTo>
                  <a:pt x="231790" y="878595"/>
                </a:lnTo>
                <a:lnTo>
                  <a:pt x="195013" y="854085"/>
                </a:lnTo>
                <a:lnTo>
                  <a:pt x="160756" y="826550"/>
                </a:lnTo>
                <a:lnTo>
                  <a:pt x="129225" y="796189"/>
                </a:lnTo>
                <a:lnTo>
                  <a:pt x="100629" y="763202"/>
                </a:lnTo>
                <a:lnTo>
                  <a:pt x="75174" y="727788"/>
                </a:lnTo>
                <a:lnTo>
                  <a:pt x="53067" y="690145"/>
                </a:lnTo>
                <a:lnTo>
                  <a:pt x="34515" y="650474"/>
                </a:lnTo>
                <a:lnTo>
                  <a:pt x="19725" y="608974"/>
                </a:lnTo>
                <a:lnTo>
                  <a:pt x="8904" y="565843"/>
                </a:lnTo>
                <a:lnTo>
                  <a:pt x="2260" y="521281"/>
                </a:lnTo>
                <a:lnTo>
                  <a:pt x="0" y="475488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3970" y="5662421"/>
            <a:ext cx="929640" cy="792480"/>
          </a:xfrm>
          <a:custGeom>
            <a:avLst/>
            <a:gdLst/>
            <a:ahLst/>
            <a:cxnLst/>
            <a:rect l="l" t="t" r="r" b="b"/>
            <a:pathLst>
              <a:path w="929639" h="792479">
                <a:moveTo>
                  <a:pt x="464819" y="0"/>
                </a:moveTo>
                <a:lnTo>
                  <a:pt x="414180" y="2325"/>
                </a:lnTo>
                <a:lnTo>
                  <a:pt x="365119" y="9139"/>
                </a:lnTo>
                <a:lnTo>
                  <a:pt x="317918" y="20200"/>
                </a:lnTo>
                <a:lnTo>
                  <a:pt x="272863" y="35268"/>
                </a:lnTo>
                <a:lnTo>
                  <a:pt x="230236" y="54099"/>
                </a:lnTo>
                <a:lnTo>
                  <a:pt x="190323" y="76452"/>
                </a:lnTo>
                <a:lnTo>
                  <a:pt x="153406" y="102085"/>
                </a:lnTo>
                <a:lnTo>
                  <a:pt x="119769" y="130758"/>
                </a:lnTo>
                <a:lnTo>
                  <a:pt x="89696" y="162227"/>
                </a:lnTo>
                <a:lnTo>
                  <a:pt x="63471" y="196251"/>
                </a:lnTo>
                <a:lnTo>
                  <a:pt x="41378" y="232589"/>
                </a:lnTo>
                <a:lnTo>
                  <a:pt x="23701" y="270998"/>
                </a:lnTo>
                <a:lnTo>
                  <a:pt x="10723" y="311238"/>
                </a:lnTo>
                <a:lnTo>
                  <a:pt x="2728" y="353065"/>
                </a:lnTo>
                <a:lnTo>
                  <a:pt x="0" y="396239"/>
                </a:lnTo>
                <a:lnTo>
                  <a:pt x="2728" y="439414"/>
                </a:lnTo>
                <a:lnTo>
                  <a:pt x="10723" y="481241"/>
                </a:lnTo>
                <a:lnTo>
                  <a:pt x="23701" y="521481"/>
                </a:lnTo>
                <a:lnTo>
                  <a:pt x="41378" y="559890"/>
                </a:lnTo>
                <a:lnTo>
                  <a:pt x="63471" y="596228"/>
                </a:lnTo>
                <a:lnTo>
                  <a:pt x="89696" y="630252"/>
                </a:lnTo>
                <a:lnTo>
                  <a:pt x="119769" y="661721"/>
                </a:lnTo>
                <a:lnTo>
                  <a:pt x="153406" y="690394"/>
                </a:lnTo>
                <a:lnTo>
                  <a:pt x="190323" y="716027"/>
                </a:lnTo>
                <a:lnTo>
                  <a:pt x="230236" y="738380"/>
                </a:lnTo>
                <a:lnTo>
                  <a:pt x="272863" y="757211"/>
                </a:lnTo>
                <a:lnTo>
                  <a:pt x="317918" y="772279"/>
                </a:lnTo>
                <a:lnTo>
                  <a:pt x="365119" y="783340"/>
                </a:lnTo>
                <a:lnTo>
                  <a:pt x="414180" y="790154"/>
                </a:lnTo>
                <a:lnTo>
                  <a:pt x="464819" y="792479"/>
                </a:lnTo>
                <a:lnTo>
                  <a:pt x="515459" y="790154"/>
                </a:lnTo>
                <a:lnTo>
                  <a:pt x="564520" y="783340"/>
                </a:lnTo>
                <a:lnTo>
                  <a:pt x="611721" y="772279"/>
                </a:lnTo>
                <a:lnTo>
                  <a:pt x="656776" y="757211"/>
                </a:lnTo>
                <a:lnTo>
                  <a:pt x="699403" y="738380"/>
                </a:lnTo>
                <a:lnTo>
                  <a:pt x="739316" y="716027"/>
                </a:lnTo>
                <a:lnTo>
                  <a:pt x="776233" y="690394"/>
                </a:lnTo>
                <a:lnTo>
                  <a:pt x="809870" y="661721"/>
                </a:lnTo>
                <a:lnTo>
                  <a:pt x="839943" y="630252"/>
                </a:lnTo>
                <a:lnTo>
                  <a:pt x="866168" y="596228"/>
                </a:lnTo>
                <a:lnTo>
                  <a:pt x="888261" y="559890"/>
                </a:lnTo>
                <a:lnTo>
                  <a:pt x="905938" y="521481"/>
                </a:lnTo>
                <a:lnTo>
                  <a:pt x="918916" y="481241"/>
                </a:lnTo>
                <a:lnTo>
                  <a:pt x="926911" y="439414"/>
                </a:lnTo>
                <a:lnTo>
                  <a:pt x="929639" y="396239"/>
                </a:lnTo>
                <a:lnTo>
                  <a:pt x="926911" y="353065"/>
                </a:lnTo>
                <a:lnTo>
                  <a:pt x="918916" y="311238"/>
                </a:lnTo>
                <a:lnTo>
                  <a:pt x="905938" y="270998"/>
                </a:lnTo>
                <a:lnTo>
                  <a:pt x="888261" y="232589"/>
                </a:lnTo>
                <a:lnTo>
                  <a:pt x="866168" y="196251"/>
                </a:lnTo>
                <a:lnTo>
                  <a:pt x="839943" y="162227"/>
                </a:lnTo>
                <a:lnTo>
                  <a:pt x="809870" y="130758"/>
                </a:lnTo>
                <a:lnTo>
                  <a:pt x="776233" y="102085"/>
                </a:lnTo>
                <a:lnTo>
                  <a:pt x="739316" y="76452"/>
                </a:lnTo>
                <a:lnTo>
                  <a:pt x="699403" y="54099"/>
                </a:lnTo>
                <a:lnTo>
                  <a:pt x="656776" y="35268"/>
                </a:lnTo>
                <a:lnTo>
                  <a:pt x="611721" y="20200"/>
                </a:lnTo>
                <a:lnTo>
                  <a:pt x="564520" y="9139"/>
                </a:lnTo>
                <a:lnTo>
                  <a:pt x="515459" y="2325"/>
                </a:lnTo>
                <a:lnTo>
                  <a:pt x="46481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3970" y="5662421"/>
            <a:ext cx="929640" cy="792480"/>
          </a:xfrm>
          <a:custGeom>
            <a:avLst/>
            <a:gdLst/>
            <a:ahLst/>
            <a:cxnLst/>
            <a:rect l="l" t="t" r="r" b="b"/>
            <a:pathLst>
              <a:path w="929639" h="792479">
                <a:moveTo>
                  <a:pt x="0" y="396239"/>
                </a:moveTo>
                <a:lnTo>
                  <a:pt x="2728" y="353065"/>
                </a:lnTo>
                <a:lnTo>
                  <a:pt x="10723" y="311238"/>
                </a:lnTo>
                <a:lnTo>
                  <a:pt x="23701" y="270998"/>
                </a:lnTo>
                <a:lnTo>
                  <a:pt x="41378" y="232589"/>
                </a:lnTo>
                <a:lnTo>
                  <a:pt x="63471" y="196251"/>
                </a:lnTo>
                <a:lnTo>
                  <a:pt x="89696" y="162227"/>
                </a:lnTo>
                <a:lnTo>
                  <a:pt x="119769" y="130758"/>
                </a:lnTo>
                <a:lnTo>
                  <a:pt x="153406" y="102085"/>
                </a:lnTo>
                <a:lnTo>
                  <a:pt x="190323" y="76452"/>
                </a:lnTo>
                <a:lnTo>
                  <a:pt x="230236" y="54099"/>
                </a:lnTo>
                <a:lnTo>
                  <a:pt x="272863" y="35268"/>
                </a:lnTo>
                <a:lnTo>
                  <a:pt x="317918" y="20200"/>
                </a:lnTo>
                <a:lnTo>
                  <a:pt x="365119" y="9139"/>
                </a:lnTo>
                <a:lnTo>
                  <a:pt x="414180" y="2325"/>
                </a:lnTo>
                <a:lnTo>
                  <a:pt x="464819" y="0"/>
                </a:lnTo>
                <a:lnTo>
                  <a:pt x="515459" y="2325"/>
                </a:lnTo>
                <a:lnTo>
                  <a:pt x="564520" y="9139"/>
                </a:lnTo>
                <a:lnTo>
                  <a:pt x="611721" y="20200"/>
                </a:lnTo>
                <a:lnTo>
                  <a:pt x="656776" y="35268"/>
                </a:lnTo>
                <a:lnTo>
                  <a:pt x="699403" y="54099"/>
                </a:lnTo>
                <a:lnTo>
                  <a:pt x="739316" y="76452"/>
                </a:lnTo>
                <a:lnTo>
                  <a:pt x="776233" y="102085"/>
                </a:lnTo>
                <a:lnTo>
                  <a:pt x="809870" y="130758"/>
                </a:lnTo>
                <a:lnTo>
                  <a:pt x="839943" y="162227"/>
                </a:lnTo>
                <a:lnTo>
                  <a:pt x="866168" y="196251"/>
                </a:lnTo>
                <a:lnTo>
                  <a:pt x="888261" y="232589"/>
                </a:lnTo>
                <a:lnTo>
                  <a:pt x="905938" y="270998"/>
                </a:lnTo>
                <a:lnTo>
                  <a:pt x="918916" y="311238"/>
                </a:lnTo>
                <a:lnTo>
                  <a:pt x="926911" y="353065"/>
                </a:lnTo>
                <a:lnTo>
                  <a:pt x="929639" y="396239"/>
                </a:lnTo>
                <a:lnTo>
                  <a:pt x="926911" y="439414"/>
                </a:lnTo>
                <a:lnTo>
                  <a:pt x="918916" y="481241"/>
                </a:lnTo>
                <a:lnTo>
                  <a:pt x="905938" y="521481"/>
                </a:lnTo>
                <a:lnTo>
                  <a:pt x="888261" y="559890"/>
                </a:lnTo>
                <a:lnTo>
                  <a:pt x="866168" y="596228"/>
                </a:lnTo>
                <a:lnTo>
                  <a:pt x="839943" y="630252"/>
                </a:lnTo>
                <a:lnTo>
                  <a:pt x="809870" y="661721"/>
                </a:lnTo>
                <a:lnTo>
                  <a:pt x="776233" y="690394"/>
                </a:lnTo>
                <a:lnTo>
                  <a:pt x="739316" y="716027"/>
                </a:lnTo>
                <a:lnTo>
                  <a:pt x="699403" y="738380"/>
                </a:lnTo>
                <a:lnTo>
                  <a:pt x="656776" y="757211"/>
                </a:lnTo>
                <a:lnTo>
                  <a:pt x="611721" y="772279"/>
                </a:lnTo>
                <a:lnTo>
                  <a:pt x="564520" y="783340"/>
                </a:lnTo>
                <a:lnTo>
                  <a:pt x="515459" y="790154"/>
                </a:lnTo>
                <a:lnTo>
                  <a:pt x="464819" y="792479"/>
                </a:lnTo>
                <a:lnTo>
                  <a:pt x="414180" y="790154"/>
                </a:lnTo>
                <a:lnTo>
                  <a:pt x="365119" y="783340"/>
                </a:lnTo>
                <a:lnTo>
                  <a:pt x="317918" y="772279"/>
                </a:lnTo>
                <a:lnTo>
                  <a:pt x="272863" y="757211"/>
                </a:lnTo>
                <a:lnTo>
                  <a:pt x="230236" y="738380"/>
                </a:lnTo>
                <a:lnTo>
                  <a:pt x="190323" y="716027"/>
                </a:lnTo>
                <a:lnTo>
                  <a:pt x="153406" y="690394"/>
                </a:lnTo>
                <a:lnTo>
                  <a:pt x="119769" y="661721"/>
                </a:lnTo>
                <a:lnTo>
                  <a:pt x="89696" y="630252"/>
                </a:lnTo>
                <a:lnTo>
                  <a:pt x="63471" y="596228"/>
                </a:lnTo>
                <a:lnTo>
                  <a:pt x="41378" y="559890"/>
                </a:lnTo>
                <a:lnTo>
                  <a:pt x="23701" y="521481"/>
                </a:lnTo>
                <a:lnTo>
                  <a:pt x="10723" y="481241"/>
                </a:lnTo>
                <a:lnTo>
                  <a:pt x="2728" y="439414"/>
                </a:lnTo>
                <a:lnTo>
                  <a:pt x="0" y="39623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573" y="3426714"/>
            <a:ext cx="1417320" cy="1127760"/>
          </a:xfrm>
          <a:custGeom>
            <a:avLst/>
            <a:gdLst/>
            <a:ahLst/>
            <a:cxnLst/>
            <a:rect l="l" t="t" r="r" b="b"/>
            <a:pathLst>
              <a:path w="1417320" h="1127760">
                <a:moveTo>
                  <a:pt x="708660" y="0"/>
                </a:moveTo>
                <a:lnTo>
                  <a:pt x="655772" y="1546"/>
                </a:lnTo>
                <a:lnTo>
                  <a:pt x="603940" y="6114"/>
                </a:lnTo>
                <a:lnTo>
                  <a:pt x="553301" y="13593"/>
                </a:lnTo>
                <a:lnTo>
                  <a:pt x="503991" y="23875"/>
                </a:lnTo>
                <a:lnTo>
                  <a:pt x="456148" y="36851"/>
                </a:lnTo>
                <a:lnTo>
                  <a:pt x="409909" y="52411"/>
                </a:lnTo>
                <a:lnTo>
                  <a:pt x="365410" y="70447"/>
                </a:lnTo>
                <a:lnTo>
                  <a:pt x="322789" y="90849"/>
                </a:lnTo>
                <a:lnTo>
                  <a:pt x="282183" y="113508"/>
                </a:lnTo>
                <a:lnTo>
                  <a:pt x="243729" y="138316"/>
                </a:lnTo>
                <a:lnTo>
                  <a:pt x="207564" y="165163"/>
                </a:lnTo>
                <a:lnTo>
                  <a:pt x="173824" y="193940"/>
                </a:lnTo>
                <a:lnTo>
                  <a:pt x="142647" y="224539"/>
                </a:lnTo>
                <a:lnTo>
                  <a:pt x="114171" y="256849"/>
                </a:lnTo>
                <a:lnTo>
                  <a:pt x="88531" y="290762"/>
                </a:lnTo>
                <a:lnTo>
                  <a:pt x="65865" y="326170"/>
                </a:lnTo>
                <a:lnTo>
                  <a:pt x="46311" y="362962"/>
                </a:lnTo>
                <a:lnTo>
                  <a:pt x="30004" y="401030"/>
                </a:lnTo>
                <a:lnTo>
                  <a:pt x="17083" y="440265"/>
                </a:lnTo>
                <a:lnTo>
                  <a:pt x="7683" y="480558"/>
                </a:lnTo>
                <a:lnTo>
                  <a:pt x="1943" y="521799"/>
                </a:lnTo>
                <a:lnTo>
                  <a:pt x="0" y="563880"/>
                </a:lnTo>
                <a:lnTo>
                  <a:pt x="1943" y="605960"/>
                </a:lnTo>
                <a:lnTo>
                  <a:pt x="7683" y="647201"/>
                </a:lnTo>
                <a:lnTo>
                  <a:pt x="17083" y="687494"/>
                </a:lnTo>
                <a:lnTo>
                  <a:pt x="30004" y="726729"/>
                </a:lnTo>
                <a:lnTo>
                  <a:pt x="46311" y="764797"/>
                </a:lnTo>
                <a:lnTo>
                  <a:pt x="65865" y="801589"/>
                </a:lnTo>
                <a:lnTo>
                  <a:pt x="88531" y="836997"/>
                </a:lnTo>
                <a:lnTo>
                  <a:pt x="114171" y="870910"/>
                </a:lnTo>
                <a:lnTo>
                  <a:pt x="142647" y="903220"/>
                </a:lnTo>
                <a:lnTo>
                  <a:pt x="173824" y="933819"/>
                </a:lnTo>
                <a:lnTo>
                  <a:pt x="207564" y="962596"/>
                </a:lnTo>
                <a:lnTo>
                  <a:pt x="243729" y="989443"/>
                </a:lnTo>
                <a:lnTo>
                  <a:pt x="282183" y="1014251"/>
                </a:lnTo>
                <a:lnTo>
                  <a:pt x="322789" y="1036910"/>
                </a:lnTo>
                <a:lnTo>
                  <a:pt x="365410" y="1057312"/>
                </a:lnTo>
                <a:lnTo>
                  <a:pt x="409909" y="1075348"/>
                </a:lnTo>
                <a:lnTo>
                  <a:pt x="456148" y="1090908"/>
                </a:lnTo>
                <a:lnTo>
                  <a:pt x="503991" y="1103884"/>
                </a:lnTo>
                <a:lnTo>
                  <a:pt x="553301" y="1114166"/>
                </a:lnTo>
                <a:lnTo>
                  <a:pt x="603940" y="1121645"/>
                </a:lnTo>
                <a:lnTo>
                  <a:pt x="655772" y="1126213"/>
                </a:lnTo>
                <a:lnTo>
                  <a:pt x="708660" y="1127760"/>
                </a:lnTo>
                <a:lnTo>
                  <a:pt x="761552" y="1126213"/>
                </a:lnTo>
                <a:lnTo>
                  <a:pt x="813387" y="1121645"/>
                </a:lnTo>
                <a:lnTo>
                  <a:pt x="864030" y="1114166"/>
                </a:lnTo>
                <a:lnTo>
                  <a:pt x="913342" y="1103884"/>
                </a:lnTo>
                <a:lnTo>
                  <a:pt x="961186" y="1090908"/>
                </a:lnTo>
                <a:lnTo>
                  <a:pt x="1007426" y="1075348"/>
                </a:lnTo>
                <a:lnTo>
                  <a:pt x="1051926" y="1057312"/>
                </a:lnTo>
                <a:lnTo>
                  <a:pt x="1094546" y="1036910"/>
                </a:lnTo>
                <a:lnTo>
                  <a:pt x="1135152" y="1014251"/>
                </a:lnTo>
                <a:lnTo>
                  <a:pt x="1173605" y="989443"/>
                </a:lnTo>
                <a:lnTo>
                  <a:pt x="1209770" y="962596"/>
                </a:lnTo>
                <a:lnTo>
                  <a:pt x="1243508" y="933819"/>
                </a:lnTo>
                <a:lnTo>
                  <a:pt x="1274683" y="903220"/>
                </a:lnTo>
                <a:lnTo>
                  <a:pt x="1303158" y="870910"/>
                </a:lnTo>
                <a:lnTo>
                  <a:pt x="1328796" y="836997"/>
                </a:lnTo>
                <a:lnTo>
                  <a:pt x="1351460" y="801589"/>
                </a:lnTo>
                <a:lnTo>
                  <a:pt x="1371013" y="764797"/>
                </a:lnTo>
                <a:lnTo>
                  <a:pt x="1387318" y="726729"/>
                </a:lnTo>
                <a:lnTo>
                  <a:pt x="1400238" y="687494"/>
                </a:lnTo>
                <a:lnTo>
                  <a:pt x="1409637" y="647201"/>
                </a:lnTo>
                <a:lnTo>
                  <a:pt x="1415376" y="605960"/>
                </a:lnTo>
                <a:lnTo>
                  <a:pt x="1417320" y="563880"/>
                </a:lnTo>
                <a:lnTo>
                  <a:pt x="1415376" y="521799"/>
                </a:lnTo>
                <a:lnTo>
                  <a:pt x="1409637" y="480558"/>
                </a:lnTo>
                <a:lnTo>
                  <a:pt x="1400238" y="440265"/>
                </a:lnTo>
                <a:lnTo>
                  <a:pt x="1387318" y="401030"/>
                </a:lnTo>
                <a:lnTo>
                  <a:pt x="1371013" y="362962"/>
                </a:lnTo>
                <a:lnTo>
                  <a:pt x="1351460" y="326170"/>
                </a:lnTo>
                <a:lnTo>
                  <a:pt x="1328796" y="290762"/>
                </a:lnTo>
                <a:lnTo>
                  <a:pt x="1303158" y="256849"/>
                </a:lnTo>
                <a:lnTo>
                  <a:pt x="1274683" y="224539"/>
                </a:lnTo>
                <a:lnTo>
                  <a:pt x="1243508" y="193940"/>
                </a:lnTo>
                <a:lnTo>
                  <a:pt x="1209770" y="165163"/>
                </a:lnTo>
                <a:lnTo>
                  <a:pt x="1173605" y="138316"/>
                </a:lnTo>
                <a:lnTo>
                  <a:pt x="1135152" y="113508"/>
                </a:lnTo>
                <a:lnTo>
                  <a:pt x="1094546" y="90849"/>
                </a:lnTo>
                <a:lnTo>
                  <a:pt x="1051926" y="70447"/>
                </a:lnTo>
                <a:lnTo>
                  <a:pt x="1007426" y="52411"/>
                </a:lnTo>
                <a:lnTo>
                  <a:pt x="961186" y="36851"/>
                </a:lnTo>
                <a:lnTo>
                  <a:pt x="913342" y="23875"/>
                </a:lnTo>
                <a:lnTo>
                  <a:pt x="864030" y="13593"/>
                </a:lnTo>
                <a:lnTo>
                  <a:pt x="813387" y="6114"/>
                </a:lnTo>
                <a:lnTo>
                  <a:pt x="761552" y="1546"/>
                </a:lnTo>
                <a:lnTo>
                  <a:pt x="70866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2573" y="3426714"/>
            <a:ext cx="1417320" cy="1127760"/>
          </a:xfrm>
          <a:custGeom>
            <a:avLst/>
            <a:gdLst/>
            <a:ahLst/>
            <a:cxnLst/>
            <a:rect l="l" t="t" r="r" b="b"/>
            <a:pathLst>
              <a:path w="1417320" h="1127760">
                <a:moveTo>
                  <a:pt x="0" y="563880"/>
                </a:moveTo>
                <a:lnTo>
                  <a:pt x="1943" y="521799"/>
                </a:lnTo>
                <a:lnTo>
                  <a:pt x="7683" y="480558"/>
                </a:lnTo>
                <a:lnTo>
                  <a:pt x="17083" y="440265"/>
                </a:lnTo>
                <a:lnTo>
                  <a:pt x="30004" y="401030"/>
                </a:lnTo>
                <a:lnTo>
                  <a:pt x="46311" y="362962"/>
                </a:lnTo>
                <a:lnTo>
                  <a:pt x="65865" y="326170"/>
                </a:lnTo>
                <a:lnTo>
                  <a:pt x="88531" y="290762"/>
                </a:lnTo>
                <a:lnTo>
                  <a:pt x="114171" y="256849"/>
                </a:lnTo>
                <a:lnTo>
                  <a:pt x="142647" y="224539"/>
                </a:lnTo>
                <a:lnTo>
                  <a:pt x="173824" y="193940"/>
                </a:lnTo>
                <a:lnTo>
                  <a:pt x="207564" y="165163"/>
                </a:lnTo>
                <a:lnTo>
                  <a:pt x="243729" y="138316"/>
                </a:lnTo>
                <a:lnTo>
                  <a:pt x="282183" y="113508"/>
                </a:lnTo>
                <a:lnTo>
                  <a:pt x="322789" y="90849"/>
                </a:lnTo>
                <a:lnTo>
                  <a:pt x="365410" y="70447"/>
                </a:lnTo>
                <a:lnTo>
                  <a:pt x="409909" y="52411"/>
                </a:lnTo>
                <a:lnTo>
                  <a:pt x="456148" y="36851"/>
                </a:lnTo>
                <a:lnTo>
                  <a:pt x="503991" y="23875"/>
                </a:lnTo>
                <a:lnTo>
                  <a:pt x="553301" y="13593"/>
                </a:lnTo>
                <a:lnTo>
                  <a:pt x="603940" y="6114"/>
                </a:lnTo>
                <a:lnTo>
                  <a:pt x="655772" y="1546"/>
                </a:lnTo>
                <a:lnTo>
                  <a:pt x="708660" y="0"/>
                </a:lnTo>
                <a:lnTo>
                  <a:pt x="761552" y="1546"/>
                </a:lnTo>
                <a:lnTo>
                  <a:pt x="813387" y="6114"/>
                </a:lnTo>
                <a:lnTo>
                  <a:pt x="864030" y="13593"/>
                </a:lnTo>
                <a:lnTo>
                  <a:pt x="913342" y="23875"/>
                </a:lnTo>
                <a:lnTo>
                  <a:pt x="961186" y="36851"/>
                </a:lnTo>
                <a:lnTo>
                  <a:pt x="1007426" y="52411"/>
                </a:lnTo>
                <a:lnTo>
                  <a:pt x="1051926" y="70447"/>
                </a:lnTo>
                <a:lnTo>
                  <a:pt x="1094546" y="90849"/>
                </a:lnTo>
                <a:lnTo>
                  <a:pt x="1135152" y="113508"/>
                </a:lnTo>
                <a:lnTo>
                  <a:pt x="1173605" y="138316"/>
                </a:lnTo>
                <a:lnTo>
                  <a:pt x="1209770" y="165163"/>
                </a:lnTo>
                <a:lnTo>
                  <a:pt x="1243508" y="193940"/>
                </a:lnTo>
                <a:lnTo>
                  <a:pt x="1274683" y="224539"/>
                </a:lnTo>
                <a:lnTo>
                  <a:pt x="1303158" y="256849"/>
                </a:lnTo>
                <a:lnTo>
                  <a:pt x="1328796" y="290762"/>
                </a:lnTo>
                <a:lnTo>
                  <a:pt x="1351460" y="326170"/>
                </a:lnTo>
                <a:lnTo>
                  <a:pt x="1371013" y="362962"/>
                </a:lnTo>
                <a:lnTo>
                  <a:pt x="1387318" y="401030"/>
                </a:lnTo>
                <a:lnTo>
                  <a:pt x="1400238" y="440265"/>
                </a:lnTo>
                <a:lnTo>
                  <a:pt x="1409637" y="480558"/>
                </a:lnTo>
                <a:lnTo>
                  <a:pt x="1415376" y="521799"/>
                </a:lnTo>
                <a:lnTo>
                  <a:pt x="1417320" y="563880"/>
                </a:lnTo>
                <a:lnTo>
                  <a:pt x="1415376" y="605960"/>
                </a:lnTo>
                <a:lnTo>
                  <a:pt x="1409637" y="647201"/>
                </a:lnTo>
                <a:lnTo>
                  <a:pt x="1400238" y="687494"/>
                </a:lnTo>
                <a:lnTo>
                  <a:pt x="1387318" y="726729"/>
                </a:lnTo>
                <a:lnTo>
                  <a:pt x="1371013" y="764797"/>
                </a:lnTo>
                <a:lnTo>
                  <a:pt x="1351460" y="801589"/>
                </a:lnTo>
                <a:lnTo>
                  <a:pt x="1328796" y="836997"/>
                </a:lnTo>
                <a:lnTo>
                  <a:pt x="1303158" y="870910"/>
                </a:lnTo>
                <a:lnTo>
                  <a:pt x="1274683" y="903220"/>
                </a:lnTo>
                <a:lnTo>
                  <a:pt x="1243508" y="933819"/>
                </a:lnTo>
                <a:lnTo>
                  <a:pt x="1209770" y="962596"/>
                </a:lnTo>
                <a:lnTo>
                  <a:pt x="1173605" y="989443"/>
                </a:lnTo>
                <a:lnTo>
                  <a:pt x="1135152" y="1014251"/>
                </a:lnTo>
                <a:lnTo>
                  <a:pt x="1094546" y="1036910"/>
                </a:lnTo>
                <a:lnTo>
                  <a:pt x="1051926" y="1057312"/>
                </a:lnTo>
                <a:lnTo>
                  <a:pt x="1007426" y="1075348"/>
                </a:lnTo>
                <a:lnTo>
                  <a:pt x="961186" y="1090908"/>
                </a:lnTo>
                <a:lnTo>
                  <a:pt x="913342" y="1103884"/>
                </a:lnTo>
                <a:lnTo>
                  <a:pt x="864030" y="1114166"/>
                </a:lnTo>
                <a:lnTo>
                  <a:pt x="813387" y="1121645"/>
                </a:lnTo>
                <a:lnTo>
                  <a:pt x="761552" y="1126213"/>
                </a:lnTo>
                <a:lnTo>
                  <a:pt x="708660" y="1127760"/>
                </a:lnTo>
                <a:lnTo>
                  <a:pt x="655772" y="1126213"/>
                </a:lnTo>
                <a:lnTo>
                  <a:pt x="603940" y="1121645"/>
                </a:lnTo>
                <a:lnTo>
                  <a:pt x="553301" y="1114166"/>
                </a:lnTo>
                <a:lnTo>
                  <a:pt x="503991" y="1103884"/>
                </a:lnTo>
                <a:lnTo>
                  <a:pt x="456148" y="1090908"/>
                </a:lnTo>
                <a:lnTo>
                  <a:pt x="409909" y="1075348"/>
                </a:lnTo>
                <a:lnTo>
                  <a:pt x="365410" y="1057312"/>
                </a:lnTo>
                <a:lnTo>
                  <a:pt x="322789" y="1036910"/>
                </a:lnTo>
                <a:lnTo>
                  <a:pt x="282183" y="1014251"/>
                </a:lnTo>
                <a:lnTo>
                  <a:pt x="243729" y="989443"/>
                </a:lnTo>
                <a:lnTo>
                  <a:pt x="207564" y="962596"/>
                </a:lnTo>
                <a:lnTo>
                  <a:pt x="173824" y="933819"/>
                </a:lnTo>
                <a:lnTo>
                  <a:pt x="142647" y="903220"/>
                </a:lnTo>
                <a:lnTo>
                  <a:pt x="114171" y="870910"/>
                </a:lnTo>
                <a:lnTo>
                  <a:pt x="88531" y="836997"/>
                </a:lnTo>
                <a:lnTo>
                  <a:pt x="65865" y="801589"/>
                </a:lnTo>
                <a:lnTo>
                  <a:pt x="46311" y="764797"/>
                </a:lnTo>
                <a:lnTo>
                  <a:pt x="30004" y="726729"/>
                </a:lnTo>
                <a:lnTo>
                  <a:pt x="17083" y="687494"/>
                </a:lnTo>
                <a:lnTo>
                  <a:pt x="7683" y="647201"/>
                </a:lnTo>
                <a:lnTo>
                  <a:pt x="1943" y="605960"/>
                </a:lnTo>
                <a:lnTo>
                  <a:pt x="0" y="56388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51853" y="5802629"/>
            <a:ext cx="775970" cy="622300"/>
          </a:xfrm>
          <a:custGeom>
            <a:avLst/>
            <a:gdLst/>
            <a:ahLst/>
            <a:cxnLst/>
            <a:rect l="l" t="t" r="r" b="b"/>
            <a:pathLst>
              <a:path w="775970" h="622300">
                <a:moveTo>
                  <a:pt x="387857" y="0"/>
                </a:moveTo>
                <a:lnTo>
                  <a:pt x="335219" y="2838"/>
                </a:lnTo>
                <a:lnTo>
                  <a:pt x="284735" y="11105"/>
                </a:lnTo>
                <a:lnTo>
                  <a:pt x="236868" y="24431"/>
                </a:lnTo>
                <a:lnTo>
                  <a:pt x="192080" y="42446"/>
                </a:lnTo>
                <a:lnTo>
                  <a:pt x="150832" y="64778"/>
                </a:lnTo>
                <a:lnTo>
                  <a:pt x="113585" y="91059"/>
                </a:lnTo>
                <a:lnTo>
                  <a:pt x="80802" y="120916"/>
                </a:lnTo>
                <a:lnTo>
                  <a:pt x="52944" y="153980"/>
                </a:lnTo>
                <a:lnTo>
                  <a:pt x="30474" y="189880"/>
                </a:lnTo>
                <a:lnTo>
                  <a:pt x="13851" y="228247"/>
                </a:lnTo>
                <a:lnTo>
                  <a:pt x="3539" y="268709"/>
                </a:lnTo>
                <a:lnTo>
                  <a:pt x="0" y="310896"/>
                </a:lnTo>
                <a:lnTo>
                  <a:pt x="3539" y="353082"/>
                </a:lnTo>
                <a:lnTo>
                  <a:pt x="13851" y="393544"/>
                </a:lnTo>
                <a:lnTo>
                  <a:pt x="30474" y="431911"/>
                </a:lnTo>
                <a:lnTo>
                  <a:pt x="52944" y="467811"/>
                </a:lnTo>
                <a:lnTo>
                  <a:pt x="80802" y="500875"/>
                </a:lnTo>
                <a:lnTo>
                  <a:pt x="113585" y="530733"/>
                </a:lnTo>
                <a:lnTo>
                  <a:pt x="150832" y="557013"/>
                </a:lnTo>
                <a:lnTo>
                  <a:pt x="192080" y="579345"/>
                </a:lnTo>
                <a:lnTo>
                  <a:pt x="236868" y="597360"/>
                </a:lnTo>
                <a:lnTo>
                  <a:pt x="284735" y="610686"/>
                </a:lnTo>
                <a:lnTo>
                  <a:pt x="335219" y="618953"/>
                </a:lnTo>
                <a:lnTo>
                  <a:pt x="387857" y="621792"/>
                </a:lnTo>
                <a:lnTo>
                  <a:pt x="440496" y="618953"/>
                </a:lnTo>
                <a:lnTo>
                  <a:pt x="490980" y="610686"/>
                </a:lnTo>
                <a:lnTo>
                  <a:pt x="538847" y="597360"/>
                </a:lnTo>
                <a:lnTo>
                  <a:pt x="583635" y="579345"/>
                </a:lnTo>
                <a:lnTo>
                  <a:pt x="624883" y="557013"/>
                </a:lnTo>
                <a:lnTo>
                  <a:pt x="662130" y="530733"/>
                </a:lnTo>
                <a:lnTo>
                  <a:pt x="694913" y="500875"/>
                </a:lnTo>
                <a:lnTo>
                  <a:pt x="722771" y="467811"/>
                </a:lnTo>
                <a:lnTo>
                  <a:pt x="745241" y="431911"/>
                </a:lnTo>
                <a:lnTo>
                  <a:pt x="761864" y="393544"/>
                </a:lnTo>
                <a:lnTo>
                  <a:pt x="772176" y="353082"/>
                </a:lnTo>
                <a:lnTo>
                  <a:pt x="775716" y="310896"/>
                </a:lnTo>
                <a:lnTo>
                  <a:pt x="772176" y="268709"/>
                </a:lnTo>
                <a:lnTo>
                  <a:pt x="761864" y="228247"/>
                </a:lnTo>
                <a:lnTo>
                  <a:pt x="745241" y="189880"/>
                </a:lnTo>
                <a:lnTo>
                  <a:pt x="722771" y="153980"/>
                </a:lnTo>
                <a:lnTo>
                  <a:pt x="694913" y="120916"/>
                </a:lnTo>
                <a:lnTo>
                  <a:pt x="662130" y="91059"/>
                </a:lnTo>
                <a:lnTo>
                  <a:pt x="624883" y="64778"/>
                </a:lnTo>
                <a:lnTo>
                  <a:pt x="583635" y="42446"/>
                </a:lnTo>
                <a:lnTo>
                  <a:pt x="538847" y="24431"/>
                </a:lnTo>
                <a:lnTo>
                  <a:pt x="490980" y="11105"/>
                </a:lnTo>
                <a:lnTo>
                  <a:pt x="440496" y="2838"/>
                </a:lnTo>
                <a:lnTo>
                  <a:pt x="38785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1853" y="5802629"/>
            <a:ext cx="775970" cy="622300"/>
          </a:xfrm>
          <a:custGeom>
            <a:avLst/>
            <a:gdLst/>
            <a:ahLst/>
            <a:cxnLst/>
            <a:rect l="l" t="t" r="r" b="b"/>
            <a:pathLst>
              <a:path w="775970" h="622300">
                <a:moveTo>
                  <a:pt x="0" y="310896"/>
                </a:moveTo>
                <a:lnTo>
                  <a:pt x="3539" y="268709"/>
                </a:lnTo>
                <a:lnTo>
                  <a:pt x="13851" y="228247"/>
                </a:lnTo>
                <a:lnTo>
                  <a:pt x="30474" y="189880"/>
                </a:lnTo>
                <a:lnTo>
                  <a:pt x="52944" y="153980"/>
                </a:lnTo>
                <a:lnTo>
                  <a:pt x="80802" y="120916"/>
                </a:lnTo>
                <a:lnTo>
                  <a:pt x="113585" y="91059"/>
                </a:lnTo>
                <a:lnTo>
                  <a:pt x="150832" y="64778"/>
                </a:lnTo>
                <a:lnTo>
                  <a:pt x="192080" y="42446"/>
                </a:lnTo>
                <a:lnTo>
                  <a:pt x="236868" y="24431"/>
                </a:lnTo>
                <a:lnTo>
                  <a:pt x="284735" y="11105"/>
                </a:lnTo>
                <a:lnTo>
                  <a:pt x="335219" y="2838"/>
                </a:lnTo>
                <a:lnTo>
                  <a:pt x="387857" y="0"/>
                </a:lnTo>
                <a:lnTo>
                  <a:pt x="440496" y="2838"/>
                </a:lnTo>
                <a:lnTo>
                  <a:pt x="490980" y="11105"/>
                </a:lnTo>
                <a:lnTo>
                  <a:pt x="538847" y="24431"/>
                </a:lnTo>
                <a:lnTo>
                  <a:pt x="583635" y="42446"/>
                </a:lnTo>
                <a:lnTo>
                  <a:pt x="624883" y="64778"/>
                </a:lnTo>
                <a:lnTo>
                  <a:pt x="662130" y="91059"/>
                </a:lnTo>
                <a:lnTo>
                  <a:pt x="694913" y="120916"/>
                </a:lnTo>
                <a:lnTo>
                  <a:pt x="722771" y="153980"/>
                </a:lnTo>
                <a:lnTo>
                  <a:pt x="745241" y="189880"/>
                </a:lnTo>
                <a:lnTo>
                  <a:pt x="761864" y="228247"/>
                </a:lnTo>
                <a:lnTo>
                  <a:pt x="772176" y="268709"/>
                </a:lnTo>
                <a:lnTo>
                  <a:pt x="775716" y="310896"/>
                </a:lnTo>
                <a:lnTo>
                  <a:pt x="772176" y="353082"/>
                </a:lnTo>
                <a:lnTo>
                  <a:pt x="761864" y="393544"/>
                </a:lnTo>
                <a:lnTo>
                  <a:pt x="745241" y="431911"/>
                </a:lnTo>
                <a:lnTo>
                  <a:pt x="722771" y="467811"/>
                </a:lnTo>
                <a:lnTo>
                  <a:pt x="694913" y="500875"/>
                </a:lnTo>
                <a:lnTo>
                  <a:pt x="662130" y="530733"/>
                </a:lnTo>
                <a:lnTo>
                  <a:pt x="624883" y="557013"/>
                </a:lnTo>
                <a:lnTo>
                  <a:pt x="583635" y="579345"/>
                </a:lnTo>
                <a:lnTo>
                  <a:pt x="538847" y="597360"/>
                </a:lnTo>
                <a:lnTo>
                  <a:pt x="490980" y="610686"/>
                </a:lnTo>
                <a:lnTo>
                  <a:pt x="440496" y="618953"/>
                </a:lnTo>
                <a:lnTo>
                  <a:pt x="387857" y="621792"/>
                </a:lnTo>
                <a:lnTo>
                  <a:pt x="335219" y="618953"/>
                </a:lnTo>
                <a:lnTo>
                  <a:pt x="284735" y="610686"/>
                </a:lnTo>
                <a:lnTo>
                  <a:pt x="236868" y="597360"/>
                </a:lnTo>
                <a:lnTo>
                  <a:pt x="192080" y="579345"/>
                </a:lnTo>
                <a:lnTo>
                  <a:pt x="150832" y="557013"/>
                </a:lnTo>
                <a:lnTo>
                  <a:pt x="113585" y="530733"/>
                </a:lnTo>
                <a:lnTo>
                  <a:pt x="80802" y="500875"/>
                </a:lnTo>
                <a:lnTo>
                  <a:pt x="52944" y="467811"/>
                </a:lnTo>
                <a:lnTo>
                  <a:pt x="30474" y="431911"/>
                </a:lnTo>
                <a:lnTo>
                  <a:pt x="13851" y="393544"/>
                </a:lnTo>
                <a:lnTo>
                  <a:pt x="3539" y="353082"/>
                </a:lnTo>
                <a:lnTo>
                  <a:pt x="0" y="31089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0657" y="5561838"/>
            <a:ext cx="632460" cy="535305"/>
          </a:xfrm>
          <a:custGeom>
            <a:avLst/>
            <a:gdLst/>
            <a:ahLst/>
            <a:cxnLst/>
            <a:rect l="l" t="t" r="r" b="b"/>
            <a:pathLst>
              <a:path w="632459" h="535304">
                <a:moveTo>
                  <a:pt x="316230" y="0"/>
                </a:moveTo>
                <a:lnTo>
                  <a:pt x="264941" y="3500"/>
                </a:lnTo>
                <a:lnTo>
                  <a:pt x="216286" y="13635"/>
                </a:lnTo>
                <a:lnTo>
                  <a:pt x="170914" y="29853"/>
                </a:lnTo>
                <a:lnTo>
                  <a:pt x="129479" y="51605"/>
                </a:lnTo>
                <a:lnTo>
                  <a:pt x="92630" y="78338"/>
                </a:lnTo>
                <a:lnTo>
                  <a:pt x="61020" y="109503"/>
                </a:lnTo>
                <a:lnTo>
                  <a:pt x="35301" y="144548"/>
                </a:lnTo>
                <a:lnTo>
                  <a:pt x="16123" y="182923"/>
                </a:lnTo>
                <a:lnTo>
                  <a:pt x="4139" y="224078"/>
                </a:lnTo>
                <a:lnTo>
                  <a:pt x="0" y="267462"/>
                </a:lnTo>
                <a:lnTo>
                  <a:pt x="4139" y="310845"/>
                </a:lnTo>
                <a:lnTo>
                  <a:pt x="16123" y="352000"/>
                </a:lnTo>
                <a:lnTo>
                  <a:pt x="35301" y="390375"/>
                </a:lnTo>
                <a:lnTo>
                  <a:pt x="61020" y="425420"/>
                </a:lnTo>
                <a:lnTo>
                  <a:pt x="92630" y="456585"/>
                </a:lnTo>
                <a:lnTo>
                  <a:pt x="129479" y="483318"/>
                </a:lnTo>
                <a:lnTo>
                  <a:pt x="170914" y="505070"/>
                </a:lnTo>
                <a:lnTo>
                  <a:pt x="216286" y="521288"/>
                </a:lnTo>
                <a:lnTo>
                  <a:pt x="264941" y="531423"/>
                </a:lnTo>
                <a:lnTo>
                  <a:pt x="316230" y="534924"/>
                </a:lnTo>
                <a:lnTo>
                  <a:pt x="367518" y="531423"/>
                </a:lnTo>
                <a:lnTo>
                  <a:pt x="416173" y="521288"/>
                </a:lnTo>
                <a:lnTo>
                  <a:pt x="461545" y="505070"/>
                </a:lnTo>
                <a:lnTo>
                  <a:pt x="502980" y="483318"/>
                </a:lnTo>
                <a:lnTo>
                  <a:pt x="539829" y="456585"/>
                </a:lnTo>
                <a:lnTo>
                  <a:pt x="571439" y="425420"/>
                </a:lnTo>
                <a:lnTo>
                  <a:pt x="597158" y="390375"/>
                </a:lnTo>
                <a:lnTo>
                  <a:pt x="616336" y="352000"/>
                </a:lnTo>
                <a:lnTo>
                  <a:pt x="628320" y="310845"/>
                </a:lnTo>
                <a:lnTo>
                  <a:pt x="632460" y="267462"/>
                </a:lnTo>
                <a:lnTo>
                  <a:pt x="628320" y="224078"/>
                </a:lnTo>
                <a:lnTo>
                  <a:pt x="616336" y="182923"/>
                </a:lnTo>
                <a:lnTo>
                  <a:pt x="597158" y="144548"/>
                </a:lnTo>
                <a:lnTo>
                  <a:pt x="571439" y="109503"/>
                </a:lnTo>
                <a:lnTo>
                  <a:pt x="539829" y="78338"/>
                </a:lnTo>
                <a:lnTo>
                  <a:pt x="502980" y="51605"/>
                </a:lnTo>
                <a:lnTo>
                  <a:pt x="461545" y="29853"/>
                </a:lnTo>
                <a:lnTo>
                  <a:pt x="416173" y="13635"/>
                </a:lnTo>
                <a:lnTo>
                  <a:pt x="367518" y="3500"/>
                </a:lnTo>
                <a:lnTo>
                  <a:pt x="31623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0657" y="5561838"/>
            <a:ext cx="632460" cy="535305"/>
          </a:xfrm>
          <a:custGeom>
            <a:avLst/>
            <a:gdLst/>
            <a:ahLst/>
            <a:cxnLst/>
            <a:rect l="l" t="t" r="r" b="b"/>
            <a:pathLst>
              <a:path w="632459" h="535304">
                <a:moveTo>
                  <a:pt x="0" y="267462"/>
                </a:moveTo>
                <a:lnTo>
                  <a:pt x="4139" y="224078"/>
                </a:lnTo>
                <a:lnTo>
                  <a:pt x="16123" y="182923"/>
                </a:lnTo>
                <a:lnTo>
                  <a:pt x="35301" y="144548"/>
                </a:lnTo>
                <a:lnTo>
                  <a:pt x="61020" y="109503"/>
                </a:lnTo>
                <a:lnTo>
                  <a:pt x="92630" y="78338"/>
                </a:lnTo>
                <a:lnTo>
                  <a:pt x="129479" y="51605"/>
                </a:lnTo>
                <a:lnTo>
                  <a:pt x="170914" y="29853"/>
                </a:lnTo>
                <a:lnTo>
                  <a:pt x="216286" y="13635"/>
                </a:lnTo>
                <a:lnTo>
                  <a:pt x="264941" y="3500"/>
                </a:lnTo>
                <a:lnTo>
                  <a:pt x="316230" y="0"/>
                </a:lnTo>
                <a:lnTo>
                  <a:pt x="367518" y="3500"/>
                </a:lnTo>
                <a:lnTo>
                  <a:pt x="416173" y="13635"/>
                </a:lnTo>
                <a:lnTo>
                  <a:pt x="461545" y="29853"/>
                </a:lnTo>
                <a:lnTo>
                  <a:pt x="502980" y="51605"/>
                </a:lnTo>
                <a:lnTo>
                  <a:pt x="539829" y="78338"/>
                </a:lnTo>
                <a:lnTo>
                  <a:pt x="571439" y="109503"/>
                </a:lnTo>
                <a:lnTo>
                  <a:pt x="597158" y="144548"/>
                </a:lnTo>
                <a:lnTo>
                  <a:pt x="616336" y="182923"/>
                </a:lnTo>
                <a:lnTo>
                  <a:pt x="628320" y="224078"/>
                </a:lnTo>
                <a:lnTo>
                  <a:pt x="632460" y="267462"/>
                </a:lnTo>
                <a:lnTo>
                  <a:pt x="628320" y="310845"/>
                </a:lnTo>
                <a:lnTo>
                  <a:pt x="616336" y="352000"/>
                </a:lnTo>
                <a:lnTo>
                  <a:pt x="597158" y="390375"/>
                </a:lnTo>
                <a:lnTo>
                  <a:pt x="571439" y="425420"/>
                </a:lnTo>
                <a:lnTo>
                  <a:pt x="539829" y="456585"/>
                </a:lnTo>
                <a:lnTo>
                  <a:pt x="502980" y="483318"/>
                </a:lnTo>
                <a:lnTo>
                  <a:pt x="461545" y="505070"/>
                </a:lnTo>
                <a:lnTo>
                  <a:pt x="416173" y="521288"/>
                </a:lnTo>
                <a:lnTo>
                  <a:pt x="367518" y="531423"/>
                </a:lnTo>
                <a:lnTo>
                  <a:pt x="316230" y="534924"/>
                </a:lnTo>
                <a:lnTo>
                  <a:pt x="264941" y="531423"/>
                </a:lnTo>
                <a:lnTo>
                  <a:pt x="216286" y="521288"/>
                </a:lnTo>
                <a:lnTo>
                  <a:pt x="170914" y="505070"/>
                </a:lnTo>
                <a:lnTo>
                  <a:pt x="129479" y="483318"/>
                </a:lnTo>
                <a:lnTo>
                  <a:pt x="92630" y="456585"/>
                </a:lnTo>
                <a:lnTo>
                  <a:pt x="61020" y="425420"/>
                </a:lnTo>
                <a:lnTo>
                  <a:pt x="35301" y="390375"/>
                </a:lnTo>
                <a:lnTo>
                  <a:pt x="16123" y="352000"/>
                </a:lnTo>
                <a:lnTo>
                  <a:pt x="4139" y="310845"/>
                </a:lnTo>
                <a:lnTo>
                  <a:pt x="0" y="267462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0466" y="5153405"/>
            <a:ext cx="329565" cy="347980"/>
          </a:xfrm>
          <a:custGeom>
            <a:avLst/>
            <a:gdLst/>
            <a:ahLst/>
            <a:cxnLst/>
            <a:rect l="l" t="t" r="r" b="b"/>
            <a:pathLst>
              <a:path w="329565" h="347979">
                <a:moveTo>
                  <a:pt x="164591" y="0"/>
                </a:moveTo>
                <a:lnTo>
                  <a:pt x="120826" y="6201"/>
                </a:lnTo>
                <a:lnTo>
                  <a:pt x="81505" y="23706"/>
                </a:lnTo>
                <a:lnTo>
                  <a:pt x="48196" y="50863"/>
                </a:lnTo>
                <a:lnTo>
                  <a:pt x="22464" y="86021"/>
                </a:lnTo>
                <a:lnTo>
                  <a:pt x="5877" y="127529"/>
                </a:lnTo>
                <a:lnTo>
                  <a:pt x="0" y="173736"/>
                </a:lnTo>
                <a:lnTo>
                  <a:pt x="5877" y="219942"/>
                </a:lnTo>
                <a:lnTo>
                  <a:pt x="22464" y="261450"/>
                </a:lnTo>
                <a:lnTo>
                  <a:pt x="48196" y="296608"/>
                </a:lnTo>
                <a:lnTo>
                  <a:pt x="81505" y="323765"/>
                </a:lnTo>
                <a:lnTo>
                  <a:pt x="120826" y="341270"/>
                </a:lnTo>
                <a:lnTo>
                  <a:pt x="164591" y="347472"/>
                </a:lnTo>
                <a:lnTo>
                  <a:pt x="208357" y="341270"/>
                </a:lnTo>
                <a:lnTo>
                  <a:pt x="247678" y="323765"/>
                </a:lnTo>
                <a:lnTo>
                  <a:pt x="280987" y="296608"/>
                </a:lnTo>
                <a:lnTo>
                  <a:pt x="306719" y="261450"/>
                </a:lnTo>
                <a:lnTo>
                  <a:pt x="323306" y="219942"/>
                </a:lnTo>
                <a:lnTo>
                  <a:pt x="329183" y="173736"/>
                </a:lnTo>
                <a:lnTo>
                  <a:pt x="323306" y="127529"/>
                </a:lnTo>
                <a:lnTo>
                  <a:pt x="306719" y="86021"/>
                </a:lnTo>
                <a:lnTo>
                  <a:pt x="280987" y="50863"/>
                </a:lnTo>
                <a:lnTo>
                  <a:pt x="247678" y="23706"/>
                </a:lnTo>
                <a:lnTo>
                  <a:pt x="208357" y="6201"/>
                </a:lnTo>
                <a:lnTo>
                  <a:pt x="16459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00466" y="5153405"/>
            <a:ext cx="329565" cy="347980"/>
          </a:xfrm>
          <a:custGeom>
            <a:avLst/>
            <a:gdLst/>
            <a:ahLst/>
            <a:cxnLst/>
            <a:rect l="l" t="t" r="r" b="b"/>
            <a:pathLst>
              <a:path w="329565" h="347979">
                <a:moveTo>
                  <a:pt x="0" y="173736"/>
                </a:moveTo>
                <a:lnTo>
                  <a:pt x="5877" y="127529"/>
                </a:lnTo>
                <a:lnTo>
                  <a:pt x="22464" y="86021"/>
                </a:lnTo>
                <a:lnTo>
                  <a:pt x="48196" y="50863"/>
                </a:lnTo>
                <a:lnTo>
                  <a:pt x="81505" y="23706"/>
                </a:lnTo>
                <a:lnTo>
                  <a:pt x="120826" y="6201"/>
                </a:lnTo>
                <a:lnTo>
                  <a:pt x="164591" y="0"/>
                </a:lnTo>
                <a:lnTo>
                  <a:pt x="208357" y="6201"/>
                </a:lnTo>
                <a:lnTo>
                  <a:pt x="247678" y="23706"/>
                </a:lnTo>
                <a:lnTo>
                  <a:pt x="280987" y="50863"/>
                </a:lnTo>
                <a:lnTo>
                  <a:pt x="306719" y="86021"/>
                </a:lnTo>
                <a:lnTo>
                  <a:pt x="323306" y="127529"/>
                </a:lnTo>
                <a:lnTo>
                  <a:pt x="329183" y="173736"/>
                </a:lnTo>
                <a:lnTo>
                  <a:pt x="323306" y="219942"/>
                </a:lnTo>
                <a:lnTo>
                  <a:pt x="306719" y="261450"/>
                </a:lnTo>
                <a:lnTo>
                  <a:pt x="280987" y="296608"/>
                </a:lnTo>
                <a:lnTo>
                  <a:pt x="247678" y="323765"/>
                </a:lnTo>
                <a:lnTo>
                  <a:pt x="208357" y="341270"/>
                </a:lnTo>
                <a:lnTo>
                  <a:pt x="164591" y="347472"/>
                </a:lnTo>
                <a:lnTo>
                  <a:pt x="120826" y="341270"/>
                </a:lnTo>
                <a:lnTo>
                  <a:pt x="81505" y="323765"/>
                </a:lnTo>
                <a:lnTo>
                  <a:pt x="48196" y="296608"/>
                </a:lnTo>
                <a:lnTo>
                  <a:pt x="22464" y="261450"/>
                </a:lnTo>
                <a:lnTo>
                  <a:pt x="5877" y="219942"/>
                </a:lnTo>
                <a:lnTo>
                  <a:pt x="0" y="173736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4413491"/>
            <a:ext cx="1359408" cy="368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576" y="4424184"/>
            <a:ext cx="1068311" cy="45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516" y="4440935"/>
            <a:ext cx="1269492" cy="278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516" y="4440935"/>
            <a:ext cx="1270000" cy="279400"/>
          </a:xfrm>
          <a:custGeom>
            <a:avLst/>
            <a:gdLst/>
            <a:ahLst/>
            <a:cxnLst/>
            <a:rect l="l" t="t" r="r" b="b"/>
            <a:pathLst>
              <a:path w="1270000" h="279400">
                <a:moveTo>
                  <a:pt x="0" y="46481"/>
                </a:moveTo>
                <a:lnTo>
                  <a:pt x="3653" y="28396"/>
                </a:lnTo>
                <a:lnTo>
                  <a:pt x="13615" y="13620"/>
                </a:lnTo>
                <a:lnTo>
                  <a:pt x="28391" y="3655"/>
                </a:lnTo>
                <a:lnTo>
                  <a:pt x="46482" y="0"/>
                </a:lnTo>
                <a:lnTo>
                  <a:pt x="1223010" y="0"/>
                </a:lnTo>
                <a:lnTo>
                  <a:pt x="1241095" y="3655"/>
                </a:lnTo>
                <a:lnTo>
                  <a:pt x="1255871" y="13620"/>
                </a:lnTo>
                <a:lnTo>
                  <a:pt x="1265836" y="28396"/>
                </a:lnTo>
                <a:lnTo>
                  <a:pt x="1269492" y="46481"/>
                </a:lnTo>
                <a:lnTo>
                  <a:pt x="1269492" y="232409"/>
                </a:lnTo>
                <a:lnTo>
                  <a:pt x="1265836" y="250495"/>
                </a:lnTo>
                <a:lnTo>
                  <a:pt x="1255871" y="265271"/>
                </a:lnTo>
                <a:lnTo>
                  <a:pt x="1241095" y="275236"/>
                </a:lnTo>
                <a:lnTo>
                  <a:pt x="1223010" y="278891"/>
                </a:lnTo>
                <a:lnTo>
                  <a:pt x="46482" y="278891"/>
                </a:lnTo>
                <a:lnTo>
                  <a:pt x="28391" y="275236"/>
                </a:lnTo>
                <a:lnTo>
                  <a:pt x="13615" y="265271"/>
                </a:lnTo>
                <a:lnTo>
                  <a:pt x="3653" y="250495"/>
                </a:lnTo>
                <a:lnTo>
                  <a:pt x="0" y="232409"/>
                </a:lnTo>
                <a:lnTo>
                  <a:pt x="0" y="46481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3955" y="5413247"/>
            <a:ext cx="1342644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9592" y="5425440"/>
            <a:ext cx="1068311" cy="45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00" y="5440679"/>
            <a:ext cx="1252727" cy="307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200" y="5440679"/>
            <a:ext cx="1252855" cy="307975"/>
          </a:xfrm>
          <a:custGeom>
            <a:avLst/>
            <a:gdLst/>
            <a:ahLst/>
            <a:cxnLst/>
            <a:rect l="l" t="t" r="r" b="b"/>
            <a:pathLst>
              <a:path w="1252855" h="307975">
                <a:moveTo>
                  <a:pt x="0" y="51308"/>
                </a:moveTo>
                <a:lnTo>
                  <a:pt x="4034" y="31343"/>
                </a:lnTo>
                <a:lnTo>
                  <a:pt x="15033" y="15033"/>
                </a:lnTo>
                <a:lnTo>
                  <a:pt x="31343" y="4034"/>
                </a:lnTo>
                <a:lnTo>
                  <a:pt x="51307" y="0"/>
                </a:lnTo>
                <a:lnTo>
                  <a:pt x="1201420" y="0"/>
                </a:lnTo>
                <a:lnTo>
                  <a:pt x="1221384" y="4034"/>
                </a:lnTo>
                <a:lnTo>
                  <a:pt x="1237694" y="15033"/>
                </a:lnTo>
                <a:lnTo>
                  <a:pt x="1248693" y="31343"/>
                </a:lnTo>
                <a:lnTo>
                  <a:pt x="1252727" y="51308"/>
                </a:lnTo>
                <a:lnTo>
                  <a:pt x="1252727" y="256540"/>
                </a:lnTo>
                <a:lnTo>
                  <a:pt x="1248693" y="276510"/>
                </a:lnTo>
                <a:lnTo>
                  <a:pt x="1237694" y="292819"/>
                </a:lnTo>
                <a:lnTo>
                  <a:pt x="1221384" y="303815"/>
                </a:lnTo>
                <a:lnTo>
                  <a:pt x="1201420" y="307848"/>
                </a:lnTo>
                <a:lnTo>
                  <a:pt x="51307" y="307848"/>
                </a:lnTo>
                <a:lnTo>
                  <a:pt x="31343" y="303815"/>
                </a:lnTo>
                <a:lnTo>
                  <a:pt x="15033" y="292819"/>
                </a:lnTo>
                <a:lnTo>
                  <a:pt x="4034" y="276510"/>
                </a:lnTo>
                <a:lnTo>
                  <a:pt x="0" y="256540"/>
                </a:lnTo>
                <a:lnTo>
                  <a:pt x="0" y="5130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81200" y="5496966"/>
            <a:ext cx="125285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2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2018-2020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3279" y="5960364"/>
            <a:ext cx="1324355" cy="385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9771" y="5971032"/>
            <a:ext cx="1068311" cy="45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0523" y="5987796"/>
            <a:ext cx="1234439" cy="295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0523" y="5987796"/>
            <a:ext cx="1234440" cy="295910"/>
          </a:xfrm>
          <a:custGeom>
            <a:avLst/>
            <a:gdLst/>
            <a:ahLst/>
            <a:cxnLst/>
            <a:rect l="l" t="t" r="r" b="b"/>
            <a:pathLst>
              <a:path w="1234439" h="295910">
                <a:moveTo>
                  <a:pt x="0" y="49275"/>
                </a:moveTo>
                <a:lnTo>
                  <a:pt x="3877" y="30094"/>
                </a:lnTo>
                <a:lnTo>
                  <a:pt x="14446" y="14431"/>
                </a:lnTo>
                <a:lnTo>
                  <a:pt x="30110" y="3872"/>
                </a:lnTo>
                <a:lnTo>
                  <a:pt x="49275" y="0"/>
                </a:lnTo>
                <a:lnTo>
                  <a:pt x="1185164" y="0"/>
                </a:lnTo>
                <a:lnTo>
                  <a:pt x="1204329" y="3872"/>
                </a:lnTo>
                <a:lnTo>
                  <a:pt x="1219993" y="14431"/>
                </a:lnTo>
                <a:lnTo>
                  <a:pt x="1230562" y="30094"/>
                </a:lnTo>
                <a:lnTo>
                  <a:pt x="1234439" y="49275"/>
                </a:lnTo>
                <a:lnTo>
                  <a:pt x="1234439" y="246379"/>
                </a:lnTo>
                <a:lnTo>
                  <a:pt x="1230562" y="265561"/>
                </a:lnTo>
                <a:lnTo>
                  <a:pt x="1219993" y="281224"/>
                </a:lnTo>
                <a:lnTo>
                  <a:pt x="1204329" y="291783"/>
                </a:lnTo>
                <a:lnTo>
                  <a:pt x="1185164" y="295655"/>
                </a:lnTo>
                <a:lnTo>
                  <a:pt x="49275" y="295655"/>
                </a:lnTo>
                <a:lnTo>
                  <a:pt x="30110" y="291783"/>
                </a:lnTo>
                <a:lnTo>
                  <a:pt x="14446" y="281224"/>
                </a:lnTo>
                <a:lnTo>
                  <a:pt x="3877" y="265561"/>
                </a:lnTo>
                <a:lnTo>
                  <a:pt x="0" y="246379"/>
                </a:lnTo>
                <a:lnTo>
                  <a:pt x="0" y="49275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30523" y="6042863"/>
            <a:ext cx="123444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2016-2018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08447" y="6376410"/>
            <a:ext cx="894575" cy="4130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49596" y="6374889"/>
            <a:ext cx="812279" cy="483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55691" y="6403847"/>
            <a:ext cx="804672" cy="323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5691" y="6403847"/>
            <a:ext cx="805180" cy="323215"/>
          </a:xfrm>
          <a:custGeom>
            <a:avLst/>
            <a:gdLst/>
            <a:ahLst/>
            <a:cxnLst/>
            <a:rect l="l" t="t" r="r" b="b"/>
            <a:pathLst>
              <a:path w="805179" h="323215">
                <a:moveTo>
                  <a:pt x="0" y="53847"/>
                </a:moveTo>
                <a:lnTo>
                  <a:pt x="4234" y="32886"/>
                </a:lnTo>
                <a:lnTo>
                  <a:pt x="15779" y="15770"/>
                </a:lnTo>
                <a:lnTo>
                  <a:pt x="32896" y="4231"/>
                </a:lnTo>
                <a:lnTo>
                  <a:pt x="53848" y="0"/>
                </a:lnTo>
                <a:lnTo>
                  <a:pt x="750824" y="0"/>
                </a:lnTo>
                <a:lnTo>
                  <a:pt x="771775" y="4231"/>
                </a:lnTo>
                <a:lnTo>
                  <a:pt x="788892" y="15770"/>
                </a:lnTo>
                <a:lnTo>
                  <a:pt x="800437" y="32886"/>
                </a:lnTo>
                <a:lnTo>
                  <a:pt x="804672" y="53847"/>
                </a:lnTo>
                <a:lnTo>
                  <a:pt x="804672" y="269239"/>
                </a:lnTo>
                <a:lnTo>
                  <a:pt x="800437" y="290201"/>
                </a:lnTo>
                <a:lnTo>
                  <a:pt x="788892" y="307317"/>
                </a:lnTo>
                <a:lnTo>
                  <a:pt x="771775" y="318856"/>
                </a:lnTo>
                <a:lnTo>
                  <a:pt x="750824" y="323087"/>
                </a:lnTo>
                <a:lnTo>
                  <a:pt x="53848" y="323087"/>
                </a:lnTo>
                <a:lnTo>
                  <a:pt x="32896" y="318856"/>
                </a:lnTo>
                <a:lnTo>
                  <a:pt x="15779" y="307317"/>
                </a:lnTo>
                <a:lnTo>
                  <a:pt x="4234" y="290201"/>
                </a:lnTo>
                <a:lnTo>
                  <a:pt x="0" y="269239"/>
                </a:lnTo>
                <a:lnTo>
                  <a:pt x="0" y="53847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7814" y="4615434"/>
            <a:ext cx="234950" cy="248920"/>
          </a:xfrm>
          <a:custGeom>
            <a:avLst/>
            <a:gdLst/>
            <a:ahLst/>
            <a:cxnLst/>
            <a:rect l="l" t="t" r="r" b="b"/>
            <a:pathLst>
              <a:path w="234950" h="248920">
                <a:moveTo>
                  <a:pt x="117347" y="0"/>
                </a:moveTo>
                <a:lnTo>
                  <a:pt x="71687" y="9763"/>
                </a:lnTo>
                <a:lnTo>
                  <a:pt x="34385" y="36385"/>
                </a:lnTo>
                <a:lnTo>
                  <a:pt x="9227" y="75866"/>
                </a:lnTo>
                <a:lnTo>
                  <a:pt x="0" y="124206"/>
                </a:lnTo>
                <a:lnTo>
                  <a:pt x="9227" y="172545"/>
                </a:lnTo>
                <a:lnTo>
                  <a:pt x="34385" y="212026"/>
                </a:lnTo>
                <a:lnTo>
                  <a:pt x="71687" y="238648"/>
                </a:lnTo>
                <a:lnTo>
                  <a:pt x="117347" y="248412"/>
                </a:lnTo>
                <a:lnTo>
                  <a:pt x="163008" y="238648"/>
                </a:lnTo>
                <a:lnTo>
                  <a:pt x="200310" y="212026"/>
                </a:lnTo>
                <a:lnTo>
                  <a:pt x="225468" y="172545"/>
                </a:lnTo>
                <a:lnTo>
                  <a:pt x="234695" y="124206"/>
                </a:lnTo>
                <a:lnTo>
                  <a:pt x="225468" y="75866"/>
                </a:lnTo>
                <a:lnTo>
                  <a:pt x="200310" y="36385"/>
                </a:lnTo>
                <a:lnTo>
                  <a:pt x="163008" y="9763"/>
                </a:lnTo>
                <a:lnTo>
                  <a:pt x="117347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7814" y="4615434"/>
            <a:ext cx="234950" cy="248920"/>
          </a:xfrm>
          <a:custGeom>
            <a:avLst/>
            <a:gdLst/>
            <a:ahLst/>
            <a:cxnLst/>
            <a:rect l="l" t="t" r="r" b="b"/>
            <a:pathLst>
              <a:path w="234950" h="248920">
                <a:moveTo>
                  <a:pt x="0" y="124206"/>
                </a:moveTo>
                <a:lnTo>
                  <a:pt x="9227" y="75866"/>
                </a:lnTo>
                <a:lnTo>
                  <a:pt x="34385" y="36385"/>
                </a:lnTo>
                <a:lnTo>
                  <a:pt x="71687" y="9763"/>
                </a:lnTo>
                <a:lnTo>
                  <a:pt x="117347" y="0"/>
                </a:lnTo>
                <a:lnTo>
                  <a:pt x="163008" y="9763"/>
                </a:lnTo>
                <a:lnTo>
                  <a:pt x="200310" y="36385"/>
                </a:lnTo>
                <a:lnTo>
                  <a:pt x="225468" y="75866"/>
                </a:lnTo>
                <a:lnTo>
                  <a:pt x="234695" y="124206"/>
                </a:lnTo>
                <a:lnTo>
                  <a:pt x="225468" y="172545"/>
                </a:lnTo>
                <a:lnTo>
                  <a:pt x="200310" y="212026"/>
                </a:lnTo>
                <a:lnTo>
                  <a:pt x="163008" y="238648"/>
                </a:lnTo>
                <a:lnTo>
                  <a:pt x="117347" y="248412"/>
                </a:lnTo>
                <a:lnTo>
                  <a:pt x="71687" y="238648"/>
                </a:lnTo>
                <a:lnTo>
                  <a:pt x="34385" y="212026"/>
                </a:lnTo>
                <a:lnTo>
                  <a:pt x="9227" y="172545"/>
                </a:lnTo>
                <a:lnTo>
                  <a:pt x="0" y="124206"/>
                </a:lnTo>
                <a:close/>
              </a:path>
            </a:pathLst>
          </a:custGeom>
          <a:ln w="25907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35940" y="941578"/>
            <a:ext cx="7172325" cy="331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Exasclae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Computing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Growth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computing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Exaflop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10</a:t>
            </a:r>
            <a:r>
              <a:rPr sz="2400" spc="-15" baseline="24305" dirty="0">
                <a:latin typeface="Calibri"/>
                <a:cs typeface="Calibri"/>
              </a:rPr>
              <a:t>18  </a:t>
            </a:r>
            <a:r>
              <a:rPr sz="2400" spc="-5" dirty="0">
                <a:latin typeface="Calibri"/>
                <a:cs typeface="Calibri"/>
              </a:rPr>
              <a:t>floating </a:t>
            </a:r>
            <a:r>
              <a:rPr sz="2400" spc="-10" dirty="0">
                <a:latin typeface="Calibri"/>
                <a:cs typeface="Calibri"/>
              </a:rPr>
              <a:t>point operations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second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Represents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factor </a:t>
            </a:r>
            <a:r>
              <a:rPr sz="2400" spc="-5" dirty="0">
                <a:latin typeface="Calibri"/>
                <a:cs typeface="Calibri"/>
              </a:rPr>
              <a:t>of 100-1000x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Goal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Reach Exaflop levels 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2018-2020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Times New Roman"/>
              <a:cs typeface="Times New Roman"/>
            </a:endParaRPr>
          </a:p>
          <a:p>
            <a:pPr marR="5223510" algn="ctr">
              <a:lnSpc>
                <a:spcPts val="1855"/>
              </a:lnSpc>
            </a:pPr>
            <a:r>
              <a:rPr sz="1800" b="1" spc="-30" dirty="0">
                <a:latin typeface="Calibri"/>
                <a:cs typeface="Calibri"/>
              </a:rPr>
              <a:t>ZETTA</a:t>
            </a:r>
            <a:endParaRPr sz="1800">
              <a:latin typeface="Calibri"/>
              <a:cs typeface="Calibri"/>
            </a:endParaRPr>
          </a:p>
          <a:p>
            <a:pPr marR="5221605" algn="ctr">
              <a:lnSpc>
                <a:spcPts val="2095"/>
              </a:lnSpc>
            </a:pPr>
            <a:r>
              <a:rPr sz="3000" b="1" spc="7" baseline="-16666" dirty="0">
                <a:latin typeface="Calibri"/>
                <a:cs typeface="Calibri"/>
              </a:rPr>
              <a:t>2</a:t>
            </a:r>
            <a:r>
              <a:rPr sz="1300" b="1" spc="5" dirty="0">
                <a:latin typeface="Calibri"/>
                <a:cs typeface="Calibri"/>
              </a:rPr>
              <a:t>21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17363" y="6490968"/>
            <a:ext cx="482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800" dirty="0">
                <a:latin typeface="Times New Roman"/>
                <a:cs typeface="Times New Roman"/>
              </a:rPr>
              <a:t>2014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85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99516" y="4496307"/>
            <a:ext cx="234950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">
              <a:lnSpc>
                <a:spcPts val="1625"/>
              </a:lnSpc>
            </a:pPr>
            <a:r>
              <a:rPr sz="1400" dirty="0">
                <a:latin typeface="Times New Roman"/>
                <a:cs typeface="Times New Roman"/>
              </a:rPr>
              <a:t>2020-2022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ts val="1800"/>
              </a:lnSpc>
            </a:pPr>
            <a:r>
              <a:rPr sz="1800" b="1" dirty="0">
                <a:latin typeface="Calibri"/>
                <a:cs typeface="Calibri"/>
              </a:rPr>
              <a:t>EXA</a:t>
            </a:r>
            <a:endParaRPr sz="1800">
              <a:latin typeface="Calibri"/>
              <a:cs typeface="Calibri"/>
            </a:endParaRPr>
          </a:p>
          <a:p>
            <a:pPr marR="42545" algn="r">
              <a:lnSpc>
                <a:spcPts val="2095"/>
              </a:lnSpc>
            </a:pPr>
            <a:r>
              <a:rPr sz="3000" b="1" baseline="-16666" dirty="0">
                <a:latin typeface="Calibri"/>
                <a:cs typeface="Calibri"/>
              </a:rPr>
              <a:t>2</a:t>
            </a:r>
            <a:r>
              <a:rPr sz="1300" b="1" spc="10" dirty="0"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58209" y="5421248"/>
            <a:ext cx="44132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75000"/>
              </a:lnSpc>
            </a:pPr>
            <a:r>
              <a:rPr sz="1600" b="1" spc="-10" dirty="0">
                <a:latin typeface="Calibri"/>
                <a:cs typeface="Calibri"/>
              </a:rPr>
              <a:t>PE</a:t>
            </a:r>
            <a:r>
              <a:rPr sz="1600" b="1" spc="-12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A  </a:t>
            </a:r>
            <a:r>
              <a:rPr sz="2400" b="1" baseline="-17361" dirty="0">
                <a:latin typeface="Calibri"/>
                <a:cs typeface="Calibri"/>
              </a:rPr>
              <a:t>2</a:t>
            </a:r>
            <a:r>
              <a:rPr sz="1050" b="1" dirty="0">
                <a:latin typeface="Calibri"/>
                <a:cs typeface="Calibri"/>
              </a:rPr>
              <a:t>15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36285" y="5876340"/>
            <a:ext cx="462915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60" marR="5080" indent="-99060">
              <a:lnSpc>
                <a:spcPct val="75000"/>
              </a:lnSpc>
            </a:pPr>
            <a:r>
              <a:rPr sz="1600" b="1" spc="-5" dirty="0">
                <a:latin typeface="Calibri"/>
                <a:cs typeface="Calibri"/>
              </a:rPr>
              <a:t>TERA  </a:t>
            </a:r>
            <a:r>
              <a:rPr sz="2400" b="1" spc="-7" baseline="-17361" dirty="0">
                <a:latin typeface="Calibri"/>
                <a:cs typeface="Calibri"/>
              </a:rPr>
              <a:t>2</a:t>
            </a:r>
            <a:r>
              <a:rPr sz="1050" b="1" spc="-5" dirty="0">
                <a:latin typeface="Calibri"/>
                <a:cs typeface="Calibri"/>
              </a:rPr>
              <a:t>12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4178300" cy="91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Exasclae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Computing(cont)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60"/>
              </a:spcBef>
            </a:pPr>
            <a:r>
              <a:rPr sz="2400" spc="-5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Exascale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target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27860"/>
            <a:ext cx="8401812" cy="451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86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7163434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Exasclae </a:t>
            </a:r>
            <a:r>
              <a:rPr sz="2800" b="1" spc="-30" dirty="0">
                <a:latin typeface="Calibri"/>
                <a:cs typeface="Calibri"/>
              </a:rPr>
              <a:t>System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Challenge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Energy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Power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Challenge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Supercomputers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Datacenters </a:t>
            </a:r>
            <a:r>
              <a:rPr sz="2000" spc="-10" dirty="0">
                <a:latin typeface="Calibri"/>
                <a:cs typeface="Calibri"/>
              </a:rPr>
              <a:t>require </a:t>
            </a:r>
            <a:r>
              <a:rPr sz="2000" dirty="0">
                <a:latin typeface="Calibri"/>
                <a:cs typeface="Calibri"/>
              </a:rPr>
              <a:t>a lot of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56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Power </a:t>
            </a:r>
            <a:r>
              <a:rPr sz="1800" spc="-10" dirty="0">
                <a:latin typeface="Calibri"/>
                <a:cs typeface="Calibri"/>
              </a:rPr>
              <a:t>consumption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processors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computation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Power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dirty="0">
                <a:latin typeface="Calibri"/>
                <a:cs typeface="Calibri"/>
              </a:rPr>
              <a:t>memory and </a:t>
            </a:r>
            <a:r>
              <a:rPr sz="1800" spc="-5" dirty="0">
                <a:latin typeface="Calibri"/>
                <a:cs typeface="Calibri"/>
              </a:rPr>
              <a:t>other devices </a:t>
            </a:r>
            <a:r>
              <a:rPr sz="1800" spc="-10" dirty="0">
                <a:latin typeface="Calibri"/>
                <a:cs typeface="Calibri"/>
              </a:rPr>
              <a:t>to move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5" dirty="0">
                <a:latin typeface="Calibri"/>
                <a:cs typeface="Calibri"/>
              </a:rPr>
              <a:t>Power </a:t>
            </a:r>
            <a:r>
              <a:rPr sz="1800" spc="-10" dirty="0">
                <a:latin typeface="Calibri"/>
                <a:cs typeface="Calibri"/>
              </a:rPr>
              <a:t>required to </a:t>
            </a:r>
            <a:r>
              <a:rPr sz="1800" i="1" spc="-10" dirty="0">
                <a:latin typeface="Calibri"/>
                <a:cs typeface="Calibri"/>
              </a:rPr>
              <a:t>cool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libri"/>
                <a:cs typeface="Calibri"/>
              </a:rPr>
              <a:t>Power </a:t>
            </a:r>
            <a:r>
              <a:rPr sz="2000" spc="-10" dirty="0">
                <a:latin typeface="Calibri"/>
                <a:cs typeface="Calibri"/>
              </a:rPr>
              <a:t>requirement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current generation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already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</a:t>
            </a:r>
            <a:endParaRPr sz="2000">
              <a:latin typeface="Calibri"/>
              <a:cs typeface="Calibri"/>
            </a:endParaRPr>
          </a:p>
          <a:p>
            <a:pPr marL="1155700" marR="17780" lvl="2" indent="-228600">
              <a:lnSpc>
                <a:spcPct val="105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Design </a:t>
            </a:r>
            <a:r>
              <a:rPr sz="2000" spc="-10" dirty="0">
                <a:latin typeface="Calibri"/>
                <a:cs typeface="Calibri"/>
              </a:rPr>
              <a:t>constraint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10" dirty="0">
                <a:latin typeface="Calibri"/>
                <a:cs typeface="Calibri"/>
              </a:rPr>
              <a:t>Exaflop </a:t>
            </a:r>
            <a:r>
              <a:rPr sz="2000" spc="-20" dirty="0">
                <a:latin typeface="Calibri"/>
                <a:cs typeface="Calibri"/>
              </a:rPr>
              <a:t>systems: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reach </a:t>
            </a:r>
            <a:r>
              <a:rPr sz="2000" spc="-15" dirty="0">
                <a:latin typeface="Calibri"/>
                <a:cs typeface="Calibri"/>
              </a:rPr>
              <a:t>exaflops  </a:t>
            </a:r>
            <a:r>
              <a:rPr sz="2000" spc="-5" dirty="0">
                <a:latin typeface="Calibri"/>
                <a:cs typeface="Calibri"/>
              </a:rPr>
              <a:t>using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total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around </a:t>
            </a:r>
            <a:r>
              <a:rPr sz="2000" b="1" dirty="0">
                <a:latin typeface="Calibri"/>
                <a:cs typeface="Calibri"/>
              </a:rPr>
              <a:t>20MW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power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4398264"/>
            <a:ext cx="1866900" cy="2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87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88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8046084" cy="312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Exasclae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Challenge(cont)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Memory and </a:t>
            </a:r>
            <a:r>
              <a:rPr sz="2400" spc="-20" dirty="0">
                <a:latin typeface="Calibri"/>
                <a:cs typeface="Calibri"/>
              </a:rPr>
              <a:t>Storage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Challenge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Hard to </a:t>
            </a:r>
            <a:r>
              <a:rPr sz="2000" spc="-5" dirty="0">
                <a:latin typeface="Calibri"/>
                <a:cs typeface="Calibri"/>
              </a:rPr>
              <a:t>achieve high </a:t>
            </a:r>
            <a:r>
              <a:rPr sz="2000" dirty="0">
                <a:latin typeface="Calibri"/>
                <a:cs typeface="Calibri"/>
              </a:rPr>
              <a:t>capacity and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spc="-15" dirty="0">
                <a:latin typeface="Calibri"/>
                <a:cs typeface="Calibri"/>
              </a:rPr>
              <a:t>data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Concurrency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Locality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Challenge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Management of </a:t>
            </a:r>
            <a:r>
              <a:rPr sz="2000" spc="-10" dirty="0">
                <a:latin typeface="Calibri"/>
                <a:cs typeface="Calibri"/>
              </a:rPr>
              <a:t>very large </a:t>
            </a:r>
            <a:r>
              <a:rPr sz="2000" spc="-5" dirty="0">
                <a:latin typeface="Calibri"/>
                <a:cs typeface="Calibri"/>
              </a:rPr>
              <a:t>amount of concurrency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(billion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threads)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libri"/>
                <a:cs typeface="Calibri"/>
              </a:rPr>
              <a:t>DARPA </a:t>
            </a:r>
            <a:r>
              <a:rPr sz="2400" spc="-10" dirty="0">
                <a:latin typeface="Calibri"/>
                <a:cs typeface="Calibri"/>
              </a:rPr>
              <a:t>Exascale Report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20" dirty="0">
                <a:latin typeface="Calibri"/>
                <a:cs typeface="Calibri"/>
              </a:rPr>
              <a:t>Peter </a:t>
            </a:r>
            <a:r>
              <a:rPr sz="2400" spc="-15" dirty="0">
                <a:latin typeface="Calibri"/>
                <a:cs typeface="Calibri"/>
              </a:rPr>
              <a:t>Kogge, Editor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Lead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How does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MPI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plan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meet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these</a:t>
            </a:r>
            <a:r>
              <a:rPr sz="28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challenges?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926589">
              <a:lnSpc>
                <a:spcPct val="100000"/>
              </a:lnSpc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768345" y="5257038"/>
            <a:ext cx="1071880" cy="1120140"/>
          </a:xfrm>
          <a:custGeom>
            <a:avLst/>
            <a:gdLst/>
            <a:ahLst/>
            <a:cxnLst/>
            <a:rect l="l" t="t" r="r" b="b"/>
            <a:pathLst>
              <a:path w="1071879" h="1120139">
                <a:moveTo>
                  <a:pt x="0" y="1120140"/>
                </a:moveTo>
                <a:lnTo>
                  <a:pt x="1071371" y="1120140"/>
                </a:lnTo>
                <a:lnTo>
                  <a:pt x="1071371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8345" y="5257038"/>
            <a:ext cx="1071880" cy="1120140"/>
          </a:xfrm>
          <a:custGeom>
            <a:avLst/>
            <a:gdLst/>
            <a:ahLst/>
            <a:cxnLst/>
            <a:rect l="l" t="t" r="r" b="b"/>
            <a:pathLst>
              <a:path w="1071879" h="1120139">
                <a:moveTo>
                  <a:pt x="0" y="1120140"/>
                </a:moveTo>
                <a:lnTo>
                  <a:pt x="1071371" y="1120140"/>
                </a:lnTo>
                <a:lnTo>
                  <a:pt x="1071371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ln w="25908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9333" y="5648756"/>
            <a:ext cx="10083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1E1C11"/>
                </a:solidFill>
                <a:latin typeface="Calibri"/>
                <a:cs typeface="Calibri"/>
              </a:rPr>
              <a:t>Process</a:t>
            </a:r>
            <a:r>
              <a:rPr sz="2000" b="1" spc="-100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C11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8209" y="5235702"/>
            <a:ext cx="1071880" cy="1120140"/>
          </a:xfrm>
          <a:custGeom>
            <a:avLst/>
            <a:gdLst/>
            <a:ahLst/>
            <a:cxnLst/>
            <a:rect l="l" t="t" r="r" b="b"/>
            <a:pathLst>
              <a:path w="1071879" h="1120139">
                <a:moveTo>
                  <a:pt x="0" y="1120140"/>
                </a:moveTo>
                <a:lnTo>
                  <a:pt x="1071372" y="1120140"/>
                </a:lnTo>
                <a:lnTo>
                  <a:pt x="1071372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8209" y="5235702"/>
            <a:ext cx="1071880" cy="1120140"/>
          </a:xfrm>
          <a:custGeom>
            <a:avLst/>
            <a:gdLst/>
            <a:ahLst/>
            <a:cxnLst/>
            <a:rect l="l" t="t" r="r" b="b"/>
            <a:pathLst>
              <a:path w="1071879" h="1120139">
                <a:moveTo>
                  <a:pt x="0" y="1120140"/>
                </a:moveTo>
                <a:lnTo>
                  <a:pt x="1071372" y="1120140"/>
                </a:lnTo>
                <a:lnTo>
                  <a:pt x="1071372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6284" y="5445252"/>
            <a:ext cx="1048499" cy="237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9717" y="5507735"/>
            <a:ext cx="889000" cy="78105"/>
          </a:xfrm>
          <a:custGeom>
            <a:avLst/>
            <a:gdLst/>
            <a:ahLst/>
            <a:cxnLst/>
            <a:rect l="l" t="t" r="r" b="b"/>
            <a:pathLst>
              <a:path w="889000" h="78104">
                <a:moveTo>
                  <a:pt x="810768" y="0"/>
                </a:moveTo>
                <a:lnTo>
                  <a:pt x="810768" y="77723"/>
                </a:lnTo>
                <a:lnTo>
                  <a:pt x="862584" y="51815"/>
                </a:lnTo>
                <a:lnTo>
                  <a:pt x="823722" y="51815"/>
                </a:lnTo>
                <a:lnTo>
                  <a:pt x="823722" y="25907"/>
                </a:lnTo>
                <a:lnTo>
                  <a:pt x="862584" y="25907"/>
                </a:lnTo>
                <a:lnTo>
                  <a:pt x="810768" y="0"/>
                </a:lnTo>
                <a:close/>
              </a:path>
              <a:path w="889000" h="78104">
                <a:moveTo>
                  <a:pt x="81076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810768" y="51815"/>
                </a:lnTo>
                <a:lnTo>
                  <a:pt x="810768" y="25907"/>
                </a:lnTo>
                <a:close/>
              </a:path>
              <a:path w="889000" h="78104">
                <a:moveTo>
                  <a:pt x="862584" y="25907"/>
                </a:moveTo>
                <a:lnTo>
                  <a:pt x="823722" y="25907"/>
                </a:lnTo>
                <a:lnTo>
                  <a:pt x="823722" y="51815"/>
                </a:lnTo>
                <a:lnTo>
                  <a:pt x="862584" y="51815"/>
                </a:lnTo>
                <a:lnTo>
                  <a:pt x="888492" y="38861"/>
                </a:lnTo>
                <a:lnTo>
                  <a:pt x="862584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8559" y="5948171"/>
            <a:ext cx="1060729" cy="23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9717" y="6010655"/>
            <a:ext cx="889000" cy="78105"/>
          </a:xfrm>
          <a:custGeom>
            <a:avLst/>
            <a:gdLst/>
            <a:ahLst/>
            <a:cxnLst/>
            <a:rect l="l" t="t" r="r" b="b"/>
            <a:pathLst>
              <a:path w="889000" h="78104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51816"/>
                </a:lnTo>
                <a:lnTo>
                  <a:pt x="64770" y="51816"/>
                </a:lnTo>
                <a:lnTo>
                  <a:pt x="64770" y="25908"/>
                </a:lnTo>
                <a:lnTo>
                  <a:pt x="77724" y="25908"/>
                </a:lnTo>
                <a:lnTo>
                  <a:pt x="77724" y="0"/>
                </a:lnTo>
                <a:close/>
              </a:path>
              <a:path w="889000" h="78104">
                <a:moveTo>
                  <a:pt x="77724" y="25908"/>
                </a:moveTo>
                <a:lnTo>
                  <a:pt x="64770" y="25908"/>
                </a:lnTo>
                <a:lnTo>
                  <a:pt x="64770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w="889000" h="78104">
                <a:moveTo>
                  <a:pt x="888492" y="25908"/>
                </a:moveTo>
                <a:lnTo>
                  <a:pt x="77724" y="25908"/>
                </a:lnTo>
                <a:lnTo>
                  <a:pt x="77724" y="51816"/>
                </a:lnTo>
                <a:lnTo>
                  <a:pt x="888492" y="51816"/>
                </a:lnTo>
                <a:lnTo>
                  <a:pt x="888492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937005"/>
            <a:ext cx="7894320" cy="457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The Message-Passing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(traditionally)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program counter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address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space</a:t>
            </a:r>
            <a:endParaRPr sz="2400">
              <a:latin typeface="Calibri"/>
              <a:cs typeface="Calibri"/>
            </a:endParaRPr>
          </a:p>
          <a:p>
            <a:pPr marL="756285" marR="20955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Processes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multiple </a:t>
            </a:r>
            <a:r>
              <a:rPr sz="2400" spc="-10" dirty="0">
                <a:latin typeface="Calibri"/>
                <a:cs typeface="Calibri"/>
              </a:rPr>
              <a:t>threads </a:t>
            </a:r>
            <a:r>
              <a:rPr sz="2400" spc="-15" dirty="0">
                <a:latin typeface="Calibri"/>
                <a:cs typeface="Calibri"/>
              </a:rPr>
              <a:t>(program counters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associated </a:t>
            </a:r>
            <a:r>
              <a:rPr sz="2400" spc="-15" dirty="0">
                <a:latin typeface="Calibri"/>
                <a:cs typeface="Calibri"/>
              </a:rPr>
              <a:t>stacks) </a:t>
            </a:r>
            <a:r>
              <a:rPr sz="2400" spc="-5" dirty="0">
                <a:latin typeface="Calibri"/>
                <a:cs typeface="Calibri"/>
              </a:rPr>
              <a:t>sharing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single address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</a:t>
            </a:r>
            <a:endParaRPr sz="2400">
              <a:latin typeface="Calibri"/>
              <a:cs typeface="Calibri"/>
            </a:endParaRPr>
          </a:p>
          <a:p>
            <a:pPr marL="824865" lvl="1" indent="-35496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dirty="0">
                <a:latin typeface="Calibri"/>
                <a:cs typeface="Calibri"/>
              </a:rPr>
              <a:t>MPI is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dirty="0">
                <a:latin typeface="Calibri"/>
                <a:cs typeface="Calibri"/>
              </a:rPr>
              <a:t>among </a:t>
            </a:r>
            <a:r>
              <a:rPr sz="2400" spc="-10" dirty="0">
                <a:latin typeface="Calibri"/>
                <a:cs typeface="Calibri"/>
              </a:rPr>
              <a:t>processes,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separate </a:t>
            </a:r>
            <a:r>
              <a:rPr sz="2400" spc="-5" dirty="0">
                <a:latin typeface="Calibri"/>
                <a:cs typeface="Calibri"/>
              </a:rPr>
              <a:t>address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Inter-process communication consists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synchronization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movement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data from </a:t>
            </a:r>
            <a:r>
              <a:rPr sz="2000" spc="-5" dirty="0">
                <a:latin typeface="Calibri"/>
                <a:cs typeface="Calibri"/>
              </a:rPr>
              <a:t>one </a:t>
            </a:r>
            <a:r>
              <a:rPr sz="2000" spc="-20" dirty="0">
                <a:latin typeface="Calibri"/>
                <a:cs typeface="Calibri"/>
              </a:rPr>
              <a:t>process’s </a:t>
            </a:r>
            <a:r>
              <a:rPr sz="2000" spc="-5" dirty="0">
                <a:latin typeface="Calibri"/>
                <a:cs typeface="Calibri"/>
              </a:rPr>
              <a:t>address space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another’s</a:t>
            </a:r>
            <a:endParaRPr sz="2000">
              <a:latin typeface="Calibri"/>
              <a:cs typeface="Calibri"/>
            </a:endParaRPr>
          </a:p>
          <a:p>
            <a:pPr marR="381635" algn="ctr">
              <a:lnSpc>
                <a:spcPct val="100000"/>
              </a:lnSpc>
              <a:spcBef>
                <a:spcPts val="1735"/>
              </a:spcBef>
            </a:pPr>
            <a:r>
              <a:rPr sz="2000" b="1" dirty="0">
                <a:latin typeface="Calibri"/>
                <a:cs typeface="Calibri"/>
              </a:rPr>
              <a:t>MPI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1295" y="6079134"/>
            <a:ext cx="45148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MPI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9582" y="5595365"/>
            <a:ext cx="1295400" cy="399415"/>
          </a:xfrm>
          <a:custGeom>
            <a:avLst/>
            <a:gdLst/>
            <a:ahLst/>
            <a:cxnLst/>
            <a:rect l="l" t="t" r="r" b="b"/>
            <a:pathLst>
              <a:path w="1295400" h="399414">
                <a:moveTo>
                  <a:pt x="0" y="399288"/>
                </a:moveTo>
                <a:lnTo>
                  <a:pt x="1295400" y="399288"/>
                </a:lnTo>
                <a:lnTo>
                  <a:pt x="12954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9582" y="5595365"/>
            <a:ext cx="1295400" cy="399415"/>
          </a:xfrm>
          <a:custGeom>
            <a:avLst/>
            <a:gdLst/>
            <a:ahLst/>
            <a:cxnLst/>
            <a:rect l="l" t="t" r="r" b="b"/>
            <a:pathLst>
              <a:path w="1295400" h="399414">
                <a:moveTo>
                  <a:pt x="0" y="399288"/>
                </a:moveTo>
                <a:lnTo>
                  <a:pt x="1295400" y="399288"/>
                </a:lnTo>
                <a:lnTo>
                  <a:pt x="12954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60467" y="5627116"/>
            <a:ext cx="22364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0935" algn="l"/>
              </a:tabLst>
            </a:pPr>
            <a:r>
              <a:rPr sz="2000" b="1" spc="-5" dirty="0">
                <a:solidFill>
                  <a:srgbClr val="1E1C11"/>
                </a:solidFill>
                <a:latin typeface="Calibri"/>
                <a:cs typeface="Calibri"/>
              </a:rPr>
              <a:t>Process</a:t>
            </a:r>
            <a:r>
              <a:rPr sz="2000" b="1" spc="-1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C11"/>
                </a:solidFill>
                <a:latin typeface="Calibri"/>
                <a:cs typeface="Calibri"/>
              </a:rPr>
              <a:t>2	Memory</a:t>
            </a:r>
            <a:r>
              <a:rPr sz="2000" b="1" spc="-8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C11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72946" y="5616702"/>
            <a:ext cx="1295400" cy="401320"/>
          </a:xfrm>
          <a:custGeom>
            <a:avLst/>
            <a:gdLst/>
            <a:ahLst/>
            <a:cxnLst/>
            <a:rect l="l" t="t" r="r" b="b"/>
            <a:pathLst>
              <a:path w="1295400" h="401320">
                <a:moveTo>
                  <a:pt x="0" y="400812"/>
                </a:moveTo>
                <a:lnTo>
                  <a:pt x="1295400" y="400812"/>
                </a:lnTo>
                <a:lnTo>
                  <a:pt x="12954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2946" y="5616702"/>
            <a:ext cx="1295400" cy="401320"/>
          </a:xfrm>
          <a:custGeom>
            <a:avLst/>
            <a:gdLst/>
            <a:ahLst/>
            <a:cxnLst/>
            <a:rect l="l" t="t" r="r" b="b"/>
            <a:pathLst>
              <a:path w="1295400" h="401320">
                <a:moveTo>
                  <a:pt x="0" y="400812"/>
                </a:moveTo>
                <a:lnTo>
                  <a:pt x="1295400" y="400812"/>
                </a:lnTo>
                <a:lnTo>
                  <a:pt x="12954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0669" y="5646623"/>
            <a:ext cx="11182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E1C11"/>
                </a:solidFill>
                <a:latin typeface="Calibri"/>
                <a:cs typeface="Calibri"/>
              </a:rPr>
              <a:t>Memory</a:t>
            </a:r>
            <a:r>
              <a:rPr sz="2000" b="1" spc="-85" dirty="0">
                <a:solidFill>
                  <a:srgbClr val="1E1C1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E1C11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920"/>
              </a:lnSpc>
            </a:pPr>
            <a:r>
              <a:rPr dirty="0">
                <a:latin typeface="Arial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12639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89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7646670" cy="395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MPI </a:t>
            </a:r>
            <a:r>
              <a:rPr sz="2800" b="1" spc="-5" dirty="0">
                <a:latin typeface="Calibri"/>
                <a:cs typeface="Calibri"/>
              </a:rPr>
              <a:t>plan </a:t>
            </a:r>
            <a:r>
              <a:rPr sz="2800" b="1" spc="-10" dirty="0">
                <a:latin typeface="Calibri"/>
                <a:cs typeface="Calibri"/>
              </a:rPr>
              <a:t>to </a:t>
            </a:r>
            <a:r>
              <a:rPr sz="2800" b="1" spc="-15" dirty="0">
                <a:latin typeface="Calibri"/>
                <a:cs typeface="Calibri"/>
              </a:rPr>
              <a:t>meet </a:t>
            </a:r>
            <a:r>
              <a:rPr sz="2800" b="1" spc="-5" dirty="0">
                <a:latin typeface="Calibri"/>
                <a:cs typeface="Calibri"/>
              </a:rPr>
              <a:t>these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challenges</a:t>
            </a:r>
            <a:endParaRPr sz="280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Power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movement operations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140"/>
              </a:spcBef>
            </a:pPr>
            <a:r>
              <a:rPr sz="2400" dirty="0">
                <a:latin typeface="Calibri"/>
                <a:cs typeface="Calibri"/>
              </a:rPr>
              <a:t>the main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challenges</a:t>
            </a:r>
            <a:endParaRPr sz="2400">
              <a:latin typeface="Calibri"/>
              <a:cs typeface="Calibri"/>
            </a:endParaRPr>
          </a:p>
          <a:p>
            <a:pPr marL="756285" lvl="1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Exascale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1213485" lvl="2" indent="-34290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1213485" algn="l"/>
                <a:tab pos="121412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Non-blocking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collectives</a:t>
            </a:r>
            <a:endParaRPr sz="2000">
              <a:latin typeface="Calibri"/>
              <a:cs typeface="Calibri"/>
            </a:endParaRPr>
          </a:p>
          <a:p>
            <a:pPr marL="1327785">
              <a:lnSpc>
                <a:spcPct val="100000"/>
              </a:lnSpc>
              <a:spcBef>
                <a:spcPts val="560"/>
              </a:spcBef>
              <a:tabLst>
                <a:tab pos="1670685" algn="l"/>
              </a:tabLst>
            </a:pPr>
            <a:r>
              <a:rPr sz="1800" spc="-5" dirty="0">
                <a:latin typeface="Arial"/>
                <a:cs typeface="Arial"/>
              </a:rPr>
              <a:t>»	</a:t>
            </a:r>
            <a:r>
              <a:rPr sz="1800" spc="-5" dirty="0">
                <a:latin typeface="Calibri"/>
                <a:cs typeface="Calibri"/>
              </a:rPr>
              <a:t>Enables overlap of </a:t>
            </a:r>
            <a:r>
              <a:rPr sz="1800" spc="-10" dirty="0">
                <a:latin typeface="Calibri"/>
                <a:cs typeface="Calibri"/>
              </a:rPr>
              <a:t>computation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communication</a:t>
            </a:r>
            <a:endParaRPr sz="1800">
              <a:latin typeface="Calibri"/>
              <a:cs typeface="Calibri"/>
            </a:endParaRPr>
          </a:p>
          <a:p>
            <a:pPr marL="1213485" lvl="2" indent="-34290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1213485" algn="l"/>
                <a:tab pos="121412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One-sided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communication(RMA)</a:t>
            </a:r>
            <a:endParaRPr sz="2000">
              <a:latin typeface="Calibri"/>
              <a:cs typeface="Calibri"/>
            </a:endParaRPr>
          </a:p>
          <a:p>
            <a:pPr marL="1213485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1213485" algn="l"/>
                <a:tab pos="1214120" algn="l"/>
              </a:tabLst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Topology-aware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Communication</a:t>
            </a:r>
            <a:endParaRPr sz="2000">
              <a:latin typeface="Calibri"/>
              <a:cs typeface="Calibri"/>
            </a:endParaRPr>
          </a:p>
          <a:p>
            <a:pPr marL="1213485" marR="198120" lvl="2" indent="-342900">
              <a:lnSpc>
                <a:spcPct val="105000"/>
              </a:lnSpc>
              <a:spcBef>
                <a:spcPts val="480"/>
              </a:spcBef>
              <a:buFont typeface="Arial"/>
              <a:buChar char="–"/>
              <a:tabLst>
                <a:tab pos="1213485" algn="l"/>
                <a:tab pos="121412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Support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GPU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GPU communication through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standard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MPI 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interfaces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7918450" cy="200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One-sided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models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Should </a:t>
            </a:r>
            <a:r>
              <a:rPr sz="2200" spc="-5" dirty="0">
                <a:latin typeface="Calibri"/>
                <a:cs typeface="Calibri"/>
              </a:rPr>
              <a:t>be able </a:t>
            </a:r>
            <a:r>
              <a:rPr sz="2200" spc="-10" dirty="0">
                <a:latin typeface="Calibri"/>
                <a:cs typeface="Calibri"/>
              </a:rPr>
              <a:t>move </a:t>
            </a:r>
            <a:r>
              <a:rPr sz="2200" spc="-2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without requiring </a:t>
            </a:r>
            <a:r>
              <a:rPr sz="2200" spc="-15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remote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process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synchronize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10" dirty="0">
                <a:latin typeface="Calibri"/>
                <a:cs typeface="Calibri"/>
              </a:rPr>
              <a:t>process exposes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part </a:t>
            </a:r>
            <a:r>
              <a:rPr sz="2200" spc="-5" dirty="0">
                <a:latin typeface="Calibri"/>
                <a:cs typeface="Calibri"/>
              </a:rPr>
              <a:t>of its memory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other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processes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Other processes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10" dirty="0">
                <a:latin typeface="Calibri"/>
                <a:cs typeface="Calibri"/>
              </a:rPr>
              <a:t>directly read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write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memory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10160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2463800"/>
                </a:lnTo>
                <a:lnTo>
                  <a:pt x="5364" y="2510389"/>
                </a:lnTo>
                <a:lnTo>
                  <a:pt x="20645" y="2553159"/>
                </a:lnTo>
                <a:lnTo>
                  <a:pt x="44626" y="2590888"/>
                </a:lnTo>
                <a:lnTo>
                  <a:pt x="76090" y="2622357"/>
                </a:lnTo>
                <a:lnTo>
                  <a:pt x="113818" y="2646345"/>
                </a:lnTo>
                <a:lnTo>
                  <a:pt x="156594" y="2661632"/>
                </a:lnTo>
                <a:lnTo>
                  <a:pt x="203200" y="2667000"/>
                </a:lnTo>
                <a:lnTo>
                  <a:pt x="1016000" y="2667000"/>
                </a:lnTo>
                <a:lnTo>
                  <a:pt x="1062605" y="2661632"/>
                </a:lnTo>
                <a:lnTo>
                  <a:pt x="1105381" y="2646345"/>
                </a:lnTo>
                <a:lnTo>
                  <a:pt x="1143109" y="2622357"/>
                </a:lnTo>
                <a:lnTo>
                  <a:pt x="1174573" y="2590888"/>
                </a:lnTo>
                <a:lnTo>
                  <a:pt x="1198554" y="2553159"/>
                </a:lnTo>
                <a:lnTo>
                  <a:pt x="1213835" y="2510389"/>
                </a:lnTo>
                <a:lnTo>
                  <a:pt x="1219200" y="2463800"/>
                </a:lnTo>
                <a:lnTo>
                  <a:pt x="1219200" y="203200"/>
                </a:lnTo>
                <a:lnTo>
                  <a:pt x="1213835" y="156594"/>
                </a:lnTo>
                <a:lnTo>
                  <a:pt x="1198554" y="113818"/>
                </a:lnTo>
                <a:lnTo>
                  <a:pt x="1174573" y="76090"/>
                </a:lnTo>
                <a:lnTo>
                  <a:pt x="1143109" y="44626"/>
                </a:lnTo>
                <a:lnTo>
                  <a:pt x="1105381" y="20645"/>
                </a:lnTo>
                <a:lnTo>
                  <a:pt x="1062605" y="5364"/>
                </a:lnTo>
                <a:lnTo>
                  <a:pt x="101600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1016000" y="0"/>
                </a:lnTo>
                <a:lnTo>
                  <a:pt x="1062605" y="5364"/>
                </a:lnTo>
                <a:lnTo>
                  <a:pt x="1105381" y="20645"/>
                </a:lnTo>
                <a:lnTo>
                  <a:pt x="1143109" y="44626"/>
                </a:lnTo>
                <a:lnTo>
                  <a:pt x="1174573" y="76090"/>
                </a:lnTo>
                <a:lnTo>
                  <a:pt x="1198554" y="113818"/>
                </a:lnTo>
                <a:lnTo>
                  <a:pt x="1213835" y="156594"/>
                </a:lnTo>
                <a:lnTo>
                  <a:pt x="1219200" y="203200"/>
                </a:lnTo>
                <a:lnTo>
                  <a:pt x="1219200" y="2463800"/>
                </a:lnTo>
                <a:lnTo>
                  <a:pt x="1213835" y="2510389"/>
                </a:lnTo>
                <a:lnTo>
                  <a:pt x="1198554" y="2553159"/>
                </a:lnTo>
                <a:lnTo>
                  <a:pt x="1174573" y="2590888"/>
                </a:lnTo>
                <a:lnTo>
                  <a:pt x="1143109" y="2622357"/>
                </a:lnTo>
                <a:lnTo>
                  <a:pt x="1105381" y="2646345"/>
                </a:lnTo>
                <a:lnTo>
                  <a:pt x="1062605" y="2661632"/>
                </a:lnTo>
                <a:lnTo>
                  <a:pt x="1016000" y="2667000"/>
                </a:lnTo>
                <a:lnTo>
                  <a:pt x="203200" y="2667000"/>
                </a:lnTo>
                <a:lnTo>
                  <a:pt x="156594" y="2661632"/>
                </a:lnTo>
                <a:lnTo>
                  <a:pt x="113818" y="2646345"/>
                </a:lnTo>
                <a:lnTo>
                  <a:pt x="76090" y="2622357"/>
                </a:lnTo>
                <a:lnTo>
                  <a:pt x="44626" y="2590888"/>
                </a:lnTo>
                <a:lnTo>
                  <a:pt x="20645" y="2553159"/>
                </a:lnTo>
                <a:lnTo>
                  <a:pt x="5364" y="2510389"/>
                </a:lnTo>
                <a:lnTo>
                  <a:pt x="0" y="2463800"/>
                </a:lnTo>
                <a:lnTo>
                  <a:pt x="0" y="203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5209" y="3824604"/>
            <a:ext cx="9067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10160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2463800"/>
                </a:lnTo>
                <a:lnTo>
                  <a:pt x="5364" y="2510389"/>
                </a:lnTo>
                <a:lnTo>
                  <a:pt x="20645" y="2553159"/>
                </a:lnTo>
                <a:lnTo>
                  <a:pt x="44626" y="2590888"/>
                </a:lnTo>
                <a:lnTo>
                  <a:pt x="76090" y="2622357"/>
                </a:lnTo>
                <a:lnTo>
                  <a:pt x="113818" y="2646345"/>
                </a:lnTo>
                <a:lnTo>
                  <a:pt x="156594" y="2661632"/>
                </a:lnTo>
                <a:lnTo>
                  <a:pt x="203200" y="2667000"/>
                </a:lnTo>
                <a:lnTo>
                  <a:pt x="1016000" y="2667000"/>
                </a:lnTo>
                <a:lnTo>
                  <a:pt x="1062605" y="2661632"/>
                </a:lnTo>
                <a:lnTo>
                  <a:pt x="1105381" y="2646345"/>
                </a:lnTo>
                <a:lnTo>
                  <a:pt x="1143109" y="2622357"/>
                </a:lnTo>
                <a:lnTo>
                  <a:pt x="1174573" y="2590888"/>
                </a:lnTo>
                <a:lnTo>
                  <a:pt x="1198554" y="2553159"/>
                </a:lnTo>
                <a:lnTo>
                  <a:pt x="1213835" y="2510389"/>
                </a:lnTo>
                <a:lnTo>
                  <a:pt x="1219200" y="2463800"/>
                </a:lnTo>
                <a:lnTo>
                  <a:pt x="1219200" y="203200"/>
                </a:lnTo>
                <a:lnTo>
                  <a:pt x="1213835" y="156594"/>
                </a:lnTo>
                <a:lnTo>
                  <a:pt x="1198554" y="113818"/>
                </a:lnTo>
                <a:lnTo>
                  <a:pt x="1174573" y="76090"/>
                </a:lnTo>
                <a:lnTo>
                  <a:pt x="1143109" y="44626"/>
                </a:lnTo>
                <a:lnTo>
                  <a:pt x="1105381" y="20645"/>
                </a:lnTo>
                <a:lnTo>
                  <a:pt x="1062605" y="5364"/>
                </a:lnTo>
                <a:lnTo>
                  <a:pt x="101600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1016000" y="0"/>
                </a:lnTo>
                <a:lnTo>
                  <a:pt x="1062605" y="5364"/>
                </a:lnTo>
                <a:lnTo>
                  <a:pt x="1105381" y="20645"/>
                </a:lnTo>
                <a:lnTo>
                  <a:pt x="1143109" y="44626"/>
                </a:lnTo>
                <a:lnTo>
                  <a:pt x="1174573" y="76090"/>
                </a:lnTo>
                <a:lnTo>
                  <a:pt x="1198554" y="113818"/>
                </a:lnTo>
                <a:lnTo>
                  <a:pt x="1213835" y="156594"/>
                </a:lnTo>
                <a:lnTo>
                  <a:pt x="1219200" y="203200"/>
                </a:lnTo>
                <a:lnTo>
                  <a:pt x="1219200" y="2463800"/>
                </a:lnTo>
                <a:lnTo>
                  <a:pt x="1213835" y="2510389"/>
                </a:lnTo>
                <a:lnTo>
                  <a:pt x="1198554" y="2553159"/>
                </a:lnTo>
                <a:lnTo>
                  <a:pt x="1174573" y="2590888"/>
                </a:lnTo>
                <a:lnTo>
                  <a:pt x="1143109" y="2622357"/>
                </a:lnTo>
                <a:lnTo>
                  <a:pt x="1105381" y="2646345"/>
                </a:lnTo>
                <a:lnTo>
                  <a:pt x="1062605" y="2661632"/>
                </a:lnTo>
                <a:lnTo>
                  <a:pt x="1016000" y="2667000"/>
                </a:lnTo>
                <a:lnTo>
                  <a:pt x="203200" y="2667000"/>
                </a:lnTo>
                <a:lnTo>
                  <a:pt x="156594" y="2661632"/>
                </a:lnTo>
                <a:lnTo>
                  <a:pt x="113818" y="2646345"/>
                </a:lnTo>
                <a:lnTo>
                  <a:pt x="76090" y="2622357"/>
                </a:lnTo>
                <a:lnTo>
                  <a:pt x="44626" y="2590888"/>
                </a:lnTo>
                <a:lnTo>
                  <a:pt x="20645" y="2553159"/>
                </a:lnTo>
                <a:lnTo>
                  <a:pt x="5364" y="2510389"/>
                </a:lnTo>
                <a:lnTo>
                  <a:pt x="0" y="2463800"/>
                </a:lnTo>
                <a:lnTo>
                  <a:pt x="0" y="203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8828" y="3824604"/>
            <a:ext cx="9067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10160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2463800"/>
                </a:lnTo>
                <a:lnTo>
                  <a:pt x="5364" y="2510389"/>
                </a:lnTo>
                <a:lnTo>
                  <a:pt x="20645" y="2553159"/>
                </a:lnTo>
                <a:lnTo>
                  <a:pt x="44626" y="2590888"/>
                </a:lnTo>
                <a:lnTo>
                  <a:pt x="76090" y="2622357"/>
                </a:lnTo>
                <a:lnTo>
                  <a:pt x="113818" y="2646345"/>
                </a:lnTo>
                <a:lnTo>
                  <a:pt x="156594" y="2661632"/>
                </a:lnTo>
                <a:lnTo>
                  <a:pt x="203200" y="2667000"/>
                </a:lnTo>
                <a:lnTo>
                  <a:pt x="1016000" y="2667000"/>
                </a:lnTo>
                <a:lnTo>
                  <a:pt x="1062605" y="2661632"/>
                </a:lnTo>
                <a:lnTo>
                  <a:pt x="1105381" y="2646345"/>
                </a:lnTo>
                <a:lnTo>
                  <a:pt x="1143109" y="2622357"/>
                </a:lnTo>
                <a:lnTo>
                  <a:pt x="1174573" y="2590888"/>
                </a:lnTo>
                <a:lnTo>
                  <a:pt x="1198554" y="2553159"/>
                </a:lnTo>
                <a:lnTo>
                  <a:pt x="1213835" y="2510389"/>
                </a:lnTo>
                <a:lnTo>
                  <a:pt x="1219200" y="2463800"/>
                </a:lnTo>
                <a:lnTo>
                  <a:pt x="1219200" y="203200"/>
                </a:lnTo>
                <a:lnTo>
                  <a:pt x="1213835" y="156594"/>
                </a:lnTo>
                <a:lnTo>
                  <a:pt x="1198554" y="113818"/>
                </a:lnTo>
                <a:lnTo>
                  <a:pt x="1174573" y="76090"/>
                </a:lnTo>
                <a:lnTo>
                  <a:pt x="1143109" y="44626"/>
                </a:lnTo>
                <a:lnTo>
                  <a:pt x="1105381" y="20645"/>
                </a:lnTo>
                <a:lnTo>
                  <a:pt x="1062605" y="5364"/>
                </a:lnTo>
                <a:lnTo>
                  <a:pt x="101600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1016000" y="0"/>
                </a:lnTo>
                <a:lnTo>
                  <a:pt x="1062605" y="5364"/>
                </a:lnTo>
                <a:lnTo>
                  <a:pt x="1105381" y="20645"/>
                </a:lnTo>
                <a:lnTo>
                  <a:pt x="1143109" y="44626"/>
                </a:lnTo>
                <a:lnTo>
                  <a:pt x="1174573" y="76090"/>
                </a:lnTo>
                <a:lnTo>
                  <a:pt x="1198554" y="113818"/>
                </a:lnTo>
                <a:lnTo>
                  <a:pt x="1213835" y="156594"/>
                </a:lnTo>
                <a:lnTo>
                  <a:pt x="1219200" y="203200"/>
                </a:lnTo>
                <a:lnTo>
                  <a:pt x="1219200" y="2463800"/>
                </a:lnTo>
                <a:lnTo>
                  <a:pt x="1213835" y="2510389"/>
                </a:lnTo>
                <a:lnTo>
                  <a:pt x="1198554" y="2553159"/>
                </a:lnTo>
                <a:lnTo>
                  <a:pt x="1174573" y="2590888"/>
                </a:lnTo>
                <a:lnTo>
                  <a:pt x="1143109" y="2622357"/>
                </a:lnTo>
                <a:lnTo>
                  <a:pt x="1105381" y="2646345"/>
                </a:lnTo>
                <a:lnTo>
                  <a:pt x="1062605" y="2661632"/>
                </a:lnTo>
                <a:lnTo>
                  <a:pt x="1016000" y="2667000"/>
                </a:lnTo>
                <a:lnTo>
                  <a:pt x="203200" y="2667000"/>
                </a:lnTo>
                <a:lnTo>
                  <a:pt x="156594" y="2661632"/>
                </a:lnTo>
                <a:lnTo>
                  <a:pt x="113818" y="2646345"/>
                </a:lnTo>
                <a:lnTo>
                  <a:pt x="76090" y="2622357"/>
                </a:lnTo>
                <a:lnTo>
                  <a:pt x="44626" y="2590888"/>
                </a:lnTo>
                <a:lnTo>
                  <a:pt x="20645" y="2553159"/>
                </a:lnTo>
                <a:lnTo>
                  <a:pt x="5364" y="2510389"/>
                </a:lnTo>
                <a:lnTo>
                  <a:pt x="0" y="2463800"/>
                </a:lnTo>
                <a:lnTo>
                  <a:pt x="0" y="203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33718" y="3824604"/>
            <a:ext cx="9067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52578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400" y="52578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5400" y="52578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400" y="52578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9400" y="52578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1" y="990600"/>
                </a:lnTo>
                <a:lnTo>
                  <a:pt x="761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400" y="52578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1016000" y="0"/>
                </a:moveTo>
                <a:lnTo>
                  <a:pt x="203200" y="0"/>
                </a:lnTo>
                <a:lnTo>
                  <a:pt x="156594" y="5364"/>
                </a:lnTo>
                <a:lnTo>
                  <a:pt x="113818" y="20645"/>
                </a:lnTo>
                <a:lnTo>
                  <a:pt x="76090" y="44626"/>
                </a:lnTo>
                <a:lnTo>
                  <a:pt x="44626" y="76090"/>
                </a:lnTo>
                <a:lnTo>
                  <a:pt x="20645" y="113818"/>
                </a:lnTo>
                <a:lnTo>
                  <a:pt x="5364" y="156594"/>
                </a:lnTo>
                <a:lnTo>
                  <a:pt x="0" y="203200"/>
                </a:lnTo>
                <a:lnTo>
                  <a:pt x="0" y="2463800"/>
                </a:lnTo>
                <a:lnTo>
                  <a:pt x="5364" y="2510389"/>
                </a:lnTo>
                <a:lnTo>
                  <a:pt x="20645" y="2553159"/>
                </a:lnTo>
                <a:lnTo>
                  <a:pt x="44626" y="2590888"/>
                </a:lnTo>
                <a:lnTo>
                  <a:pt x="76090" y="2622357"/>
                </a:lnTo>
                <a:lnTo>
                  <a:pt x="113818" y="2646345"/>
                </a:lnTo>
                <a:lnTo>
                  <a:pt x="156594" y="2661632"/>
                </a:lnTo>
                <a:lnTo>
                  <a:pt x="203200" y="2667000"/>
                </a:lnTo>
                <a:lnTo>
                  <a:pt x="1016000" y="2667000"/>
                </a:lnTo>
                <a:lnTo>
                  <a:pt x="1062605" y="2661632"/>
                </a:lnTo>
                <a:lnTo>
                  <a:pt x="1105381" y="2646345"/>
                </a:lnTo>
                <a:lnTo>
                  <a:pt x="1143109" y="2622357"/>
                </a:lnTo>
                <a:lnTo>
                  <a:pt x="1174573" y="2590888"/>
                </a:lnTo>
                <a:lnTo>
                  <a:pt x="1198554" y="2553159"/>
                </a:lnTo>
                <a:lnTo>
                  <a:pt x="1213835" y="2510389"/>
                </a:lnTo>
                <a:lnTo>
                  <a:pt x="1219200" y="2463800"/>
                </a:lnTo>
                <a:lnTo>
                  <a:pt x="1219200" y="203200"/>
                </a:lnTo>
                <a:lnTo>
                  <a:pt x="1213835" y="156594"/>
                </a:lnTo>
                <a:lnTo>
                  <a:pt x="1198554" y="113818"/>
                </a:lnTo>
                <a:lnTo>
                  <a:pt x="1174573" y="76090"/>
                </a:lnTo>
                <a:lnTo>
                  <a:pt x="1143109" y="44626"/>
                </a:lnTo>
                <a:lnTo>
                  <a:pt x="1105381" y="20645"/>
                </a:lnTo>
                <a:lnTo>
                  <a:pt x="1062605" y="5364"/>
                </a:lnTo>
                <a:lnTo>
                  <a:pt x="101600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5000" y="3733800"/>
            <a:ext cx="1219200" cy="2667000"/>
          </a:xfrm>
          <a:custGeom>
            <a:avLst/>
            <a:gdLst/>
            <a:ahLst/>
            <a:cxnLst/>
            <a:rect l="l" t="t" r="r" b="b"/>
            <a:pathLst>
              <a:path w="1219200" h="2667000">
                <a:moveTo>
                  <a:pt x="0" y="203200"/>
                </a:moveTo>
                <a:lnTo>
                  <a:pt x="5364" y="156594"/>
                </a:lnTo>
                <a:lnTo>
                  <a:pt x="20645" y="113818"/>
                </a:lnTo>
                <a:lnTo>
                  <a:pt x="44626" y="76090"/>
                </a:lnTo>
                <a:lnTo>
                  <a:pt x="76090" y="44626"/>
                </a:lnTo>
                <a:lnTo>
                  <a:pt x="113818" y="20645"/>
                </a:lnTo>
                <a:lnTo>
                  <a:pt x="156594" y="5364"/>
                </a:lnTo>
                <a:lnTo>
                  <a:pt x="203200" y="0"/>
                </a:lnTo>
                <a:lnTo>
                  <a:pt x="1016000" y="0"/>
                </a:lnTo>
                <a:lnTo>
                  <a:pt x="1062605" y="5364"/>
                </a:lnTo>
                <a:lnTo>
                  <a:pt x="1105381" y="20645"/>
                </a:lnTo>
                <a:lnTo>
                  <a:pt x="1143109" y="44626"/>
                </a:lnTo>
                <a:lnTo>
                  <a:pt x="1174573" y="76090"/>
                </a:lnTo>
                <a:lnTo>
                  <a:pt x="1198554" y="113818"/>
                </a:lnTo>
                <a:lnTo>
                  <a:pt x="1213835" y="156594"/>
                </a:lnTo>
                <a:lnTo>
                  <a:pt x="1219200" y="203200"/>
                </a:lnTo>
                <a:lnTo>
                  <a:pt x="1219200" y="2463800"/>
                </a:lnTo>
                <a:lnTo>
                  <a:pt x="1213835" y="2510389"/>
                </a:lnTo>
                <a:lnTo>
                  <a:pt x="1198554" y="2553159"/>
                </a:lnTo>
                <a:lnTo>
                  <a:pt x="1174573" y="2590888"/>
                </a:lnTo>
                <a:lnTo>
                  <a:pt x="1143109" y="2622357"/>
                </a:lnTo>
                <a:lnTo>
                  <a:pt x="1105381" y="2646345"/>
                </a:lnTo>
                <a:lnTo>
                  <a:pt x="1062605" y="2661632"/>
                </a:lnTo>
                <a:lnTo>
                  <a:pt x="1016000" y="2667000"/>
                </a:lnTo>
                <a:lnTo>
                  <a:pt x="203200" y="2667000"/>
                </a:lnTo>
                <a:lnTo>
                  <a:pt x="156594" y="2661632"/>
                </a:lnTo>
                <a:lnTo>
                  <a:pt x="113818" y="2646345"/>
                </a:lnTo>
                <a:lnTo>
                  <a:pt x="76090" y="2622357"/>
                </a:lnTo>
                <a:lnTo>
                  <a:pt x="44626" y="2590888"/>
                </a:lnTo>
                <a:lnTo>
                  <a:pt x="20645" y="2553159"/>
                </a:lnTo>
                <a:lnTo>
                  <a:pt x="5364" y="2510389"/>
                </a:lnTo>
                <a:lnTo>
                  <a:pt x="0" y="2463800"/>
                </a:lnTo>
                <a:lnTo>
                  <a:pt x="0" y="203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61210" y="3824604"/>
            <a:ext cx="9067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7400" y="52578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69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7400" y="52578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41910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5905500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5905500" y="1143000"/>
                </a:lnTo>
                <a:lnTo>
                  <a:pt x="5949162" y="1137965"/>
                </a:lnTo>
                <a:lnTo>
                  <a:pt x="5989253" y="1123627"/>
                </a:lnTo>
                <a:lnTo>
                  <a:pt x="6024625" y="1101132"/>
                </a:lnTo>
                <a:lnTo>
                  <a:pt x="6054132" y="1071625"/>
                </a:lnTo>
                <a:lnTo>
                  <a:pt x="6076627" y="1036253"/>
                </a:lnTo>
                <a:lnTo>
                  <a:pt x="6090965" y="996162"/>
                </a:lnTo>
                <a:lnTo>
                  <a:pt x="6096000" y="952500"/>
                </a:lnTo>
                <a:lnTo>
                  <a:pt x="6096000" y="190500"/>
                </a:lnTo>
                <a:lnTo>
                  <a:pt x="6090965" y="146837"/>
                </a:lnTo>
                <a:lnTo>
                  <a:pt x="6076627" y="106746"/>
                </a:lnTo>
                <a:lnTo>
                  <a:pt x="6054132" y="71374"/>
                </a:lnTo>
                <a:lnTo>
                  <a:pt x="6024625" y="41867"/>
                </a:lnTo>
                <a:lnTo>
                  <a:pt x="5989253" y="19372"/>
                </a:lnTo>
                <a:lnTo>
                  <a:pt x="5949162" y="5034"/>
                </a:lnTo>
                <a:lnTo>
                  <a:pt x="5905500" y="0"/>
                </a:lnTo>
                <a:close/>
              </a:path>
            </a:pathLst>
          </a:custGeom>
          <a:solidFill>
            <a:srgbClr val="92D05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0" y="41910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5905500" y="0"/>
                </a:lnTo>
                <a:lnTo>
                  <a:pt x="5949162" y="5034"/>
                </a:lnTo>
                <a:lnTo>
                  <a:pt x="5989253" y="19372"/>
                </a:lnTo>
                <a:lnTo>
                  <a:pt x="6024625" y="41867"/>
                </a:lnTo>
                <a:lnTo>
                  <a:pt x="6054132" y="71374"/>
                </a:lnTo>
                <a:lnTo>
                  <a:pt x="6076627" y="106746"/>
                </a:lnTo>
                <a:lnTo>
                  <a:pt x="6090965" y="146837"/>
                </a:lnTo>
                <a:lnTo>
                  <a:pt x="6096000" y="190500"/>
                </a:lnTo>
                <a:lnTo>
                  <a:pt x="6096000" y="952500"/>
                </a:lnTo>
                <a:lnTo>
                  <a:pt x="6090965" y="996162"/>
                </a:lnTo>
                <a:lnTo>
                  <a:pt x="6076627" y="1036253"/>
                </a:lnTo>
                <a:lnTo>
                  <a:pt x="6054132" y="1071625"/>
                </a:lnTo>
                <a:lnTo>
                  <a:pt x="6024625" y="1101132"/>
                </a:lnTo>
                <a:lnTo>
                  <a:pt x="5989253" y="1123627"/>
                </a:lnTo>
                <a:lnTo>
                  <a:pt x="5949162" y="1137965"/>
                </a:lnTo>
                <a:lnTo>
                  <a:pt x="59055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7400" y="42672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69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7400" y="42672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58161" y="4267961"/>
            <a:ext cx="914400" cy="19812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85725" indent="42545" algn="just">
              <a:lnSpc>
                <a:spcPct val="100000"/>
              </a:lnSpc>
            </a:pPr>
            <a:r>
              <a:rPr sz="1200" dirty="0">
                <a:solidFill>
                  <a:srgbClr val="1E1C11"/>
                </a:solidFill>
                <a:latin typeface="Arial"/>
                <a:cs typeface="Arial"/>
              </a:rPr>
              <a:t>Remotely  Acce</a:t>
            </a:r>
            <a:r>
              <a:rPr sz="1200" spc="-5" dirty="0">
                <a:solidFill>
                  <a:srgbClr val="1E1C11"/>
                </a:solidFill>
                <a:latin typeface="Arial"/>
                <a:cs typeface="Arial"/>
              </a:rPr>
              <a:t>ssible  Memory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35255" marR="128270" indent="43815" algn="just">
              <a:lnSpc>
                <a:spcPct val="100000"/>
              </a:lnSpc>
            </a:pPr>
            <a:r>
              <a:rPr sz="1400" spc="-5" dirty="0">
                <a:solidFill>
                  <a:srgbClr val="1E1C11"/>
                </a:solidFill>
                <a:latin typeface="Arial"/>
                <a:cs typeface="Arial"/>
              </a:rPr>
              <a:t>Private  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81400" y="42672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1400" y="42672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82161" y="4267961"/>
            <a:ext cx="914400" cy="19812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91440" marR="85725" indent="42545" algn="just">
              <a:lnSpc>
                <a:spcPct val="100000"/>
              </a:lnSpc>
            </a:pPr>
            <a:r>
              <a:rPr sz="1200" dirty="0">
                <a:solidFill>
                  <a:srgbClr val="1E1C11"/>
                </a:solidFill>
                <a:latin typeface="Arial"/>
                <a:cs typeface="Arial"/>
              </a:rPr>
              <a:t>Remotely  Acce</a:t>
            </a:r>
            <a:r>
              <a:rPr sz="1200" spc="-5" dirty="0">
                <a:solidFill>
                  <a:srgbClr val="1E1C11"/>
                </a:solidFill>
                <a:latin typeface="Arial"/>
                <a:cs typeface="Arial"/>
              </a:rPr>
              <a:t>ssible  Memory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35890" marR="127635" indent="43815" algn="just">
              <a:lnSpc>
                <a:spcPct val="100000"/>
              </a:lnSpc>
            </a:pPr>
            <a:r>
              <a:rPr sz="1400" spc="-5" dirty="0">
                <a:solidFill>
                  <a:srgbClr val="1E1C11"/>
                </a:solidFill>
                <a:latin typeface="Arial"/>
                <a:cs typeface="Arial"/>
              </a:rPr>
              <a:t>Private  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05400" y="42672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2" y="990600"/>
                </a:lnTo>
                <a:lnTo>
                  <a:pt x="762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5400" y="42672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06161" y="4267961"/>
            <a:ext cx="914400" cy="19812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85090" indent="42545" algn="just">
              <a:lnSpc>
                <a:spcPct val="100000"/>
              </a:lnSpc>
            </a:pPr>
            <a:r>
              <a:rPr sz="1200" dirty="0">
                <a:solidFill>
                  <a:srgbClr val="1E1C11"/>
                </a:solidFill>
                <a:latin typeface="Arial"/>
                <a:cs typeface="Arial"/>
              </a:rPr>
              <a:t>Remotely  Acce</a:t>
            </a:r>
            <a:r>
              <a:rPr sz="1200" spc="-5" dirty="0">
                <a:solidFill>
                  <a:srgbClr val="1E1C11"/>
                </a:solidFill>
                <a:latin typeface="Arial"/>
                <a:cs typeface="Arial"/>
              </a:rPr>
              <a:t>ssible  Memory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35890" marR="127635" indent="43815" algn="just">
              <a:lnSpc>
                <a:spcPct val="100000"/>
              </a:lnSpc>
            </a:pPr>
            <a:r>
              <a:rPr sz="1400" spc="-5" dirty="0">
                <a:solidFill>
                  <a:srgbClr val="1E1C11"/>
                </a:solidFill>
                <a:latin typeface="Arial"/>
                <a:cs typeface="Arial"/>
              </a:rPr>
              <a:t>Private  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29400" y="4267200"/>
            <a:ext cx="1270" cy="990600"/>
          </a:xfrm>
          <a:custGeom>
            <a:avLst/>
            <a:gdLst/>
            <a:ahLst/>
            <a:cxnLst/>
            <a:rect l="l" t="t" r="r" b="b"/>
            <a:pathLst>
              <a:path w="1270" h="990600">
                <a:moveTo>
                  <a:pt x="0" y="990600"/>
                </a:moveTo>
                <a:lnTo>
                  <a:pt x="761" y="990600"/>
                </a:lnTo>
                <a:lnTo>
                  <a:pt x="761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9400" y="42672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0" y="990600"/>
                </a:moveTo>
                <a:lnTo>
                  <a:pt x="914400" y="990600"/>
                </a:lnTo>
                <a:lnTo>
                  <a:pt x="914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30161" y="4267961"/>
            <a:ext cx="914400" cy="19812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 marR="85090" indent="42545" algn="just">
              <a:lnSpc>
                <a:spcPct val="100000"/>
              </a:lnSpc>
            </a:pPr>
            <a:r>
              <a:rPr sz="1200" dirty="0">
                <a:solidFill>
                  <a:srgbClr val="1E1C11"/>
                </a:solidFill>
                <a:latin typeface="Arial"/>
                <a:cs typeface="Arial"/>
              </a:rPr>
              <a:t>Remotely  Acce</a:t>
            </a:r>
            <a:r>
              <a:rPr sz="1200" spc="-5" dirty="0">
                <a:solidFill>
                  <a:srgbClr val="1E1C11"/>
                </a:solidFill>
                <a:latin typeface="Arial"/>
                <a:cs typeface="Arial"/>
              </a:rPr>
              <a:t>ssible  Memory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36525" marR="127635" indent="43815" algn="just">
              <a:lnSpc>
                <a:spcPct val="100000"/>
              </a:lnSpc>
            </a:pPr>
            <a:r>
              <a:rPr sz="1400" spc="-5" dirty="0">
                <a:solidFill>
                  <a:srgbClr val="1E1C11"/>
                </a:solidFill>
                <a:latin typeface="Arial"/>
                <a:cs typeface="Arial"/>
              </a:rPr>
              <a:t>Private  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9409" y="4374769"/>
            <a:ext cx="78676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800" b="1" dirty="0">
                <a:solidFill>
                  <a:srgbClr val="1E1C11"/>
                </a:solidFill>
                <a:latin typeface="Calibri"/>
                <a:cs typeface="Calibri"/>
              </a:rPr>
              <a:t>Global  A</a:t>
            </a:r>
            <a:r>
              <a:rPr sz="1800" b="1" spc="5" dirty="0">
                <a:solidFill>
                  <a:srgbClr val="1E1C11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1E1C11"/>
                </a:solidFill>
                <a:latin typeface="Calibri"/>
                <a:cs typeface="Calibri"/>
              </a:rPr>
              <a:t>d</a:t>
            </a:r>
            <a:r>
              <a:rPr sz="1800" b="1" spc="-30" dirty="0">
                <a:solidFill>
                  <a:srgbClr val="1E1C11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1E1C11"/>
                </a:solidFill>
                <a:latin typeface="Calibri"/>
                <a:cs typeface="Calibri"/>
              </a:rPr>
              <a:t>ess  Space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58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58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49220" y="5002148"/>
            <a:ext cx="73088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Private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82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82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73602" y="5002148"/>
            <a:ext cx="73088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Private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06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6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197855" y="5002148"/>
            <a:ext cx="73088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Private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30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30161" y="4267961"/>
            <a:ext cx="914400" cy="1981200"/>
          </a:xfrm>
          <a:custGeom>
            <a:avLst/>
            <a:gdLst/>
            <a:ahLst/>
            <a:cxnLst/>
            <a:rect l="l" t="t" r="r" b="b"/>
            <a:pathLst>
              <a:path w="914400" h="1981200">
                <a:moveTo>
                  <a:pt x="0" y="1981200"/>
                </a:moveTo>
                <a:lnTo>
                  <a:pt x="914400" y="1981200"/>
                </a:lnTo>
                <a:lnTo>
                  <a:pt x="9144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25908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722109" y="5002148"/>
            <a:ext cx="730885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spc="-10" dirty="0">
                <a:solidFill>
                  <a:srgbClr val="1E1C11"/>
                </a:solidFill>
                <a:latin typeface="Calibri"/>
                <a:cs typeface="Calibri"/>
              </a:rPr>
              <a:t>Private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1E1C11"/>
                </a:solidFill>
                <a:latin typeface="Calibri"/>
                <a:cs typeface="Calibri"/>
              </a:rPr>
              <a:t>Memory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51988" y="4680203"/>
            <a:ext cx="982980" cy="114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14167" y="4703190"/>
            <a:ext cx="782320" cy="935355"/>
          </a:xfrm>
          <a:custGeom>
            <a:avLst/>
            <a:gdLst/>
            <a:ahLst/>
            <a:cxnLst/>
            <a:rect l="l" t="t" r="r" b="b"/>
            <a:pathLst>
              <a:path w="782320" h="935354">
                <a:moveTo>
                  <a:pt x="64643" y="800353"/>
                </a:moveTo>
                <a:lnTo>
                  <a:pt x="10794" y="934846"/>
                </a:lnTo>
                <a:lnTo>
                  <a:pt x="150621" y="897280"/>
                </a:lnTo>
                <a:lnTo>
                  <a:pt x="125278" y="892936"/>
                </a:lnTo>
                <a:lnTo>
                  <a:pt x="77469" y="892936"/>
                </a:lnTo>
                <a:lnTo>
                  <a:pt x="60325" y="873505"/>
                </a:lnTo>
                <a:lnTo>
                  <a:pt x="68092" y="866604"/>
                </a:lnTo>
                <a:lnTo>
                  <a:pt x="64643" y="800353"/>
                </a:lnTo>
                <a:close/>
              </a:path>
              <a:path w="782320" h="935354">
                <a:moveTo>
                  <a:pt x="68092" y="866604"/>
                </a:moveTo>
                <a:lnTo>
                  <a:pt x="60325" y="873505"/>
                </a:lnTo>
                <a:lnTo>
                  <a:pt x="77469" y="892936"/>
                </a:lnTo>
                <a:lnTo>
                  <a:pt x="78866" y="891768"/>
                </a:lnTo>
                <a:lnTo>
                  <a:pt x="85272" y="886080"/>
                </a:lnTo>
                <a:lnTo>
                  <a:pt x="68960" y="883284"/>
                </a:lnTo>
                <a:lnTo>
                  <a:pt x="68092" y="866604"/>
                </a:lnTo>
                <a:close/>
              </a:path>
              <a:path w="782320" h="935354">
                <a:moveTo>
                  <a:pt x="85272" y="886080"/>
                </a:moveTo>
                <a:lnTo>
                  <a:pt x="78866" y="891768"/>
                </a:lnTo>
                <a:lnTo>
                  <a:pt x="77469" y="892936"/>
                </a:lnTo>
                <a:lnTo>
                  <a:pt x="125278" y="892936"/>
                </a:lnTo>
                <a:lnTo>
                  <a:pt x="85272" y="886080"/>
                </a:lnTo>
                <a:close/>
              </a:path>
              <a:path w="782320" h="935354">
                <a:moveTo>
                  <a:pt x="734162" y="25907"/>
                </a:moveTo>
                <a:lnTo>
                  <a:pt x="661288" y="25907"/>
                </a:lnTo>
                <a:lnTo>
                  <a:pt x="670686" y="26542"/>
                </a:lnTo>
                <a:lnTo>
                  <a:pt x="679957" y="28193"/>
                </a:lnTo>
                <a:lnTo>
                  <a:pt x="719835" y="47497"/>
                </a:lnTo>
                <a:lnTo>
                  <a:pt x="747013" y="83438"/>
                </a:lnTo>
                <a:lnTo>
                  <a:pt x="756157" y="121919"/>
                </a:lnTo>
                <a:lnTo>
                  <a:pt x="756284" y="132587"/>
                </a:lnTo>
                <a:lnTo>
                  <a:pt x="755522" y="143890"/>
                </a:lnTo>
                <a:lnTo>
                  <a:pt x="741807" y="191896"/>
                </a:lnTo>
                <a:lnTo>
                  <a:pt x="718819" y="231393"/>
                </a:lnTo>
                <a:lnTo>
                  <a:pt x="683894" y="277748"/>
                </a:lnTo>
                <a:lnTo>
                  <a:pt x="654684" y="312165"/>
                </a:lnTo>
                <a:lnTo>
                  <a:pt x="621030" y="349503"/>
                </a:lnTo>
                <a:lnTo>
                  <a:pt x="583437" y="389000"/>
                </a:lnTo>
                <a:lnTo>
                  <a:pt x="542290" y="430910"/>
                </a:lnTo>
                <a:lnTo>
                  <a:pt x="474218" y="497204"/>
                </a:lnTo>
                <a:lnTo>
                  <a:pt x="425322" y="543559"/>
                </a:lnTo>
                <a:lnTo>
                  <a:pt x="373887" y="591565"/>
                </a:lnTo>
                <a:lnTo>
                  <a:pt x="236728" y="716406"/>
                </a:lnTo>
                <a:lnTo>
                  <a:pt x="68092" y="866604"/>
                </a:lnTo>
                <a:lnTo>
                  <a:pt x="68960" y="883284"/>
                </a:lnTo>
                <a:lnTo>
                  <a:pt x="254127" y="735583"/>
                </a:lnTo>
                <a:lnTo>
                  <a:pt x="364997" y="634999"/>
                </a:lnTo>
                <a:lnTo>
                  <a:pt x="467994" y="538987"/>
                </a:lnTo>
                <a:lnTo>
                  <a:pt x="515746" y="493267"/>
                </a:lnTo>
                <a:lnTo>
                  <a:pt x="560578" y="449198"/>
                </a:lnTo>
                <a:lnTo>
                  <a:pt x="602107" y="407034"/>
                </a:lnTo>
                <a:lnTo>
                  <a:pt x="640080" y="366902"/>
                </a:lnTo>
                <a:lnTo>
                  <a:pt x="674243" y="329183"/>
                </a:lnTo>
                <a:lnTo>
                  <a:pt x="704087" y="293877"/>
                </a:lnTo>
                <a:lnTo>
                  <a:pt x="729487" y="260984"/>
                </a:lnTo>
                <a:lnTo>
                  <a:pt x="758824" y="216153"/>
                </a:lnTo>
                <a:lnTo>
                  <a:pt x="776223" y="173100"/>
                </a:lnTo>
                <a:lnTo>
                  <a:pt x="782193" y="132206"/>
                </a:lnTo>
                <a:lnTo>
                  <a:pt x="781938" y="119125"/>
                </a:lnTo>
                <a:lnTo>
                  <a:pt x="770128" y="71754"/>
                </a:lnTo>
                <a:lnTo>
                  <a:pt x="743711" y="34162"/>
                </a:lnTo>
                <a:lnTo>
                  <a:pt x="735203" y="26669"/>
                </a:lnTo>
                <a:lnTo>
                  <a:pt x="734162" y="25907"/>
                </a:lnTo>
                <a:close/>
              </a:path>
              <a:path w="782320" h="935354">
                <a:moveTo>
                  <a:pt x="660654" y="0"/>
                </a:moveTo>
                <a:lnTo>
                  <a:pt x="611378" y="8508"/>
                </a:lnTo>
                <a:lnTo>
                  <a:pt x="574040" y="27812"/>
                </a:lnTo>
                <a:lnTo>
                  <a:pt x="537336" y="58038"/>
                </a:lnTo>
                <a:lnTo>
                  <a:pt x="497078" y="99186"/>
                </a:lnTo>
                <a:lnTo>
                  <a:pt x="467633" y="132587"/>
                </a:lnTo>
                <a:lnTo>
                  <a:pt x="420623" y="189991"/>
                </a:lnTo>
                <a:lnTo>
                  <a:pt x="387349" y="233171"/>
                </a:lnTo>
                <a:lnTo>
                  <a:pt x="352679" y="279653"/>
                </a:lnTo>
                <a:lnTo>
                  <a:pt x="298195" y="354964"/>
                </a:lnTo>
                <a:lnTo>
                  <a:pt x="241427" y="435990"/>
                </a:lnTo>
                <a:lnTo>
                  <a:pt x="202437" y="492632"/>
                </a:lnTo>
                <a:lnTo>
                  <a:pt x="162813" y="551052"/>
                </a:lnTo>
                <a:lnTo>
                  <a:pt x="81914" y="671448"/>
                </a:lnTo>
                <a:lnTo>
                  <a:pt x="0" y="794511"/>
                </a:lnTo>
                <a:lnTo>
                  <a:pt x="21589" y="808862"/>
                </a:lnTo>
                <a:lnTo>
                  <a:pt x="103505" y="685799"/>
                </a:lnTo>
                <a:lnTo>
                  <a:pt x="184277" y="565403"/>
                </a:lnTo>
                <a:lnTo>
                  <a:pt x="223900" y="507237"/>
                </a:lnTo>
                <a:lnTo>
                  <a:pt x="281812" y="423163"/>
                </a:lnTo>
                <a:lnTo>
                  <a:pt x="319405" y="369823"/>
                </a:lnTo>
                <a:lnTo>
                  <a:pt x="355854" y="319150"/>
                </a:lnTo>
                <a:lnTo>
                  <a:pt x="390906" y="271398"/>
                </a:lnTo>
                <a:lnTo>
                  <a:pt x="424815" y="226948"/>
                </a:lnTo>
                <a:lnTo>
                  <a:pt x="456945" y="186054"/>
                </a:lnTo>
                <a:lnTo>
                  <a:pt x="487553" y="149224"/>
                </a:lnTo>
                <a:lnTo>
                  <a:pt x="516255" y="116585"/>
                </a:lnTo>
                <a:lnTo>
                  <a:pt x="542924" y="88772"/>
                </a:lnTo>
                <a:lnTo>
                  <a:pt x="578611" y="56514"/>
                </a:lnTo>
                <a:lnTo>
                  <a:pt x="621030" y="32511"/>
                </a:lnTo>
                <a:lnTo>
                  <a:pt x="661288" y="25907"/>
                </a:lnTo>
                <a:lnTo>
                  <a:pt x="734162" y="25907"/>
                </a:lnTo>
                <a:lnTo>
                  <a:pt x="726185" y="20065"/>
                </a:lnTo>
                <a:lnTo>
                  <a:pt x="684148" y="2666"/>
                </a:lnTo>
                <a:lnTo>
                  <a:pt x="672592" y="761"/>
                </a:lnTo>
                <a:lnTo>
                  <a:pt x="660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51988" y="5000256"/>
            <a:ext cx="4305300" cy="1437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20517" y="5023230"/>
            <a:ext cx="4098290" cy="1262380"/>
          </a:xfrm>
          <a:custGeom>
            <a:avLst/>
            <a:gdLst/>
            <a:ahLst/>
            <a:cxnLst/>
            <a:rect l="l" t="t" r="r" b="b"/>
            <a:pathLst>
              <a:path w="4098290" h="1262379">
                <a:moveTo>
                  <a:pt x="117347" y="1135189"/>
                </a:moveTo>
                <a:lnTo>
                  <a:pt x="4444" y="1225931"/>
                </a:lnTo>
                <a:lnTo>
                  <a:pt x="144780" y="1261795"/>
                </a:lnTo>
                <a:lnTo>
                  <a:pt x="95956" y="1222121"/>
                </a:lnTo>
                <a:lnTo>
                  <a:pt x="83184" y="1222121"/>
                </a:lnTo>
                <a:lnTo>
                  <a:pt x="77724" y="1196809"/>
                </a:lnTo>
                <a:lnTo>
                  <a:pt x="87774" y="1194631"/>
                </a:lnTo>
                <a:lnTo>
                  <a:pt x="117347" y="1135189"/>
                </a:lnTo>
                <a:close/>
              </a:path>
              <a:path w="4098290" h="1262379">
                <a:moveTo>
                  <a:pt x="80469" y="1209535"/>
                </a:moveTo>
                <a:lnTo>
                  <a:pt x="83184" y="1222121"/>
                </a:lnTo>
                <a:lnTo>
                  <a:pt x="93267" y="1219935"/>
                </a:lnTo>
                <a:lnTo>
                  <a:pt x="80469" y="1209535"/>
                </a:lnTo>
                <a:close/>
              </a:path>
              <a:path w="4098290" h="1262379">
                <a:moveTo>
                  <a:pt x="93267" y="1219935"/>
                </a:moveTo>
                <a:lnTo>
                  <a:pt x="83184" y="1222121"/>
                </a:lnTo>
                <a:lnTo>
                  <a:pt x="95956" y="1222121"/>
                </a:lnTo>
                <a:lnTo>
                  <a:pt x="93267" y="1219935"/>
                </a:lnTo>
                <a:close/>
              </a:path>
              <a:path w="4098290" h="1262379">
                <a:moveTo>
                  <a:pt x="4069043" y="180860"/>
                </a:moveTo>
                <a:lnTo>
                  <a:pt x="4035425" y="218313"/>
                </a:lnTo>
                <a:lnTo>
                  <a:pt x="3995547" y="243586"/>
                </a:lnTo>
                <a:lnTo>
                  <a:pt x="3960113" y="261112"/>
                </a:lnTo>
                <a:lnTo>
                  <a:pt x="3917441" y="278892"/>
                </a:lnTo>
                <a:lnTo>
                  <a:pt x="3867404" y="297561"/>
                </a:lnTo>
                <a:lnTo>
                  <a:pt x="3779265" y="327406"/>
                </a:lnTo>
                <a:lnTo>
                  <a:pt x="3712209" y="348615"/>
                </a:lnTo>
                <a:lnTo>
                  <a:pt x="3517391" y="405384"/>
                </a:lnTo>
                <a:lnTo>
                  <a:pt x="3335401" y="454660"/>
                </a:lnTo>
                <a:lnTo>
                  <a:pt x="3023235" y="534289"/>
                </a:lnTo>
                <a:lnTo>
                  <a:pt x="2279396" y="710958"/>
                </a:lnTo>
                <a:lnTo>
                  <a:pt x="87774" y="1194631"/>
                </a:lnTo>
                <a:lnTo>
                  <a:pt x="80436" y="1209380"/>
                </a:lnTo>
                <a:lnTo>
                  <a:pt x="80469" y="1209535"/>
                </a:lnTo>
                <a:lnTo>
                  <a:pt x="93267" y="1219935"/>
                </a:lnTo>
                <a:lnTo>
                  <a:pt x="2285110" y="736206"/>
                </a:lnTo>
                <a:lnTo>
                  <a:pt x="3029458" y="559435"/>
                </a:lnTo>
                <a:lnTo>
                  <a:pt x="3342131" y="479679"/>
                </a:lnTo>
                <a:lnTo>
                  <a:pt x="3524377" y="430276"/>
                </a:lnTo>
                <a:lnTo>
                  <a:pt x="3646169" y="395478"/>
                </a:lnTo>
                <a:lnTo>
                  <a:pt x="3719956" y="373380"/>
                </a:lnTo>
                <a:lnTo>
                  <a:pt x="3787266" y="352044"/>
                </a:lnTo>
                <a:lnTo>
                  <a:pt x="3848227" y="331724"/>
                </a:lnTo>
                <a:lnTo>
                  <a:pt x="3902582" y="312293"/>
                </a:lnTo>
                <a:lnTo>
                  <a:pt x="3950080" y="293751"/>
                </a:lnTo>
                <a:lnTo>
                  <a:pt x="3990593" y="275336"/>
                </a:lnTo>
                <a:lnTo>
                  <a:pt x="4024503" y="256794"/>
                </a:lnTo>
                <a:lnTo>
                  <a:pt x="4062983" y="229235"/>
                </a:lnTo>
                <a:lnTo>
                  <a:pt x="4092193" y="192278"/>
                </a:lnTo>
                <a:lnTo>
                  <a:pt x="4092575" y="191770"/>
                </a:lnTo>
                <a:lnTo>
                  <a:pt x="4093082" y="190500"/>
                </a:lnTo>
                <a:lnTo>
                  <a:pt x="4095877" y="182372"/>
                </a:lnTo>
                <a:lnTo>
                  <a:pt x="4096080" y="181864"/>
                </a:lnTo>
                <a:lnTo>
                  <a:pt x="4068699" y="181864"/>
                </a:lnTo>
                <a:lnTo>
                  <a:pt x="4069043" y="180860"/>
                </a:lnTo>
                <a:close/>
              </a:path>
              <a:path w="4098290" h="1262379">
                <a:moveTo>
                  <a:pt x="87774" y="1194631"/>
                </a:moveTo>
                <a:lnTo>
                  <a:pt x="77724" y="1196809"/>
                </a:lnTo>
                <a:lnTo>
                  <a:pt x="80436" y="1209380"/>
                </a:lnTo>
                <a:lnTo>
                  <a:pt x="87774" y="1194631"/>
                </a:lnTo>
                <a:close/>
              </a:path>
              <a:path w="4098290" h="1262379">
                <a:moveTo>
                  <a:pt x="3502405" y="0"/>
                </a:moveTo>
                <a:lnTo>
                  <a:pt x="3443351" y="381"/>
                </a:lnTo>
                <a:lnTo>
                  <a:pt x="3383153" y="2032"/>
                </a:lnTo>
                <a:lnTo>
                  <a:pt x="3322066" y="5334"/>
                </a:lnTo>
                <a:lnTo>
                  <a:pt x="3260471" y="10033"/>
                </a:lnTo>
                <a:lnTo>
                  <a:pt x="3198241" y="16256"/>
                </a:lnTo>
                <a:lnTo>
                  <a:pt x="3136010" y="24003"/>
                </a:lnTo>
                <a:lnTo>
                  <a:pt x="3073781" y="33401"/>
                </a:lnTo>
                <a:lnTo>
                  <a:pt x="3012059" y="44577"/>
                </a:lnTo>
                <a:lnTo>
                  <a:pt x="2949067" y="57277"/>
                </a:lnTo>
                <a:lnTo>
                  <a:pt x="2883154" y="71882"/>
                </a:lnTo>
                <a:lnTo>
                  <a:pt x="2814447" y="88138"/>
                </a:lnTo>
                <a:lnTo>
                  <a:pt x="2742819" y="105918"/>
                </a:lnTo>
                <a:lnTo>
                  <a:pt x="2668650" y="125349"/>
                </a:lnTo>
                <a:lnTo>
                  <a:pt x="2591816" y="146304"/>
                </a:lnTo>
                <a:lnTo>
                  <a:pt x="2430780" y="192405"/>
                </a:lnTo>
                <a:lnTo>
                  <a:pt x="2260599" y="243967"/>
                </a:lnTo>
                <a:lnTo>
                  <a:pt x="2081910" y="300609"/>
                </a:lnTo>
                <a:lnTo>
                  <a:pt x="1799844" y="393573"/>
                </a:lnTo>
                <a:lnTo>
                  <a:pt x="1298320" y="566978"/>
                </a:lnTo>
                <a:lnTo>
                  <a:pt x="0" y="1038517"/>
                </a:lnTo>
                <a:lnTo>
                  <a:pt x="8889" y="1062824"/>
                </a:lnTo>
                <a:lnTo>
                  <a:pt x="1306957" y="591388"/>
                </a:lnTo>
                <a:lnTo>
                  <a:pt x="1808225" y="418084"/>
                </a:lnTo>
                <a:lnTo>
                  <a:pt x="2089911" y="325120"/>
                </a:lnTo>
                <a:lnTo>
                  <a:pt x="2268473" y="268732"/>
                </a:lnTo>
                <a:lnTo>
                  <a:pt x="2438272" y="217297"/>
                </a:lnTo>
                <a:lnTo>
                  <a:pt x="2598800" y="171196"/>
                </a:lnTo>
                <a:lnTo>
                  <a:pt x="2749422" y="130937"/>
                </a:lnTo>
                <a:lnTo>
                  <a:pt x="2820670" y="113157"/>
                </a:lnTo>
                <a:lnTo>
                  <a:pt x="2889122" y="97028"/>
                </a:lnTo>
                <a:lnTo>
                  <a:pt x="2954655" y="82677"/>
                </a:lnTo>
                <a:lnTo>
                  <a:pt x="3017266" y="69850"/>
                </a:lnTo>
                <a:lnTo>
                  <a:pt x="3078353" y="58928"/>
                </a:lnTo>
                <a:lnTo>
                  <a:pt x="3139947" y="49657"/>
                </a:lnTo>
                <a:lnTo>
                  <a:pt x="3201543" y="41910"/>
                </a:lnTo>
                <a:lnTo>
                  <a:pt x="3263010" y="35814"/>
                </a:lnTo>
                <a:lnTo>
                  <a:pt x="3323971" y="31115"/>
                </a:lnTo>
                <a:lnTo>
                  <a:pt x="3384550" y="27940"/>
                </a:lnTo>
                <a:lnTo>
                  <a:pt x="3444112" y="26289"/>
                </a:lnTo>
                <a:lnTo>
                  <a:pt x="3830619" y="25908"/>
                </a:lnTo>
                <a:lnTo>
                  <a:pt x="3819016" y="23876"/>
                </a:lnTo>
                <a:lnTo>
                  <a:pt x="3771900" y="17018"/>
                </a:lnTo>
                <a:lnTo>
                  <a:pt x="3722369" y="11303"/>
                </a:lnTo>
                <a:lnTo>
                  <a:pt x="3670173" y="6604"/>
                </a:lnTo>
                <a:lnTo>
                  <a:pt x="3616071" y="3175"/>
                </a:lnTo>
                <a:lnTo>
                  <a:pt x="3560063" y="889"/>
                </a:lnTo>
                <a:lnTo>
                  <a:pt x="3502405" y="0"/>
                </a:lnTo>
                <a:close/>
              </a:path>
              <a:path w="4098290" h="1262379">
                <a:moveTo>
                  <a:pt x="4069460" y="180086"/>
                </a:moveTo>
                <a:lnTo>
                  <a:pt x="4069043" y="180860"/>
                </a:lnTo>
                <a:lnTo>
                  <a:pt x="4068699" y="181864"/>
                </a:lnTo>
                <a:lnTo>
                  <a:pt x="4069460" y="180086"/>
                </a:lnTo>
                <a:close/>
              </a:path>
              <a:path w="4098290" h="1262379">
                <a:moveTo>
                  <a:pt x="4096447" y="180086"/>
                </a:moveTo>
                <a:lnTo>
                  <a:pt x="4069460" y="180086"/>
                </a:lnTo>
                <a:lnTo>
                  <a:pt x="4068699" y="181864"/>
                </a:lnTo>
                <a:lnTo>
                  <a:pt x="4096080" y="181864"/>
                </a:lnTo>
                <a:lnTo>
                  <a:pt x="4096447" y="180086"/>
                </a:lnTo>
                <a:close/>
              </a:path>
              <a:path w="4098290" h="1262379">
                <a:moveTo>
                  <a:pt x="4071167" y="174682"/>
                </a:moveTo>
                <a:lnTo>
                  <a:pt x="4069043" y="180860"/>
                </a:lnTo>
                <a:lnTo>
                  <a:pt x="4069460" y="180086"/>
                </a:lnTo>
                <a:lnTo>
                  <a:pt x="4096447" y="180086"/>
                </a:lnTo>
                <a:lnTo>
                  <a:pt x="4097300" y="175641"/>
                </a:lnTo>
                <a:lnTo>
                  <a:pt x="4070984" y="175641"/>
                </a:lnTo>
                <a:lnTo>
                  <a:pt x="4071167" y="174682"/>
                </a:lnTo>
                <a:close/>
              </a:path>
              <a:path w="4098290" h="1262379">
                <a:moveTo>
                  <a:pt x="4071492" y="173736"/>
                </a:moveTo>
                <a:lnTo>
                  <a:pt x="4071167" y="174682"/>
                </a:lnTo>
                <a:lnTo>
                  <a:pt x="4070984" y="175641"/>
                </a:lnTo>
                <a:lnTo>
                  <a:pt x="4071492" y="173736"/>
                </a:lnTo>
                <a:close/>
              </a:path>
              <a:path w="4098290" h="1262379">
                <a:moveTo>
                  <a:pt x="4097665" y="173736"/>
                </a:moveTo>
                <a:lnTo>
                  <a:pt x="4071492" y="173736"/>
                </a:lnTo>
                <a:lnTo>
                  <a:pt x="4070984" y="175641"/>
                </a:lnTo>
                <a:lnTo>
                  <a:pt x="4097300" y="175641"/>
                </a:lnTo>
                <a:lnTo>
                  <a:pt x="4097665" y="173736"/>
                </a:lnTo>
                <a:close/>
              </a:path>
              <a:path w="4098290" h="1262379">
                <a:moveTo>
                  <a:pt x="4072254" y="168973"/>
                </a:moveTo>
                <a:lnTo>
                  <a:pt x="4071167" y="174682"/>
                </a:lnTo>
                <a:lnTo>
                  <a:pt x="4071492" y="173736"/>
                </a:lnTo>
                <a:lnTo>
                  <a:pt x="4097665" y="173736"/>
                </a:lnTo>
                <a:lnTo>
                  <a:pt x="4097908" y="172466"/>
                </a:lnTo>
                <a:lnTo>
                  <a:pt x="4098162" y="171704"/>
                </a:lnTo>
                <a:lnTo>
                  <a:pt x="4098144" y="170053"/>
                </a:lnTo>
                <a:lnTo>
                  <a:pt x="4072254" y="170053"/>
                </a:lnTo>
                <a:lnTo>
                  <a:pt x="4072254" y="168973"/>
                </a:lnTo>
                <a:close/>
              </a:path>
              <a:path w="4098290" h="1262379">
                <a:moveTo>
                  <a:pt x="4072508" y="167640"/>
                </a:moveTo>
                <a:lnTo>
                  <a:pt x="4072315" y="168656"/>
                </a:lnTo>
                <a:lnTo>
                  <a:pt x="4072254" y="170053"/>
                </a:lnTo>
                <a:lnTo>
                  <a:pt x="4072508" y="167640"/>
                </a:lnTo>
                <a:close/>
              </a:path>
              <a:path w="4098290" h="1262379">
                <a:moveTo>
                  <a:pt x="4098118" y="167640"/>
                </a:moveTo>
                <a:lnTo>
                  <a:pt x="4072508" y="167640"/>
                </a:lnTo>
                <a:lnTo>
                  <a:pt x="4072254" y="170053"/>
                </a:lnTo>
                <a:lnTo>
                  <a:pt x="4098144" y="170053"/>
                </a:lnTo>
                <a:lnTo>
                  <a:pt x="4098118" y="167640"/>
                </a:lnTo>
                <a:close/>
              </a:path>
              <a:path w="4098290" h="1262379">
                <a:moveTo>
                  <a:pt x="4072254" y="162661"/>
                </a:moveTo>
                <a:lnTo>
                  <a:pt x="4072254" y="168973"/>
                </a:lnTo>
                <a:lnTo>
                  <a:pt x="4072508" y="167640"/>
                </a:lnTo>
                <a:lnTo>
                  <a:pt x="4098118" y="167640"/>
                </a:lnTo>
                <a:lnTo>
                  <a:pt x="4098080" y="164211"/>
                </a:lnTo>
                <a:lnTo>
                  <a:pt x="4072508" y="164211"/>
                </a:lnTo>
                <a:lnTo>
                  <a:pt x="4072254" y="162661"/>
                </a:lnTo>
                <a:close/>
              </a:path>
              <a:path w="4098290" h="1262379">
                <a:moveTo>
                  <a:pt x="4072254" y="162179"/>
                </a:moveTo>
                <a:lnTo>
                  <a:pt x="4072254" y="162661"/>
                </a:lnTo>
                <a:lnTo>
                  <a:pt x="4072508" y="164211"/>
                </a:lnTo>
                <a:lnTo>
                  <a:pt x="4072254" y="162179"/>
                </a:lnTo>
                <a:close/>
              </a:path>
              <a:path w="4098290" h="1262379">
                <a:moveTo>
                  <a:pt x="4098058" y="162179"/>
                </a:moveTo>
                <a:lnTo>
                  <a:pt x="4072254" y="162179"/>
                </a:lnTo>
                <a:lnTo>
                  <a:pt x="4072508" y="164211"/>
                </a:lnTo>
                <a:lnTo>
                  <a:pt x="4098080" y="164211"/>
                </a:lnTo>
                <a:lnTo>
                  <a:pt x="4098058" y="162179"/>
                </a:lnTo>
                <a:close/>
              </a:path>
              <a:path w="4098290" h="1262379">
                <a:moveTo>
                  <a:pt x="4097430" y="156464"/>
                </a:moveTo>
                <a:lnTo>
                  <a:pt x="4071238" y="156464"/>
                </a:lnTo>
                <a:lnTo>
                  <a:pt x="4071747" y="158750"/>
                </a:lnTo>
                <a:lnTo>
                  <a:pt x="4071613" y="158750"/>
                </a:lnTo>
                <a:lnTo>
                  <a:pt x="4072254" y="162661"/>
                </a:lnTo>
                <a:lnTo>
                  <a:pt x="4072254" y="162179"/>
                </a:lnTo>
                <a:lnTo>
                  <a:pt x="4098058" y="162179"/>
                </a:lnTo>
                <a:lnTo>
                  <a:pt x="4098035" y="160147"/>
                </a:lnTo>
                <a:lnTo>
                  <a:pt x="4097806" y="158750"/>
                </a:lnTo>
                <a:lnTo>
                  <a:pt x="4071747" y="158750"/>
                </a:lnTo>
                <a:lnTo>
                  <a:pt x="4071496" y="158033"/>
                </a:lnTo>
                <a:lnTo>
                  <a:pt x="4097688" y="158033"/>
                </a:lnTo>
                <a:lnTo>
                  <a:pt x="4097430" y="156464"/>
                </a:lnTo>
                <a:close/>
              </a:path>
              <a:path w="4098290" h="1262379">
                <a:moveTo>
                  <a:pt x="4071238" y="156464"/>
                </a:moveTo>
                <a:lnTo>
                  <a:pt x="4071496" y="158033"/>
                </a:lnTo>
                <a:lnTo>
                  <a:pt x="4071747" y="158750"/>
                </a:lnTo>
                <a:lnTo>
                  <a:pt x="4071238" y="156464"/>
                </a:lnTo>
                <a:close/>
              </a:path>
              <a:path w="4098290" h="1262379">
                <a:moveTo>
                  <a:pt x="4069291" y="151734"/>
                </a:moveTo>
                <a:lnTo>
                  <a:pt x="4071496" y="158033"/>
                </a:lnTo>
                <a:lnTo>
                  <a:pt x="4071238" y="156464"/>
                </a:lnTo>
                <a:lnTo>
                  <a:pt x="4097430" y="156464"/>
                </a:lnTo>
                <a:lnTo>
                  <a:pt x="4096866" y="153035"/>
                </a:lnTo>
                <a:lnTo>
                  <a:pt x="4069968" y="153035"/>
                </a:lnTo>
                <a:lnTo>
                  <a:pt x="4069291" y="151734"/>
                </a:lnTo>
                <a:close/>
              </a:path>
              <a:path w="4098290" h="1262379">
                <a:moveTo>
                  <a:pt x="4069079" y="151130"/>
                </a:moveTo>
                <a:lnTo>
                  <a:pt x="4069291" y="151734"/>
                </a:lnTo>
                <a:lnTo>
                  <a:pt x="4069968" y="153035"/>
                </a:lnTo>
                <a:lnTo>
                  <a:pt x="4069079" y="151130"/>
                </a:lnTo>
                <a:close/>
              </a:path>
              <a:path w="4098290" h="1262379">
                <a:moveTo>
                  <a:pt x="4096553" y="151130"/>
                </a:moveTo>
                <a:lnTo>
                  <a:pt x="4069079" y="151130"/>
                </a:lnTo>
                <a:lnTo>
                  <a:pt x="4069968" y="153035"/>
                </a:lnTo>
                <a:lnTo>
                  <a:pt x="4096866" y="153035"/>
                </a:lnTo>
                <a:lnTo>
                  <a:pt x="4096553" y="151130"/>
                </a:lnTo>
                <a:close/>
              </a:path>
              <a:path w="4098290" h="1262379">
                <a:moveTo>
                  <a:pt x="3830619" y="25908"/>
                </a:moveTo>
                <a:lnTo>
                  <a:pt x="3502532" y="25908"/>
                </a:lnTo>
                <a:lnTo>
                  <a:pt x="3559682" y="26797"/>
                </a:lnTo>
                <a:lnTo>
                  <a:pt x="3615054" y="28956"/>
                </a:lnTo>
                <a:lnTo>
                  <a:pt x="3668522" y="32385"/>
                </a:lnTo>
                <a:lnTo>
                  <a:pt x="3744594" y="39751"/>
                </a:lnTo>
                <a:lnTo>
                  <a:pt x="3815079" y="49530"/>
                </a:lnTo>
                <a:lnTo>
                  <a:pt x="3858386" y="57404"/>
                </a:lnTo>
                <a:lnTo>
                  <a:pt x="3898646" y="66167"/>
                </a:lnTo>
                <a:lnTo>
                  <a:pt x="3952239" y="81026"/>
                </a:lnTo>
                <a:lnTo>
                  <a:pt x="3997325" y="97663"/>
                </a:lnTo>
                <a:lnTo>
                  <a:pt x="4032377" y="115697"/>
                </a:lnTo>
                <a:lnTo>
                  <a:pt x="4062476" y="140843"/>
                </a:lnTo>
                <a:lnTo>
                  <a:pt x="4069291" y="151734"/>
                </a:lnTo>
                <a:lnTo>
                  <a:pt x="4069079" y="151130"/>
                </a:lnTo>
                <a:lnTo>
                  <a:pt x="4096553" y="151130"/>
                </a:lnTo>
                <a:lnTo>
                  <a:pt x="4096511" y="150876"/>
                </a:lnTo>
                <a:lnTo>
                  <a:pt x="4096257" y="150241"/>
                </a:lnTo>
                <a:lnTo>
                  <a:pt x="4093590" y="142621"/>
                </a:lnTo>
                <a:lnTo>
                  <a:pt x="4093082" y="141351"/>
                </a:lnTo>
                <a:lnTo>
                  <a:pt x="4092702" y="140716"/>
                </a:lnTo>
                <a:lnTo>
                  <a:pt x="4087876" y="131826"/>
                </a:lnTo>
                <a:lnTo>
                  <a:pt x="4056126" y="100330"/>
                </a:lnTo>
                <a:lnTo>
                  <a:pt x="4020947" y="79883"/>
                </a:lnTo>
                <a:lnTo>
                  <a:pt x="3976497" y="61722"/>
                </a:lnTo>
                <a:lnTo>
                  <a:pt x="3923791" y="45847"/>
                </a:lnTo>
                <a:lnTo>
                  <a:pt x="3884167" y="36195"/>
                </a:lnTo>
                <a:lnTo>
                  <a:pt x="3841496" y="27813"/>
                </a:lnTo>
                <a:lnTo>
                  <a:pt x="3830619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76955" y="4724387"/>
            <a:ext cx="2350008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19501" y="4873371"/>
            <a:ext cx="2139315" cy="1007110"/>
          </a:xfrm>
          <a:custGeom>
            <a:avLst/>
            <a:gdLst/>
            <a:ahLst/>
            <a:cxnLst/>
            <a:rect l="l" t="t" r="r" b="b"/>
            <a:pathLst>
              <a:path w="2139315" h="1007110">
                <a:moveTo>
                  <a:pt x="2053658" y="29536"/>
                </a:moveTo>
                <a:lnTo>
                  <a:pt x="0" y="983043"/>
                </a:lnTo>
                <a:lnTo>
                  <a:pt x="10922" y="1006538"/>
                </a:lnTo>
                <a:lnTo>
                  <a:pt x="2064654" y="52997"/>
                </a:lnTo>
                <a:lnTo>
                  <a:pt x="2068576" y="36956"/>
                </a:lnTo>
                <a:lnTo>
                  <a:pt x="2053658" y="29536"/>
                </a:lnTo>
                <a:close/>
              </a:path>
              <a:path w="2139315" h="1007110">
                <a:moveTo>
                  <a:pt x="2122381" y="25145"/>
                </a:moveTo>
                <a:lnTo>
                  <a:pt x="2063114" y="25145"/>
                </a:lnTo>
                <a:lnTo>
                  <a:pt x="2074037" y="48640"/>
                </a:lnTo>
                <a:lnTo>
                  <a:pt x="2064654" y="52997"/>
                </a:lnTo>
                <a:lnTo>
                  <a:pt x="2048890" y="117474"/>
                </a:lnTo>
                <a:lnTo>
                  <a:pt x="2122381" y="25145"/>
                </a:lnTo>
                <a:close/>
              </a:path>
              <a:path w="2139315" h="1007110">
                <a:moveTo>
                  <a:pt x="2063114" y="25145"/>
                </a:moveTo>
                <a:lnTo>
                  <a:pt x="2053658" y="29536"/>
                </a:lnTo>
                <a:lnTo>
                  <a:pt x="2068576" y="36956"/>
                </a:lnTo>
                <a:lnTo>
                  <a:pt x="2064654" y="52997"/>
                </a:lnTo>
                <a:lnTo>
                  <a:pt x="2074037" y="48640"/>
                </a:lnTo>
                <a:lnTo>
                  <a:pt x="2063114" y="25145"/>
                </a:lnTo>
                <a:close/>
              </a:path>
              <a:path w="2139315" h="1007110">
                <a:moveTo>
                  <a:pt x="1994281" y="0"/>
                </a:moveTo>
                <a:lnTo>
                  <a:pt x="2053658" y="29536"/>
                </a:lnTo>
                <a:lnTo>
                  <a:pt x="2063114" y="25145"/>
                </a:lnTo>
                <a:lnTo>
                  <a:pt x="2122381" y="25145"/>
                </a:lnTo>
                <a:lnTo>
                  <a:pt x="2139061" y="4190"/>
                </a:lnTo>
                <a:lnTo>
                  <a:pt x="19942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765793" y="6520612"/>
            <a:ext cx="2571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3267" y="4797577"/>
            <a:ext cx="3447288" cy="711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4703" y="5090121"/>
            <a:ext cx="1801368" cy="47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3747" y="4828032"/>
            <a:ext cx="3336036" cy="600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747" y="4828032"/>
            <a:ext cx="3336290" cy="600710"/>
          </a:xfrm>
          <a:custGeom>
            <a:avLst/>
            <a:gdLst/>
            <a:ahLst/>
            <a:cxnLst/>
            <a:rect l="l" t="t" r="r" b="b"/>
            <a:pathLst>
              <a:path w="3336290" h="600710">
                <a:moveTo>
                  <a:pt x="0" y="600456"/>
                </a:moveTo>
                <a:lnTo>
                  <a:pt x="3336036" y="600456"/>
                </a:lnTo>
                <a:lnTo>
                  <a:pt x="3336036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9143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6369" y="5159247"/>
            <a:ext cx="15119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MPI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implementation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415" y="1347216"/>
            <a:ext cx="2790444" cy="3165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" y="1379219"/>
            <a:ext cx="2676525" cy="3051175"/>
          </a:xfrm>
          <a:custGeom>
            <a:avLst/>
            <a:gdLst/>
            <a:ahLst/>
            <a:cxnLst/>
            <a:rect l="l" t="t" r="r" b="b"/>
            <a:pathLst>
              <a:path w="2676525" h="3051175">
                <a:moveTo>
                  <a:pt x="2230120" y="0"/>
                </a:moveTo>
                <a:lnTo>
                  <a:pt x="446036" y="0"/>
                </a:lnTo>
                <a:lnTo>
                  <a:pt x="397435" y="2616"/>
                </a:lnTo>
                <a:lnTo>
                  <a:pt x="350350" y="10285"/>
                </a:lnTo>
                <a:lnTo>
                  <a:pt x="305053" y="22734"/>
                </a:lnTo>
                <a:lnTo>
                  <a:pt x="261816" y="39691"/>
                </a:lnTo>
                <a:lnTo>
                  <a:pt x="220912" y="60884"/>
                </a:lnTo>
                <a:lnTo>
                  <a:pt x="182612" y="86043"/>
                </a:lnTo>
                <a:lnTo>
                  <a:pt x="147188" y="114894"/>
                </a:lnTo>
                <a:lnTo>
                  <a:pt x="114913" y="147166"/>
                </a:lnTo>
                <a:lnTo>
                  <a:pt x="86058" y="182587"/>
                </a:lnTo>
                <a:lnTo>
                  <a:pt x="60896" y="220885"/>
                </a:lnTo>
                <a:lnTo>
                  <a:pt x="39699" y="261789"/>
                </a:lnTo>
                <a:lnTo>
                  <a:pt x="22738" y="305027"/>
                </a:lnTo>
                <a:lnTo>
                  <a:pt x="10287" y="350327"/>
                </a:lnTo>
                <a:lnTo>
                  <a:pt x="2617" y="397416"/>
                </a:lnTo>
                <a:lnTo>
                  <a:pt x="0" y="446024"/>
                </a:lnTo>
                <a:lnTo>
                  <a:pt x="0" y="2605023"/>
                </a:lnTo>
                <a:lnTo>
                  <a:pt x="2617" y="2653631"/>
                </a:lnTo>
                <a:lnTo>
                  <a:pt x="10287" y="2700720"/>
                </a:lnTo>
                <a:lnTo>
                  <a:pt x="22738" y="2746020"/>
                </a:lnTo>
                <a:lnTo>
                  <a:pt x="39699" y="2789258"/>
                </a:lnTo>
                <a:lnTo>
                  <a:pt x="60896" y="2830162"/>
                </a:lnTo>
                <a:lnTo>
                  <a:pt x="86058" y="2868460"/>
                </a:lnTo>
                <a:lnTo>
                  <a:pt x="114913" y="2903881"/>
                </a:lnTo>
                <a:lnTo>
                  <a:pt x="147188" y="2936153"/>
                </a:lnTo>
                <a:lnTo>
                  <a:pt x="182612" y="2965004"/>
                </a:lnTo>
                <a:lnTo>
                  <a:pt x="220912" y="2990163"/>
                </a:lnTo>
                <a:lnTo>
                  <a:pt x="261816" y="3011356"/>
                </a:lnTo>
                <a:lnTo>
                  <a:pt x="305053" y="3028313"/>
                </a:lnTo>
                <a:lnTo>
                  <a:pt x="350350" y="3040762"/>
                </a:lnTo>
                <a:lnTo>
                  <a:pt x="397435" y="3048431"/>
                </a:lnTo>
                <a:lnTo>
                  <a:pt x="446036" y="3051047"/>
                </a:lnTo>
                <a:lnTo>
                  <a:pt x="2230120" y="3051047"/>
                </a:lnTo>
                <a:lnTo>
                  <a:pt x="2278727" y="3048431"/>
                </a:lnTo>
                <a:lnTo>
                  <a:pt x="2325816" y="3040762"/>
                </a:lnTo>
                <a:lnTo>
                  <a:pt x="2371116" y="3028313"/>
                </a:lnTo>
                <a:lnTo>
                  <a:pt x="2414354" y="3011356"/>
                </a:lnTo>
                <a:lnTo>
                  <a:pt x="2455258" y="2990163"/>
                </a:lnTo>
                <a:lnTo>
                  <a:pt x="2493556" y="2965004"/>
                </a:lnTo>
                <a:lnTo>
                  <a:pt x="2528977" y="2936153"/>
                </a:lnTo>
                <a:lnTo>
                  <a:pt x="2561249" y="2903881"/>
                </a:lnTo>
                <a:lnTo>
                  <a:pt x="2590100" y="2868460"/>
                </a:lnTo>
                <a:lnTo>
                  <a:pt x="2615259" y="2830162"/>
                </a:lnTo>
                <a:lnTo>
                  <a:pt x="2636452" y="2789258"/>
                </a:lnTo>
                <a:lnTo>
                  <a:pt x="2653409" y="2746020"/>
                </a:lnTo>
                <a:lnTo>
                  <a:pt x="2665858" y="2700720"/>
                </a:lnTo>
                <a:lnTo>
                  <a:pt x="2673527" y="2653631"/>
                </a:lnTo>
                <a:lnTo>
                  <a:pt x="2676144" y="2605023"/>
                </a:lnTo>
                <a:lnTo>
                  <a:pt x="2676144" y="446024"/>
                </a:lnTo>
                <a:lnTo>
                  <a:pt x="2673527" y="397416"/>
                </a:lnTo>
                <a:lnTo>
                  <a:pt x="2665858" y="350327"/>
                </a:lnTo>
                <a:lnTo>
                  <a:pt x="2653409" y="305027"/>
                </a:lnTo>
                <a:lnTo>
                  <a:pt x="2636452" y="261789"/>
                </a:lnTo>
                <a:lnTo>
                  <a:pt x="2615259" y="220885"/>
                </a:lnTo>
                <a:lnTo>
                  <a:pt x="2590100" y="182587"/>
                </a:lnTo>
                <a:lnTo>
                  <a:pt x="2561249" y="147166"/>
                </a:lnTo>
                <a:lnTo>
                  <a:pt x="2528977" y="114894"/>
                </a:lnTo>
                <a:lnTo>
                  <a:pt x="2493556" y="86043"/>
                </a:lnTo>
                <a:lnTo>
                  <a:pt x="2455258" y="60884"/>
                </a:lnTo>
                <a:lnTo>
                  <a:pt x="2414354" y="39691"/>
                </a:lnTo>
                <a:lnTo>
                  <a:pt x="2371116" y="22734"/>
                </a:lnTo>
                <a:lnTo>
                  <a:pt x="2325816" y="10285"/>
                </a:lnTo>
                <a:lnTo>
                  <a:pt x="2278727" y="2616"/>
                </a:lnTo>
                <a:lnTo>
                  <a:pt x="223012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" y="1379219"/>
            <a:ext cx="2676525" cy="3051175"/>
          </a:xfrm>
          <a:custGeom>
            <a:avLst/>
            <a:gdLst/>
            <a:ahLst/>
            <a:cxnLst/>
            <a:rect l="l" t="t" r="r" b="b"/>
            <a:pathLst>
              <a:path w="2676525" h="3051175">
                <a:moveTo>
                  <a:pt x="0" y="446024"/>
                </a:moveTo>
                <a:lnTo>
                  <a:pt x="2617" y="397416"/>
                </a:lnTo>
                <a:lnTo>
                  <a:pt x="10287" y="350327"/>
                </a:lnTo>
                <a:lnTo>
                  <a:pt x="22738" y="305027"/>
                </a:lnTo>
                <a:lnTo>
                  <a:pt x="39699" y="261789"/>
                </a:lnTo>
                <a:lnTo>
                  <a:pt x="60896" y="220885"/>
                </a:lnTo>
                <a:lnTo>
                  <a:pt x="86058" y="182587"/>
                </a:lnTo>
                <a:lnTo>
                  <a:pt x="114913" y="147166"/>
                </a:lnTo>
                <a:lnTo>
                  <a:pt x="147188" y="114894"/>
                </a:lnTo>
                <a:lnTo>
                  <a:pt x="182612" y="86043"/>
                </a:lnTo>
                <a:lnTo>
                  <a:pt x="220912" y="60884"/>
                </a:lnTo>
                <a:lnTo>
                  <a:pt x="261816" y="39691"/>
                </a:lnTo>
                <a:lnTo>
                  <a:pt x="305053" y="22734"/>
                </a:lnTo>
                <a:lnTo>
                  <a:pt x="350350" y="10285"/>
                </a:lnTo>
                <a:lnTo>
                  <a:pt x="397435" y="2616"/>
                </a:lnTo>
                <a:lnTo>
                  <a:pt x="446036" y="0"/>
                </a:lnTo>
                <a:lnTo>
                  <a:pt x="2230120" y="0"/>
                </a:lnTo>
                <a:lnTo>
                  <a:pt x="2278727" y="2616"/>
                </a:lnTo>
                <a:lnTo>
                  <a:pt x="2325816" y="10285"/>
                </a:lnTo>
                <a:lnTo>
                  <a:pt x="2371116" y="22734"/>
                </a:lnTo>
                <a:lnTo>
                  <a:pt x="2414354" y="39691"/>
                </a:lnTo>
                <a:lnTo>
                  <a:pt x="2455258" y="60884"/>
                </a:lnTo>
                <a:lnTo>
                  <a:pt x="2493556" y="86043"/>
                </a:lnTo>
                <a:lnTo>
                  <a:pt x="2528977" y="114894"/>
                </a:lnTo>
                <a:lnTo>
                  <a:pt x="2561249" y="147166"/>
                </a:lnTo>
                <a:lnTo>
                  <a:pt x="2590100" y="182587"/>
                </a:lnTo>
                <a:lnTo>
                  <a:pt x="2615259" y="220885"/>
                </a:lnTo>
                <a:lnTo>
                  <a:pt x="2636452" y="261789"/>
                </a:lnTo>
                <a:lnTo>
                  <a:pt x="2653409" y="305027"/>
                </a:lnTo>
                <a:lnTo>
                  <a:pt x="2665858" y="350327"/>
                </a:lnTo>
                <a:lnTo>
                  <a:pt x="2673527" y="397416"/>
                </a:lnTo>
                <a:lnTo>
                  <a:pt x="2676144" y="446024"/>
                </a:lnTo>
                <a:lnTo>
                  <a:pt x="2676144" y="2605023"/>
                </a:lnTo>
                <a:lnTo>
                  <a:pt x="2673527" y="2653631"/>
                </a:lnTo>
                <a:lnTo>
                  <a:pt x="2665858" y="2700720"/>
                </a:lnTo>
                <a:lnTo>
                  <a:pt x="2653409" y="2746020"/>
                </a:lnTo>
                <a:lnTo>
                  <a:pt x="2636452" y="2789258"/>
                </a:lnTo>
                <a:lnTo>
                  <a:pt x="2615259" y="2830162"/>
                </a:lnTo>
                <a:lnTo>
                  <a:pt x="2590100" y="2868460"/>
                </a:lnTo>
                <a:lnTo>
                  <a:pt x="2561249" y="2903881"/>
                </a:lnTo>
                <a:lnTo>
                  <a:pt x="2528977" y="2936153"/>
                </a:lnTo>
                <a:lnTo>
                  <a:pt x="2493556" y="2965004"/>
                </a:lnTo>
                <a:lnTo>
                  <a:pt x="2455258" y="2990163"/>
                </a:lnTo>
                <a:lnTo>
                  <a:pt x="2414354" y="3011356"/>
                </a:lnTo>
                <a:lnTo>
                  <a:pt x="2371116" y="3028313"/>
                </a:lnTo>
                <a:lnTo>
                  <a:pt x="2325816" y="3040762"/>
                </a:lnTo>
                <a:lnTo>
                  <a:pt x="2278727" y="3048431"/>
                </a:lnTo>
                <a:lnTo>
                  <a:pt x="2230120" y="3051047"/>
                </a:lnTo>
                <a:lnTo>
                  <a:pt x="446036" y="3051047"/>
                </a:lnTo>
                <a:lnTo>
                  <a:pt x="397435" y="3048431"/>
                </a:lnTo>
                <a:lnTo>
                  <a:pt x="350350" y="3040762"/>
                </a:lnTo>
                <a:lnTo>
                  <a:pt x="305053" y="3028313"/>
                </a:lnTo>
                <a:lnTo>
                  <a:pt x="261816" y="3011356"/>
                </a:lnTo>
                <a:lnTo>
                  <a:pt x="220912" y="2990163"/>
                </a:lnTo>
                <a:lnTo>
                  <a:pt x="182612" y="2965004"/>
                </a:lnTo>
                <a:lnTo>
                  <a:pt x="147188" y="2936153"/>
                </a:lnTo>
                <a:lnTo>
                  <a:pt x="114913" y="2903881"/>
                </a:lnTo>
                <a:lnTo>
                  <a:pt x="86058" y="2868460"/>
                </a:lnTo>
                <a:lnTo>
                  <a:pt x="60896" y="2830162"/>
                </a:lnTo>
                <a:lnTo>
                  <a:pt x="39699" y="2789258"/>
                </a:lnTo>
                <a:lnTo>
                  <a:pt x="22738" y="2746020"/>
                </a:lnTo>
                <a:lnTo>
                  <a:pt x="10287" y="2700720"/>
                </a:lnTo>
                <a:lnTo>
                  <a:pt x="2617" y="2653631"/>
                </a:lnTo>
                <a:lnTo>
                  <a:pt x="0" y="2605023"/>
                </a:lnTo>
                <a:lnTo>
                  <a:pt x="0" y="4460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0800" y="1543684"/>
            <a:ext cx="65976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Memory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4100" y="1345691"/>
            <a:ext cx="2790444" cy="3165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6103" y="1377696"/>
            <a:ext cx="2676525" cy="3051175"/>
          </a:xfrm>
          <a:custGeom>
            <a:avLst/>
            <a:gdLst/>
            <a:ahLst/>
            <a:cxnLst/>
            <a:rect l="l" t="t" r="r" b="b"/>
            <a:pathLst>
              <a:path w="2676525" h="3051175">
                <a:moveTo>
                  <a:pt x="2230120" y="0"/>
                </a:moveTo>
                <a:lnTo>
                  <a:pt x="446024" y="0"/>
                </a:lnTo>
                <a:lnTo>
                  <a:pt x="397416" y="2616"/>
                </a:lnTo>
                <a:lnTo>
                  <a:pt x="350327" y="10285"/>
                </a:lnTo>
                <a:lnTo>
                  <a:pt x="305027" y="22734"/>
                </a:lnTo>
                <a:lnTo>
                  <a:pt x="261789" y="39691"/>
                </a:lnTo>
                <a:lnTo>
                  <a:pt x="220885" y="60884"/>
                </a:lnTo>
                <a:lnTo>
                  <a:pt x="182587" y="86043"/>
                </a:lnTo>
                <a:lnTo>
                  <a:pt x="147166" y="114894"/>
                </a:lnTo>
                <a:lnTo>
                  <a:pt x="114894" y="147166"/>
                </a:lnTo>
                <a:lnTo>
                  <a:pt x="86043" y="182587"/>
                </a:lnTo>
                <a:lnTo>
                  <a:pt x="60884" y="220885"/>
                </a:lnTo>
                <a:lnTo>
                  <a:pt x="39691" y="261789"/>
                </a:lnTo>
                <a:lnTo>
                  <a:pt x="22734" y="305027"/>
                </a:lnTo>
                <a:lnTo>
                  <a:pt x="10285" y="350327"/>
                </a:lnTo>
                <a:lnTo>
                  <a:pt x="2616" y="397416"/>
                </a:lnTo>
                <a:lnTo>
                  <a:pt x="0" y="446024"/>
                </a:lnTo>
                <a:lnTo>
                  <a:pt x="0" y="2605023"/>
                </a:lnTo>
                <a:lnTo>
                  <a:pt x="2616" y="2653631"/>
                </a:lnTo>
                <a:lnTo>
                  <a:pt x="10285" y="2700720"/>
                </a:lnTo>
                <a:lnTo>
                  <a:pt x="22734" y="2746020"/>
                </a:lnTo>
                <a:lnTo>
                  <a:pt x="39691" y="2789258"/>
                </a:lnTo>
                <a:lnTo>
                  <a:pt x="60884" y="2830162"/>
                </a:lnTo>
                <a:lnTo>
                  <a:pt x="86043" y="2868460"/>
                </a:lnTo>
                <a:lnTo>
                  <a:pt x="114894" y="2903881"/>
                </a:lnTo>
                <a:lnTo>
                  <a:pt x="147166" y="2936153"/>
                </a:lnTo>
                <a:lnTo>
                  <a:pt x="182587" y="2965004"/>
                </a:lnTo>
                <a:lnTo>
                  <a:pt x="220885" y="2990163"/>
                </a:lnTo>
                <a:lnTo>
                  <a:pt x="261789" y="3011356"/>
                </a:lnTo>
                <a:lnTo>
                  <a:pt x="305027" y="3028313"/>
                </a:lnTo>
                <a:lnTo>
                  <a:pt x="350327" y="3040762"/>
                </a:lnTo>
                <a:lnTo>
                  <a:pt x="397416" y="3048431"/>
                </a:lnTo>
                <a:lnTo>
                  <a:pt x="446024" y="3051047"/>
                </a:lnTo>
                <a:lnTo>
                  <a:pt x="2230120" y="3051047"/>
                </a:lnTo>
                <a:lnTo>
                  <a:pt x="2278727" y="3048431"/>
                </a:lnTo>
                <a:lnTo>
                  <a:pt x="2325816" y="3040762"/>
                </a:lnTo>
                <a:lnTo>
                  <a:pt x="2371116" y="3028313"/>
                </a:lnTo>
                <a:lnTo>
                  <a:pt x="2414354" y="3011356"/>
                </a:lnTo>
                <a:lnTo>
                  <a:pt x="2455258" y="2990163"/>
                </a:lnTo>
                <a:lnTo>
                  <a:pt x="2493556" y="2965004"/>
                </a:lnTo>
                <a:lnTo>
                  <a:pt x="2528977" y="2936153"/>
                </a:lnTo>
                <a:lnTo>
                  <a:pt x="2561249" y="2903881"/>
                </a:lnTo>
                <a:lnTo>
                  <a:pt x="2590100" y="2868460"/>
                </a:lnTo>
                <a:lnTo>
                  <a:pt x="2615259" y="2830162"/>
                </a:lnTo>
                <a:lnTo>
                  <a:pt x="2636452" y="2789258"/>
                </a:lnTo>
                <a:lnTo>
                  <a:pt x="2653409" y="2746020"/>
                </a:lnTo>
                <a:lnTo>
                  <a:pt x="2665858" y="2700720"/>
                </a:lnTo>
                <a:lnTo>
                  <a:pt x="2673527" y="2653631"/>
                </a:lnTo>
                <a:lnTo>
                  <a:pt x="2676144" y="2605023"/>
                </a:lnTo>
                <a:lnTo>
                  <a:pt x="2676144" y="446024"/>
                </a:lnTo>
                <a:lnTo>
                  <a:pt x="2673527" y="397416"/>
                </a:lnTo>
                <a:lnTo>
                  <a:pt x="2665858" y="350327"/>
                </a:lnTo>
                <a:lnTo>
                  <a:pt x="2653409" y="305027"/>
                </a:lnTo>
                <a:lnTo>
                  <a:pt x="2636452" y="261789"/>
                </a:lnTo>
                <a:lnTo>
                  <a:pt x="2615259" y="220885"/>
                </a:lnTo>
                <a:lnTo>
                  <a:pt x="2590100" y="182587"/>
                </a:lnTo>
                <a:lnTo>
                  <a:pt x="2561249" y="147166"/>
                </a:lnTo>
                <a:lnTo>
                  <a:pt x="2528977" y="114894"/>
                </a:lnTo>
                <a:lnTo>
                  <a:pt x="2493556" y="86043"/>
                </a:lnTo>
                <a:lnTo>
                  <a:pt x="2455258" y="60884"/>
                </a:lnTo>
                <a:lnTo>
                  <a:pt x="2414354" y="39691"/>
                </a:lnTo>
                <a:lnTo>
                  <a:pt x="2371116" y="22734"/>
                </a:lnTo>
                <a:lnTo>
                  <a:pt x="2325816" y="10285"/>
                </a:lnTo>
                <a:lnTo>
                  <a:pt x="2278727" y="2616"/>
                </a:lnTo>
                <a:lnTo>
                  <a:pt x="223012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66103" y="1377696"/>
            <a:ext cx="2676525" cy="3051175"/>
          </a:xfrm>
          <a:custGeom>
            <a:avLst/>
            <a:gdLst/>
            <a:ahLst/>
            <a:cxnLst/>
            <a:rect l="l" t="t" r="r" b="b"/>
            <a:pathLst>
              <a:path w="2676525" h="3051175">
                <a:moveTo>
                  <a:pt x="0" y="446024"/>
                </a:moveTo>
                <a:lnTo>
                  <a:pt x="2616" y="397416"/>
                </a:lnTo>
                <a:lnTo>
                  <a:pt x="10285" y="350327"/>
                </a:lnTo>
                <a:lnTo>
                  <a:pt x="22734" y="305027"/>
                </a:lnTo>
                <a:lnTo>
                  <a:pt x="39691" y="261789"/>
                </a:lnTo>
                <a:lnTo>
                  <a:pt x="60884" y="220885"/>
                </a:lnTo>
                <a:lnTo>
                  <a:pt x="86043" y="182587"/>
                </a:lnTo>
                <a:lnTo>
                  <a:pt x="114894" y="147166"/>
                </a:lnTo>
                <a:lnTo>
                  <a:pt x="147166" y="114894"/>
                </a:lnTo>
                <a:lnTo>
                  <a:pt x="182587" y="86043"/>
                </a:lnTo>
                <a:lnTo>
                  <a:pt x="220885" y="60884"/>
                </a:lnTo>
                <a:lnTo>
                  <a:pt x="261789" y="39691"/>
                </a:lnTo>
                <a:lnTo>
                  <a:pt x="305027" y="22734"/>
                </a:lnTo>
                <a:lnTo>
                  <a:pt x="350327" y="10285"/>
                </a:lnTo>
                <a:lnTo>
                  <a:pt x="397416" y="2616"/>
                </a:lnTo>
                <a:lnTo>
                  <a:pt x="446024" y="0"/>
                </a:lnTo>
                <a:lnTo>
                  <a:pt x="2230120" y="0"/>
                </a:lnTo>
                <a:lnTo>
                  <a:pt x="2278727" y="2616"/>
                </a:lnTo>
                <a:lnTo>
                  <a:pt x="2325816" y="10285"/>
                </a:lnTo>
                <a:lnTo>
                  <a:pt x="2371116" y="22734"/>
                </a:lnTo>
                <a:lnTo>
                  <a:pt x="2414354" y="39691"/>
                </a:lnTo>
                <a:lnTo>
                  <a:pt x="2455258" y="60884"/>
                </a:lnTo>
                <a:lnTo>
                  <a:pt x="2493556" y="86043"/>
                </a:lnTo>
                <a:lnTo>
                  <a:pt x="2528977" y="114894"/>
                </a:lnTo>
                <a:lnTo>
                  <a:pt x="2561249" y="147166"/>
                </a:lnTo>
                <a:lnTo>
                  <a:pt x="2590100" y="182587"/>
                </a:lnTo>
                <a:lnTo>
                  <a:pt x="2615259" y="220885"/>
                </a:lnTo>
                <a:lnTo>
                  <a:pt x="2636452" y="261789"/>
                </a:lnTo>
                <a:lnTo>
                  <a:pt x="2653409" y="305027"/>
                </a:lnTo>
                <a:lnTo>
                  <a:pt x="2665858" y="350327"/>
                </a:lnTo>
                <a:lnTo>
                  <a:pt x="2673527" y="397416"/>
                </a:lnTo>
                <a:lnTo>
                  <a:pt x="2676144" y="446024"/>
                </a:lnTo>
                <a:lnTo>
                  <a:pt x="2676144" y="2605023"/>
                </a:lnTo>
                <a:lnTo>
                  <a:pt x="2673527" y="2653631"/>
                </a:lnTo>
                <a:lnTo>
                  <a:pt x="2665858" y="2700720"/>
                </a:lnTo>
                <a:lnTo>
                  <a:pt x="2653409" y="2746020"/>
                </a:lnTo>
                <a:lnTo>
                  <a:pt x="2636452" y="2789258"/>
                </a:lnTo>
                <a:lnTo>
                  <a:pt x="2615259" y="2830162"/>
                </a:lnTo>
                <a:lnTo>
                  <a:pt x="2590100" y="2868460"/>
                </a:lnTo>
                <a:lnTo>
                  <a:pt x="2561249" y="2903881"/>
                </a:lnTo>
                <a:lnTo>
                  <a:pt x="2528977" y="2936153"/>
                </a:lnTo>
                <a:lnTo>
                  <a:pt x="2493556" y="2965004"/>
                </a:lnTo>
                <a:lnTo>
                  <a:pt x="2455258" y="2990163"/>
                </a:lnTo>
                <a:lnTo>
                  <a:pt x="2414354" y="3011356"/>
                </a:lnTo>
                <a:lnTo>
                  <a:pt x="2371116" y="3028313"/>
                </a:lnTo>
                <a:lnTo>
                  <a:pt x="2325816" y="3040762"/>
                </a:lnTo>
                <a:lnTo>
                  <a:pt x="2278727" y="3048431"/>
                </a:lnTo>
                <a:lnTo>
                  <a:pt x="2230120" y="3051047"/>
                </a:lnTo>
                <a:lnTo>
                  <a:pt x="446024" y="3051047"/>
                </a:lnTo>
                <a:lnTo>
                  <a:pt x="397416" y="3048431"/>
                </a:lnTo>
                <a:lnTo>
                  <a:pt x="350327" y="3040762"/>
                </a:lnTo>
                <a:lnTo>
                  <a:pt x="305027" y="3028313"/>
                </a:lnTo>
                <a:lnTo>
                  <a:pt x="261789" y="3011356"/>
                </a:lnTo>
                <a:lnTo>
                  <a:pt x="220885" y="2990163"/>
                </a:lnTo>
                <a:lnTo>
                  <a:pt x="182587" y="2965004"/>
                </a:lnTo>
                <a:lnTo>
                  <a:pt x="147166" y="2936153"/>
                </a:lnTo>
                <a:lnTo>
                  <a:pt x="114894" y="2903881"/>
                </a:lnTo>
                <a:lnTo>
                  <a:pt x="86043" y="2868460"/>
                </a:lnTo>
                <a:lnTo>
                  <a:pt x="60884" y="2830162"/>
                </a:lnTo>
                <a:lnTo>
                  <a:pt x="39691" y="2789258"/>
                </a:lnTo>
                <a:lnTo>
                  <a:pt x="22734" y="2746020"/>
                </a:lnTo>
                <a:lnTo>
                  <a:pt x="10285" y="2700720"/>
                </a:lnTo>
                <a:lnTo>
                  <a:pt x="2616" y="2653631"/>
                </a:lnTo>
                <a:lnTo>
                  <a:pt x="0" y="2605023"/>
                </a:lnTo>
                <a:lnTo>
                  <a:pt x="0" y="4460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75754" y="1542160"/>
            <a:ext cx="65976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Memory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888" y="4796053"/>
            <a:ext cx="3567684" cy="711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283" y="5088597"/>
            <a:ext cx="1801367" cy="47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68" y="4826508"/>
            <a:ext cx="3456432" cy="600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368" y="4826508"/>
            <a:ext cx="3456940" cy="600710"/>
          </a:xfrm>
          <a:custGeom>
            <a:avLst/>
            <a:gdLst/>
            <a:ahLst/>
            <a:cxnLst/>
            <a:rect l="l" t="t" r="r" b="b"/>
            <a:pathLst>
              <a:path w="3456940" h="600710">
                <a:moveTo>
                  <a:pt x="0" y="600456"/>
                </a:moveTo>
                <a:lnTo>
                  <a:pt x="3456432" y="600456"/>
                </a:lnTo>
                <a:lnTo>
                  <a:pt x="3456432" y="0"/>
                </a:lnTo>
                <a:lnTo>
                  <a:pt x="0" y="0"/>
                </a:lnTo>
                <a:lnTo>
                  <a:pt x="0" y="600456"/>
                </a:lnTo>
                <a:close/>
              </a:path>
            </a:pathLst>
          </a:custGeom>
          <a:ln w="9143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9781" y="5157978"/>
            <a:ext cx="151193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MPI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implementation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0605" y="3225545"/>
            <a:ext cx="393700" cy="1066800"/>
          </a:xfrm>
          <a:custGeom>
            <a:avLst/>
            <a:gdLst/>
            <a:ahLst/>
            <a:cxnLst/>
            <a:rect l="l" t="t" r="r" b="b"/>
            <a:pathLst>
              <a:path w="393700" h="1066800">
                <a:moveTo>
                  <a:pt x="0" y="1066799"/>
                </a:moveTo>
                <a:lnTo>
                  <a:pt x="393192" y="1066799"/>
                </a:lnTo>
                <a:lnTo>
                  <a:pt x="393192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0605" y="3225545"/>
            <a:ext cx="393700" cy="1066800"/>
          </a:xfrm>
          <a:custGeom>
            <a:avLst/>
            <a:gdLst/>
            <a:ahLst/>
            <a:cxnLst/>
            <a:rect l="l" t="t" r="r" b="b"/>
            <a:pathLst>
              <a:path w="393700" h="1066800">
                <a:moveTo>
                  <a:pt x="0" y="1066799"/>
                </a:moveTo>
                <a:lnTo>
                  <a:pt x="393192" y="1066799"/>
                </a:lnTo>
                <a:lnTo>
                  <a:pt x="393192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4005" y="3225545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799"/>
                </a:moveTo>
                <a:lnTo>
                  <a:pt x="381000" y="1066799"/>
                </a:lnTo>
                <a:lnTo>
                  <a:pt x="381000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4005" y="3225545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799"/>
                </a:moveTo>
                <a:lnTo>
                  <a:pt x="381000" y="1066799"/>
                </a:lnTo>
                <a:lnTo>
                  <a:pt x="381000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3288" y="4292346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5" y="531748"/>
                </a:lnTo>
                <a:lnTo>
                  <a:pt x="116445" y="468375"/>
                </a:lnTo>
                <a:lnTo>
                  <a:pt x="74803" y="468375"/>
                </a:lnTo>
                <a:lnTo>
                  <a:pt x="51943" y="468248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8"/>
                </a:lnTo>
                <a:lnTo>
                  <a:pt x="74803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3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7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56688" y="4292346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5" y="531748"/>
                </a:lnTo>
                <a:lnTo>
                  <a:pt x="116445" y="468375"/>
                </a:lnTo>
                <a:lnTo>
                  <a:pt x="74803" y="468375"/>
                </a:lnTo>
                <a:lnTo>
                  <a:pt x="51943" y="468248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8"/>
                </a:lnTo>
                <a:lnTo>
                  <a:pt x="74803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3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7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18894" y="3000502"/>
            <a:ext cx="332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6264" y="3000502"/>
            <a:ext cx="3143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63868" y="4293870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6" y="531748"/>
                </a:lnTo>
                <a:lnTo>
                  <a:pt x="116445" y="468375"/>
                </a:lnTo>
                <a:lnTo>
                  <a:pt x="74802" y="468375"/>
                </a:lnTo>
                <a:lnTo>
                  <a:pt x="51942" y="468248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2" y="468248"/>
                </a:lnTo>
                <a:lnTo>
                  <a:pt x="74802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2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6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8123" y="4293870"/>
            <a:ext cx="127000" cy="532130"/>
          </a:xfrm>
          <a:custGeom>
            <a:avLst/>
            <a:gdLst/>
            <a:ahLst/>
            <a:cxnLst/>
            <a:rect l="l" t="t" r="r" b="b"/>
            <a:pathLst>
              <a:path w="127000" h="532129">
                <a:moveTo>
                  <a:pt x="0" y="455421"/>
                </a:moveTo>
                <a:lnTo>
                  <a:pt x="63246" y="531748"/>
                </a:lnTo>
                <a:lnTo>
                  <a:pt x="116445" y="468375"/>
                </a:lnTo>
                <a:lnTo>
                  <a:pt x="74802" y="468375"/>
                </a:lnTo>
                <a:lnTo>
                  <a:pt x="51943" y="468248"/>
                </a:lnTo>
                <a:lnTo>
                  <a:pt x="51984" y="455577"/>
                </a:lnTo>
                <a:lnTo>
                  <a:pt x="0" y="455421"/>
                </a:lnTo>
                <a:close/>
              </a:path>
              <a:path w="127000" h="532129">
                <a:moveTo>
                  <a:pt x="51984" y="455577"/>
                </a:moveTo>
                <a:lnTo>
                  <a:pt x="51943" y="468248"/>
                </a:lnTo>
                <a:lnTo>
                  <a:pt x="74802" y="468375"/>
                </a:lnTo>
                <a:lnTo>
                  <a:pt x="74844" y="455646"/>
                </a:lnTo>
                <a:lnTo>
                  <a:pt x="51984" y="455577"/>
                </a:lnTo>
                <a:close/>
              </a:path>
              <a:path w="127000" h="532129">
                <a:moveTo>
                  <a:pt x="74844" y="455646"/>
                </a:moveTo>
                <a:lnTo>
                  <a:pt x="74802" y="468375"/>
                </a:lnTo>
                <a:lnTo>
                  <a:pt x="116445" y="468375"/>
                </a:lnTo>
                <a:lnTo>
                  <a:pt x="127000" y="455802"/>
                </a:lnTo>
                <a:lnTo>
                  <a:pt x="74844" y="455646"/>
                </a:lnTo>
                <a:close/>
              </a:path>
              <a:path w="127000" h="532129">
                <a:moveTo>
                  <a:pt x="76326" y="0"/>
                </a:moveTo>
                <a:lnTo>
                  <a:pt x="53467" y="0"/>
                </a:lnTo>
                <a:lnTo>
                  <a:pt x="51984" y="455577"/>
                </a:lnTo>
                <a:lnTo>
                  <a:pt x="74844" y="455646"/>
                </a:lnTo>
                <a:lnTo>
                  <a:pt x="76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89392" y="1972030"/>
            <a:ext cx="774179" cy="5410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2919" y="2000973"/>
            <a:ext cx="707148" cy="52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19871" y="2002535"/>
            <a:ext cx="662940" cy="429895"/>
          </a:xfrm>
          <a:prstGeom prst="rect">
            <a:avLst/>
          </a:prstGeom>
          <a:solidFill>
            <a:srgbClr val="DCB8FF"/>
          </a:solidFill>
          <a:ln w="9144">
            <a:solidFill>
              <a:srgbClr val="BD4A47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2235" marR="90805" indent="5715">
              <a:lnSpc>
                <a:spcPct val="100000"/>
              </a:lnSpc>
              <a:spcBef>
                <a:spcPts val="395"/>
              </a:spcBef>
            </a:pPr>
            <a:r>
              <a:rPr sz="1000" spc="-5" dirty="0">
                <a:latin typeface="Calibri"/>
                <a:cs typeface="Calibri"/>
              </a:rPr>
              <a:t>Memory  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04944" y="1376172"/>
            <a:ext cx="33655" cy="4782185"/>
          </a:xfrm>
          <a:custGeom>
            <a:avLst/>
            <a:gdLst/>
            <a:ahLst/>
            <a:cxnLst/>
            <a:rect l="l" t="t" r="r" b="b"/>
            <a:pathLst>
              <a:path w="33654" h="4782185">
                <a:moveTo>
                  <a:pt x="0" y="0"/>
                </a:moveTo>
                <a:lnTo>
                  <a:pt x="33527" y="4781715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6204" y="1385316"/>
            <a:ext cx="1138555" cy="1359535"/>
          </a:xfrm>
          <a:custGeom>
            <a:avLst/>
            <a:gdLst/>
            <a:ahLst/>
            <a:cxnLst/>
            <a:rect l="l" t="t" r="r" b="b"/>
            <a:pathLst>
              <a:path w="1138554" h="1359535">
                <a:moveTo>
                  <a:pt x="948690" y="0"/>
                </a:moveTo>
                <a:lnTo>
                  <a:pt x="189737" y="0"/>
                </a:lnTo>
                <a:lnTo>
                  <a:pt x="139303" y="6778"/>
                </a:lnTo>
                <a:lnTo>
                  <a:pt x="93979" y="25907"/>
                </a:lnTo>
                <a:lnTo>
                  <a:pt x="55578" y="55578"/>
                </a:lnTo>
                <a:lnTo>
                  <a:pt x="25907" y="93979"/>
                </a:lnTo>
                <a:lnTo>
                  <a:pt x="6778" y="139303"/>
                </a:lnTo>
                <a:lnTo>
                  <a:pt x="0" y="189737"/>
                </a:lnTo>
                <a:lnTo>
                  <a:pt x="0" y="1169670"/>
                </a:lnTo>
                <a:lnTo>
                  <a:pt x="6778" y="1220104"/>
                </a:lnTo>
                <a:lnTo>
                  <a:pt x="25907" y="1265427"/>
                </a:lnTo>
                <a:lnTo>
                  <a:pt x="55578" y="1303829"/>
                </a:lnTo>
                <a:lnTo>
                  <a:pt x="93979" y="1333500"/>
                </a:lnTo>
                <a:lnTo>
                  <a:pt x="139303" y="1352629"/>
                </a:lnTo>
                <a:lnTo>
                  <a:pt x="189737" y="1359408"/>
                </a:lnTo>
                <a:lnTo>
                  <a:pt x="948690" y="1359408"/>
                </a:lnTo>
                <a:lnTo>
                  <a:pt x="999124" y="1352629"/>
                </a:lnTo>
                <a:lnTo>
                  <a:pt x="1044447" y="1333500"/>
                </a:lnTo>
                <a:lnTo>
                  <a:pt x="1082849" y="1303829"/>
                </a:lnTo>
                <a:lnTo>
                  <a:pt x="1112520" y="1265428"/>
                </a:lnTo>
                <a:lnTo>
                  <a:pt x="1131649" y="1220104"/>
                </a:lnTo>
                <a:lnTo>
                  <a:pt x="1138428" y="1169670"/>
                </a:lnTo>
                <a:lnTo>
                  <a:pt x="1138428" y="189737"/>
                </a:lnTo>
                <a:lnTo>
                  <a:pt x="1131649" y="139303"/>
                </a:lnTo>
                <a:lnTo>
                  <a:pt x="1112520" y="93980"/>
                </a:lnTo>
                <a:lnTo>
                  <a:pt x="1082849" y="55578"/>
                </a:lnTo>
                <a:lnTo>
                  <a:pt x="1044448" y="25908"/>
                </a:lnTo>
                <a:lnTo>
                  <a:pt x="999124" y="6778"/>
                </a:lnTo>
                <a:lnTo>
                  <a:pt x="94869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6204" y="1385316"/>
            <a:ext cx="1138555" cy="1359535"/>
          </a:xfrm>
          <a:custGeom>
            <a:avLst/>
            <a:gdLst/>
            <a:ahLst/>
            <a:cxnLst/>
            <a:rect l="l" t="t" r="r" b="b"/>
            <a:pathLst>
              <a:path w="1138554" h="1359535">
                <a:moveTo>
                  <a:pt x="0" y="189737"/>
                </a:moveTo>
                <a:lnTo>
                  <a:pt x="6778" y="139303"/>
                </a:lnTo>
                <a:lnTo>
                  <a:pt x="25907" y="93979"/>
                </a:lnTo>
                <a:lnTo>
                  <a:pt x="55578" y="55578"/>
                </a:lnTo>
                <a:lnTo>
                  <a:pt x="93979" y="25907"/>
                </a:lnTo>
                <a:lnTo>
                  <a:pt x="139303" y="6778"/>
                </a:lnTo>
                <a:lnTo>
                  <a:pt x="189737" y="0"/>
                </a:lnTo>
                <a:lnTo>
                  <a:pt x="948690" y="0"/>
                </a:lnTo>
                <a:lnTo>
                  <a:pt x="999124" y="6778"/>
                </a:lnTo>
                <a:lnTo>
                  <a:pt x="1044448" y="25908"/>
                </a:lnTo>
                <a:lnTo>
                  <a:pt x="1082849" y="55578"/>
                </a:lnTo>
                <a:lnTo>
                  <a:pt x="1112520" y="93980"/>
                </a:lnTo>
                <a:lnTo>
                  <a:pt x="1131649" y="139303"/>
                </a:lnTo>
                <a:lnTo>
                  <a:pt x="1138428" y="189737"/>
                </a:lnTo>
                <a:lnTo>
                  <a:pt x="1138428" y="1169670"/>
                </a:lnTo>
                <a:lnTo>
                  <a:pt x="1131649" y="1220104"/>
                </a:lnTo>
                <a:lnTo>
                  <a:pt x="1112520" y="1265428"/>
                </a:lnTo>
                <a:lnTo>
                  <a:pt x="1082849" y="1303829"/>
                </a:lnTo>
                <a:lnTo>
                  <a:pt x="1044447" y="1333500"/>
                </a:lnTo>
                <a:lnTo>
                  <a:pt x="999124" y="1352629"/>
                </a:lnTo>
                <a:lnTo>
                  <a:pt x="948690" y="1359408"/>
                </a:lnTo>
                <a:lnTo>
                  <a:pt x="189737" y="1359408"/>
                </a:lnTo>
                <a:lnTo>
                  <a:pt x="139303" y="1352629"/>
                </a:lnTo>
                <a:lnTo>
                  <a:pt x="93979" y="1333500"/>
                </a:lnTo>
                <a:lnTo>
                  <a:pt x="55578" y="1303829"/>
                </a:lnTo>
                <a:lnTo>
                  <a:pt x="25907" y="1265427"/>
                </a:lnTo>
                <a:lnTo>
                  <a:pt x="6778" y="1220104"/>
                </a:lnTo>
                <a:lnTo>
                  <a:pt x="0" y="1169670"/>
                </a:lnTo>
                <a:lnTo>
                  <a:pt x="0" y="18973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68802" y="1475485"/>
            <a:ext cx="713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Process</a:t>
            </a:r>
            <a:r>
              <a:rPr sz="1400" b="1" spc="-1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60035" y="1386839"/>
            <a:ext cx="1140460" cy="1359535"/>
          </a:xfrm>
          <a:custGeom>
            <a:avLst/>
            <a:gdLst/>
            <a:ahLst/>
            <a:cxnLst/>
            <a:rect l="l" t="t" r="r" b="b"/>
            <a:pathLst>
              <a:path w="1140460" h="1359535">
                <a:moveTo>
                  <a:pt x="949960" y="0"/>
                </a:moveTo>
                <a:lnTo>
                  <a:pt x="189991" y="0"/>
                </a:lnTo>
                <a:lnTo>
                  <a:pt x="139494" y="6788"/>
                </a:lnTo>
                <a:lnTo>
                  <a:pt x="94111" y="25945"/>
                </a:lnTo>
                <a:lnTo>
                  <a:pt x="55657" y="55657"/>
                </a:lnTo>
                <a:lnTo>
                  <a:pt x="25945" y="94111"/>
                </a:lnTo>
                <a:lnTo>
                  <a:pt x="6788" y="139494"/>
                </a:lnTo>
                <a:lnTo>
                  <a:pt x="0" y="189992"/>
                </a:lnTo>
                <a:lnTo>
                  <a:pt x="0" y="1169415"/>
                </a:lnTo>
                <a:lnTo>
                  <a:pt x="6788" y="1219913"/>
                </a:lnTo>
                <a:lnTo>
                  <a:pt x="25945" y="1265296"/>
                </a:lnTo>
                <a:lnTo>
                  <a:pt x="55657" y="1303750"/>
                </a:lnTo>
                <a:lnTo>
                  <a:pt x="94111" y="1333462"/>
                </a:lnTo>
                <a:lnTo>
                  <a:pt x="139494" y="1352619"/>
                </a:lnTo>
                <a:lnTo>
                  <a:pt x="189991" y="1359408"/>
                </a:lnTo>
                <a:lnTo>
                  <a:pt x="949960" y="1359408"/>
                </a:lnTo>
                <a:lnTo>
                  <a:pt x="1000457" y="1352619"/>
                </a:lnTo>
                <a:lnTo>
                  <a:pt x="1045840" y="1333462"/>
                </a:lnTo>
                <a:lnTo>
                  <a:pt x="1084294" y="1303750"/>
                </a:lnTo>
                <a:lnTo>
                  <a:pt x="1114006" y="1265296"/>
                </a:lnTo>
                <a:lnTo>
                  <a:pt x="1133163" y="1219913"/>
                </a:lnTo>
                <a:lnTo>
                  <a:pt x="1139952" y="1169415"/>
                </a:lnTo>
                <a:lnTo>
                  <a:pt x="1139952" y="189992"/>
                </a:lnTo>
                <a:lnTo>
                  <a:pt x="1133163" y="139494"/>
                </a:lnTo>
                <a:lnTo>
                  <a:pt x="1114006" y="94111"/>
                </a:lnTo>
                <a:lnTo>
                  <a:pt x="1084294" y="55657"/>
                </a:lnTo>
                <a:lnTo>
                  <a:pt x="1045840" y="25945"/>
                </a:lnTo>
                <a:lnTo>
                  <a:pt x="1000457" y="6788"/>
                </a:lnTo>
                <a:lnTo>
                  <a:pt x="94996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0035" y="1386839"/>
            <a:ext cx="1140460" cy="1359535"/>
          </a:xfrm>
          <a:custGeom>
            <a:avLst/>
            <a:gdLst/>
            <a:ahLst/>
            <a:cxnLst/>
            <a:rect l="l" t="t" r="r" b="b"/>
            <a:pathLst>
              <a:path w="1140460" h="1359535">
                <a:moveTo>
                  <a:pt x="0" y="189992"/>
                </a:moveTo>
                <a:lnTo>
                  <a:pt x="6788" y="139494"/>
                </a:lnTo>
                <a:lnTo>
                  <a:pt x="25945" y="94111"/>
                </a:lnTo>
                <a:lnTo>
                  <a:pt x="55657" y="55657"/>
                </a:lnTo>
                <a:lnTo>
                  <a:pt x="94111" y="25945"/>
                </a:lnTo>
                <a:lnTo>
                  <a:pt x="139494" y="6788"/>
                </a:lnTo>
                <a:lnTo>
                  <a:pt x="189991" y="0"/>
                </a:lnTo>
                <a:lnTo>
                  <a:pt x="949960" y="0"/>
                </a:lnTo>
                <a:lnTo>
                  <a:pt x="1000457" y="6788"/>
                </a:lnTo>
                <a:lnTo>
                  <a:pt x="1045840" y="25945"/>
                </a:lnTo>
                <a:lnTo>
                  <a:pt x="1084294" y="55657"/>
                </a:lnTo>
                <a:lnTo>
                  <a:pt x="1114006" y="94111"/>
                </a:lnTo>
                <a:lnTo>
                  <a:pt x="1133163" y="139494"/>
                </a:lnTo>
                <a:lnTo>
                  <a:pt x="1139952" y="189992"/>
                </a:lnTo>
                <a:lnTo>
                  <a:pt x="1139952" y="1169415"/>
                </a:lnTo>
                <a:lnTo>
                  <a:pt x="1133163" y="1219913"/>
                </a:lnTo>
                <a:lnTo>
                  <a:pt x="1114006" y="1265296"/>
                </a:lnTo>
                <a:lnTo>
                  <a:pt x="1084294" y="1303750"/>
                </a:lnTo>
                <a:lnTo>
                  <a:pt x="1045840" y="1333462"/>
                </a:lnTo>
                <a:lnTo>
                  <a:pt x="1000457" y="1352619"/>
                </a:lnTo>
                <a:lnTo>
                  <a:pt x="949960" y="1359408"/>
                </a:lnTo>
                <a:lnTo>
                  <a:pt x="189991" y="1359408"/>
                </a:lnTo>
                <a:lnTo>
                  <a:pt x="139494" y="1352619"/>
                </a:lnTo>
                <a:lnTo>
                  <a:pt x="94111" y="1333462"/>
                </a:lnTo>
                <a:lnTo>
                  <a:pt x="55657" y="1303750"/>
                </a:lnTo>
                <a:lnTo>
                  <a:pt x="25945" y="1265296"/>
                </a:lnTo>
                <a:lnTo>
                  <a:pt x="6788" y="1219913"/>
                </a:lnTo>
                <a:lnTo>
                  <a:pt x="0" y="1169415"/>
                </a:lnTo>
                <a:lnTo>
                  <a:pt x="0" y="18999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73522" y="1477009"/>
            <a:ext cx="713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Process</a:t>
            </a:r>
            <a:r>
              <a:rPr sz="1400" b="1" spc="-10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03291" y="1735835"/>
            <a:ext cx="873251" cy="873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5296" y="1767839"/>
            <a:ext cx="758951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5296" y="1767839"/>
            <a:ext cx="759460" cy="759460"/>
          </a:xfrm>
          <a:custGeom>
            <a:avLst/>
            <a:gdLst/>
            <a:ahLst/>
            <a:cxnLst/>
            <a:rect l="l" t="t" r="r" b="b"/>
            <a:pathLst>
              <a:path w="759460" h="759460">
                <a:moveTo>
                  <a:pt x="0" y="379475"/>
                </a:moveTo>
                <a:lnTo>
                  <a:pt x="2957" y="331881"/>
                </a:lnTo>
                <a:lnTo>
                  <a:pt x="11591" y="286048"/>
                </a:lnTo>
                <a:lnTo>
                  <a:pt x="25546" y="242334"/>
                </a:lnTo>
                <a:lnTo>
                  <a:pt x="44467" y="201095"/>
                </a:lnTo>
                <a:lnTo>
                  <a:pt x="67997" y="162685"/>
                </a:lnTo>
                <a:lnTo>
                  <a:pt x="95781" y="127462"/>
                </a:lnTo>
                <a:lnTo>
                  <a:pt x="127462" y="95781"/>
                </a:lnTo>
                <a:lnTo>
                  <a:pt x="162685" y="67997"/>
                </a:lnTo>
                <a:lnTo>
                  <a:pt x="201095" y="44467"/>
                </a:lnTo>
                <a:lnTo>
                  <a:pt x="242334" y="25546"/>
                </a:lnTo>
                <a:lnTo>
                  <a:pt x="286048" y="11591"/>
                </a:lnTo>
                <a:lnTo>
                  <a:pt x="331881" y="2957"/>
                </a:lnTo>
                <a:lnTo>
                  <a:pt x="379475" y="0"/>
                </a:lnTo>
                <a:lnTo>
                  <a:pt x="427070" y="2957"/>
                </a:lnTo>
                <a:lnTo>
                  <a:pt x="472903" y="11591"/>
                </a:lnTo>
                <a:lnTo>
                  <a:pt x="516617" y="25546"/>
                </a:lnTo>
                <a:lnTo>
                  <a:pt x="557856" y="44467"/>
                </a:lnTo>
                <a:lnTo>
                  <a:pt x="596266" y="67997"/>
                </a:lnTo>
                <a:lnTo>
                  <a:pt x="631489" y="95781"/>
                </a:lnTo>
                <a:lnTo>
                  <a:pt x="663170" y="127462"/>
                </a:lnTo>
                <a:lnTo>
                  <a:pt x="690954" y="162685"/>
                </a:lnTo>
                <a:lnTo>
                  <a:pt x="714484" y="201095"/>
                </a:lnTo>
                <a:lnTo>
                  <a:pt x="733405" y="242334"/>
                </a:lnTo>
                <a:lnTo>
                  <a:pt x="747360" y="286048"/>
                </a:lnTo>
                <a:lnTo>
                  <a:pt x="755994" y="331881"/>
                </a:lnTo>
                <a:lnTo>
                  <a:pt x="758951" y="379475"/>
                </a:lnTo>
                <a:lnTo>
                  <a:pt x="755994" y="427070"/>
                </a:lnTo>
                <a:lnTo>
                  <a:pt x="747360" y="472903"/>
                </a:lnTo>
                <a:lnTo>
                  <a:pt x="733405" y="516617"/>
                </a:lnTo>
                <a:lnTo>
                  <a:pt x="714484" y="557856"/>
                </a:lnTo>
                <a:lnTo>
                  <a:pt x="690954" y="596266"/>
                </a:lnTo>
                <a:lnTo>
                  <a:pt x="663170" y="631489"/>
                </a:lnTo>
                <a:lnTo>
                  <a:pt x="631489" y="663170"/>
                </a:lnTo>
                <a:lnTo>
                  <a:pt x="596266" y="690954"/>
                </a:lnTo>
                <a:lnTo>
                  <a:pt x="557856" y="714484"/>
                </a:lnTo>
                <a:lnTo>
                  <a:pt x="516617" y="733405"/>
                </a:lnTo>
                <a:lnTo>
                  <a:pt x="472903" y="747360"/>
                </a:lnTo>
                <a:lnTo>
                  <a:pt x="427070" y="755994"/>
                </a:lnTo>
                <a:lnTo>
                  <a:pt x="379475" y="758951"/>
                </a:lnTo>
                <a:lnTo>
                  <a:pt x="331881" y="755994"/>
                </a:lnTo>
                <a:lnTo>
                  <a:pt x="286048" y="747360"/>
                </a:lnTo>
                <a:lnTo>
                  <a:pt x="242334" y="733405"/>
                </a:lnTo>
                <a:lnTo>
                  <a:pt x="201095" y="714484"/>
                </a:lnTo>
                <a:lnTo>
                  <a:pt x="162685" y="690954"/>
                </a:lnTo>
                <a:lnTo>
                  <a:pt x="127462" y="663170"/>
                </a:lnTo>
                <a:lnTo>
                  <a:pt x="95781" y="631489"/>
                </a:lnTo>
                <a:lnTo>
                  <a:pt x="67997" y="596266"/>
                </a:lnTo>
                <a:lnTo>
                  <a:pt x="44467" y="557856"/>
                </a:lnTo>
                <a:lnTo>
                  <a:pt x="25546" y="516617"/>
                </a:lnTo>
                <a:lnTo>
                  <a:pt x="11591" y="472903"/>
                </a:lnTo>
                <a:lnTo>
                  <a:pt x="2957" y="427070"/>
                </a:lnTo>
                <a:lnTo>
                  <a:pt x="0" y="379475"/>
                </a:lnTo>
                <a:close/>
              </a:path>
            </a:pathLst>
          </a:custGeom>
          <a:ln w="12192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4421" y="3219450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24421" y="3219450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57821" y="3219450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7821" y="3219450"/>
            <a:ext cx="381000" cy="1066800"/>
          </a:xfrm>
          <a:custGeom>
            <a:avLst/>
            <a:gdLst/>
            <a:ahLst/>
            <a:cxnLst/>
            <a:rect l="l" t="t" r="r" b="b"/>
            <a:pathLst>
              <a:path w="381000" h="1066800">
                <a:moveTo>
                  <a:pt x="0" y="1066800"/>
                </a:moveTo>
                <a:lnTo>
                  <a:pt x="381000" y="1066800"/>
                </a:lnTo>
                <a:lnTo>
                  <a:pt x="381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43217" y="2993390"/>
            <a:ext cx="332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90715" y="2993390"/>
            <a:ext cx="3149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ecv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3379" y="1621536"/>
            <a:ext cx="705637" cy="4983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3379" y="1627593"/>
            <a:ext cx="707148" cy="52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859" y="1652016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60" y="387096"/>
                </a:lnTo>
                <a:lnTo>
                  <a:pt x="594360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859" y="1652016"/>
            <a:ext cx="594360" cy="387350"/>
          </a:xfrm>
          <a:custGeom>
            <a:avLst/>
            <a:gdLst/>
            <a:ahLst/>
            <a:cxnLst/>
            <a:rect l="l" t="t" r="r" b="b"/>
            <a:pathLst>
              <a:path w="594360" h="387350">
                <a:moveTo>
                  <a:pt x="0" y="387096"/>
                </a:moveTo>
                <a:lnTo>
                  <a:pt x="594360" y="387096"/>
                </a:lnTo>
                <a:lnTo>
                  <a:pt x="594360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2787" y="1685035"/>
            <a:ext cx="47815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ory  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66316" y="4065981"/>
            <a:ext cx="458749" cy="275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13560" y="4093464"/>
            <a:ext cx="368807" cy="1859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13560" y="4093464"/>
            <a:ext cx="368935" cy="186055"/>
          </a:xfrm>
          <a:custGeom>
            <a:avLst/>
            <a:gdLst/>
            <a:ahLst/>
            <a:cxnLst/>
            <a:rect l="l" t="t" r="r" b="b"/>
            <a:pathLst>
              <a:path w="368935" h="186054">
                <a:moveTo>
                  <a:pt x="0" y="185928"/>
                </a:moveTo>
                <a:lnTo>
                  <a:pt x="368807" y="185928"/>
                </a:lnTo>
                <a:lnTo>
                  <a:pt x="368807" y="0"/>
                </a:lnTo>
                <a:lnTo>
                  <a:pt x="0" y="0"/>
                </a:lnTo>
                <a:lnTo>
                  <a:pt x="0" y="18592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7201" y="2064257"/>
            <a:ext cx="1159510" cy="1905"/>
          </a:xfrm>
          <a:custGeom>
            <a:avLst/>
            <a:gdLst/>
            <a:ahLst/>
            <a:cxnLst/>
            <a:rect l="l" t="t" r="r" b="b"/>
            <a:pathLst>
              <a:path w="1159510" h="1905">
                <a:moveTo>
                  <a:pt x="1159129" y="1396"/>
                </a:moveTo>
                <a:lnTo>
                  <a:pt x="0" y="0"/>
                </a:lnTo>
              </a:path>
            </a:pathLst>
          </a:custGeom>
          <a:ln w="50292">
            <a:solidFill>
              <a:srgbClr val="C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76551" y="2049398"/>
            <a:ext cx="251460" cy="2070735"/>
          </a:xfrm>
          <a:custGeom>
            <a:avLst/>
            <a:gdLst/>
            <a:ahLst/>
            <a:cxnLst/>
            <a:rect l="l" t="t" r="r" b="b"/>
            <a:pathLst>
              <a:path w="251460" h="2070735">
                <a:moveTo>
                  <a:pt x="121031" y="0"/>
                </a:moveTo>
                <a:lnTo>
                  <a:pt x="70739" y="762"/>
                </a:lnTo>
                <a:lnTo>
                  <a:pt x="72009" y="76200"/>
                </a:lnTo>
                <a:lnTo>
                  <a:pt x="122174" y="75437"/>
                </a:lnTo>
                <a:lnTo>
                  <a:pt x="121031" y="0"/>
                </a:lnTo>
                <a:close/>
              </a:path>
              <a:path w="251460" h="2070735">
                <a:moveTo>
                  <a:pt x="123062" y="125729"/>
                </a:moveTo>
                <a:lnTo>
                  <a:pt x="72771" y="126491"/>
                </a:lnTo>
                <a:lnTo>
                  <a:pt x="73660" y="176784"/>
                </a:lnTo>
                <a:lnTo>
                  <a:pt x="123825" y="176022"/>
                </a:lnTo>
                <a:lnTo>
                  <a:pt x="123062" y="125729"/>
                </a:lnTo>
                <a:close/>
              </a:path>
              <a:path w="251460" h="2070735">
                <a:moveTo>
                  <a:pt x="124714" y="226313"/>
                </a:moveTo>
                <a:lnTo>
                  <a:pt x="74422" y="227075"/>
                </a:lnTo>
                <a:lnTo>
                  <a:pt x="75311" y="277367"/>
                </a:lnTo>
                <a:lnTo>
                  <a:pt x="125475" y="276478"/>
                </a:lnTo>
                <a:lnTo>
                  <a:pt x="124714" y="226313"/>
                </a:lnTo>
                <a:close/>
              </a:path>
              <a:path w="251460" h="2070735">
                <a:moveTo>
                  <a:pt x="126365" y="326771"/>
                </a:moveTo>
                <a:lnTo>
                  <a:pt x="76073" y="327660"/>
                </a:lnTo>
                <a:lnTo>
                  <a:pt x="76962" y="377951"/>
                </a:lnTo>
                <a:lnTo>
                  <a:pt x="127127" y="377063"/>
                </a:lnTo>
                <a:lnTo>
                  <a:pt x="126365" y="326771"/>
                </a:lnTo>
                <a:close/>
              </a:path>
              <a:path w="251460" h="2070735">
                <a:moveTo>
                  <a:pt x="128016" y="427354"/>
                </a:moveTo>
                <a:lnTo>
                  <a:pt x="77724" y="428243"/>
                </a:lnTo>
                <a:lnTo>
                  <a:pt x="78612" y="478536"/>
                </a:lnTo>
                <a:lnTo>
                  <a:pt x="128778" y="477647"/>
                </a:lnTo>
                <a:lnTo>
                  <a:pt x="128016" y="427354"/>
                </a:lnTo>
                <a:close/>
              </a:path>
              <a:path w="251460" h="2070735">
                <a:moveTo>
                  <a:pt x="129667" y="527938"/>
                </a:moveTo>
                <a:lnTo>
                  <a:pt x="79375" y="528827"/>
                </a:lnTo>
                <a:lnTo>
                  <a:pt x="80264" y="579120"/>
                </a:lnTo>
                <a:lnTo>
                  <a:pt x="130429" y="578230"/>
                </a:lnTo>
                <a:lnTo>
                  <a:pt x="129667" y="527938"/>
                </a:lnTo>
                <a:close/>
              </a:path>
              <a:path w="251460" h="2070735">
                <a:moveTo>
                  <a:pt x="131318" y="628523"/>
                </a:moveTo>
                <a:lnTo>
                  <a:pt x="81025" y="629412"/>
                </a:lnTo>
                <a:lnTo>
                  <a:pt x="81915" y="679703"/>
                </a:lnTo>
                <a:lnTo>
                  <a:pt x="132080" y="678814"/>
                </a:lnTo>
                <a:lnTo>
                  <a:pt x="131318" y="628523"/>
                </a:lnTo>
                <a:close/>
              </a:path>
              <a:path w="251460" h="2070735">
                <a:moveTo>
                  <a:pt x="132969" y="729106"/>
                </a:moveTo>
                <a:lnTo>
                  <a:pt x="82677" y="729868"/>
                </a:lnTo>
                <a:lnTo>
                  <a:pt x="83439" y="780161"/>
                </a:lnTo>
                <a:lnTo>
                  <a:pt x="133731" y="779399"/>
                </a:lnTo>
                <a:lnTo>
                  <a:pt x="132969" y="729106"/>
                </a:lnTo>
                <a:close/>
              </a:path>
              <a:path w="251460" h="2070735">
                <a:moveTo>
                  <a:pt x="134620" y="829690"/>
                </a:moveTo>
                <a:lnTo>
                  <a:pt x="84328" y="830452"/>
                </a:lnTo>
                <a:lnTo>
                  <a:pt x="85090" y="880745"/>
                </a:lnTo>
                <a:lnTo>
                  <a:pt x="135381" y="879983"/>
                </a:lnTo>
                <a:lnTo>
                  <a:pt x="134620" y="829690"/>
                </a:lnTo>
                <a:close/>
              </a:path>
              <a:path w="251460" h="2070735">
                <a:moveTo>
                  <a:pt x="136271" y="930275"/>
                </a:moveTo>
                <a:lnTo>
                  <a:pt x="85979" y="931037"/>
                </a:lnTo>
                <a:lnTo>
                  <a:pt x="86741" y="981328"/>
                </a:lnTo>
                <a:lnTo>
                  <a:pt x="137033" y="980566"/>
                </a:lnTo>
                <a:lnTo>
                  <a:pt x="136271" y="930275"/>
                </a:lnTo>
                <a:close/>
              </a:path>
              <a:path w="251460" h="2070735">
                <a:moveTo>
                  <a:pt x="137922" y="1030859"/>
                </a:moveTo>
                <a:lnTo>
                  <a:pt x="87630" y="1031621"/>
                </a:lnTo>
                <a:lnTo>
                  <a:pt x="88392" y="1081913"/>
                </a:lnTo>
                <a:lnTo>
                  <a:pt x="138684" y="1081151"/>
                </a:lnTo>
                <a:lnTo>
                  <a:pt x="137922" y="1030859"/>
                </a:lnTo>
                <a:close/>
              </a:path>
              <a:path w="251460" h="2070735">
                <a:moveTo>
                  <a:pt x="139573" y="1131442"/>
                </a:moveTo>
                <a:lnTo>
                  <a:pt x="89281" y="1132204"/>
                </a:lnTo>
                <a:lnTo>
                  <a:pt x="90043" y="1182497"/>
                </a:lnTo>
                <a:lnTo>
                  <a:pt x="140335" y="1181735"/>
                </a:lnTo>
                <a:lnTo>
                  <a:pt x="139573" y="1131442"/>
                </a:lnTo>
                <a:close/>
              </a:path>
              <a:path w="251460" h="2070735">
                <a:moveTo>
                  <a:pt x="141224" y="1231900"/>
                </a:moveTo>
                <a:lnTo>
                  <a:pt x="90931" y="1232789"/>
                </a:lnTo>
                <a:lnTo>
                  <a:pt x="91693" y="1283080"/>
                </a:lnTo>
                <a:lnTo>
                  <a:pt x="141986" y="1282191"/>
                </a:lnTo>
                <a:lnTo>
                  <a:pt x="141224" y="1231900"/>
                </a:lnTo>
                <a:close/>
              </a:path>
              <a:path w="251460" h="2070735">
                <a:moveTo>
                  <a:pt x="142875" y="1332484"/>
                </a:moveTo>
                <a:lnTo>
                  <a:pt x="92583" y="1333373"/>
                </a:lnTo>
                <a:lnTo>
                  <a:pt x="93345" y="1383664"/>
                </a:lnTo>
                <a:lnTo>
                  <a:pt x="143637" y="1382776"/>
                </a:lnTo>
                <a:lnTo>
                  <a:pt x="142875" y="1332484"/>
                </a:lnTo>
                <a:close/>
              </a:path>
              <a:path w="251460" h="2070735">
                <a:moveTo>
                  <a:pt x="144525" y="1433067"/>
                </a:moveTo>
                <a:lnTo>
                  <a:pt x="94234" y="1433956"/>
                </a:lnTo>
                <a:lnTo>
                  <a:pt x="94996" y="1484249"/>
                </a:lnTo>
                <a:lnTo>
                  <a:pt x="145287" y="1483360"/>
                </a:lnTo>
                <a:lnTo>
                  <a:pt x="144525" y="1433067"/>
                </a:lnTo>
                <a:close/>
              </a:path>
              <a:path w="251460" h="2070735">
                <a:moveTo>
                  <a:pt x="146177" y="1533652"/>
                </a:moveTo>
                <a:lnTo>
                  <a:pt x="95885" y="1534540"/>
                </a:lnTo>
                <a:lnTo>
                  <a:pt x="96647" y="1584833"/>
                </a:lnTo>
                <a:lnTo>
                  <a:pt x="146939" y="1583944"/>
                </a:lnTo>
                <a:lnTo>
                  <a:pt x="146177" y="1533652"/>
                </a:lnTo>
                <a:close/>
              </a:path>
              <a:path w="251460" h="2070735">
                <a:moveTo>
                  <a:pt x="147828" y="1634236"/>
                </a:moveTo>
                <a:lnTo>
                  <a:pt x="97536" y="1635125"/>
                </a:lnTo>
                <a:lnTo>
                  <a:pt x="98298" y="1685289"/>
                </a:lnTo>
                <a:lnTo>
                  <a:pt x="148590" y="1684527"/>
                </a:lnTo>
                <a:lnTo>
                  <a:pt x="147828" y="1634236"/>
                </a:lnTo>
                <a:close/>
              </a:path>
              <a:path w="251460" h="2070735">
                <a:moveTo>
                  <a:pt x="149479" y="1734820"/>
                </a:moveTo>
                <a:lnTo>
                  <a:pt x="99187" y="1735582"/>
                </a:lnTo>
                <a:lnTo>
                  <a:pt x="99949" y="1785874"/>
                </a:lnTo>
                <a:lnTo>
                  <a:pt x="150241" y="1785112"/>
                </a:lnTo>
                <a:lnTo>
                  <a:pt x="149479" y="1734820"/>
                </a:lnTo>
                <a:close/>
              </a:path>
              <a:path w="251460" h="2070735">
                <a:moveTo>
                  <a:pt x="0" y="1820926"/>
                </a:moveTo>
                <a:lnTo>
                  <a:pt x="129793" y="2070227"/>
                </a:lnTo>
                <a:lnTo>
                  <a:pt x="202147" y="1919477"/>
                </a:lnTo>
                <a:lnTo>
                  <a:pt x="127381" y="1919477"/>
                </a:lnTo>
                <a:lnTo>
                  <a:pt x="0" y="1820926"/>
                </a:lnTo>
                <a:close/>
              </a:path>
              <a:path w="251460" h="2070735">
                <a:moveTo>
                  <a:pt x="251460" y="1816734"/>
                </a:moveTo>
                <a:lnTo>
                  <a:pt x="127381" y="1919477"/>
                </a:lnTo>
                <a:lnTo>
                  <a:pt x="202147" y="1919477"/>
                </a:lnTo>
                <a:lnTo>
                  <a:pt x="251460" y="1816734"/>
                </a:lnTo>
                <a:close/>
              </a:path>
              <a:path w="251460" h="2070735">
                <a:moveTo>
                  <a:pt x="151130" y="1835403"/>
                </a:moveTo>
                <a:lnTo>
                  <a:pt x="100837" y="1836165"/>
                </a:lnTo>
                <a:lnTo>
                  <a:pt x="101600" y="1886458"/>
                </a:lnTo>
                <a:lnTo>
                  <a:pt x="151892" y="1885695"/>
                </a:lnTo>
                <a:lnTo>
                  <a:pt x="151130" y="18354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1600" y="3649217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09700" y="5067300"/>
            <a:ext cx="6233160" cy="17145"/>
          </a:xfrm>
          <a:custGeom>
            <a:avLst/>
            <a:gdLst/>
            <a:ahLst/>
            <a:cxnLst/>
            <a:rect l="l" t="t" r="r" b="b"/>
            <a:pathLst>
              <a:path w="6233159" h="17145">
                <a:moveTo>
                  <a:pt x="0" y="16763"/>
                </a:moveTo>
                <a:lnTo>
                  <a:pt x="6233033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76388" y="2223516"/>
            <a:ext cx="8890" cy="2844165"/>
          </a:xfrm>
          <a:custGeom>
            <a:avLst/>
            <a:gdLst/>
            <a:ahLst/>
            <a:cxnLst/>
            <a:rect l="l" t="t" r="r" b="b"/>
            <a:pathLst>
              <a:path w="8890" h="2844165">
                <a:moveTo>
                  <a:pt x="8381" y="2843911"/>
                </a:moveTo>
                <a:lnTo>
                  <a:pt x="0" y="0"/>
                </a:lnTo>
              </a:path>
            </a:pathLst>
          </a:custGeom>
          <a:ln w="76200">
            <a:solidFill>
              <a:srgbClr val="E4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4904" y="2051291"/>
            <a:ext cx="705637" cy="4968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904" y="2057361"/>
            <a:ext cx="707148" cy="521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384" y="2081783"/>
            <a:ext cx="594360" cy="386080"/>
          </a:xfrm>
          <a:custGeom>
            <a:avLst/>
            <a:gdLst/>
            <a:ahLst/>
            <a:cxnLst/>
            <a:rect l="l" t="t" r="r" b="b"/>
            <a:pathLst>
              <a:path w="594360" h="386080">
                <a:moveTo>
                  <a:pt x="0" y="385572"/>
                </a:moveTo>
                <a:lnTo>
                  <a:pt x="594360" y="385572"/>
                </a:lnTo>
                <a:lnTo>
                  <a:pt x="594360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384" y="2081783"/>
            <a:ext cx="594360" cy="386080"/>
          </a:xfrm>
          <a:custGeom>
            <a:avLst/>
            <a:gdLst/>
            <a:ahLst/>
            <a:cxnLst/>
            <a:rect l="l" t="t" r="r" b="b"/>
            <a:pathLst>
              <a:path w="594360" h="386080">
                <a:moveTo>
                  <a:pt x="0" y="385572"/>
                </a:moveTo>
                <a:lnTo>
                  <a:pt x="594360" y="385572"/>
                </a:lnTo>
                <a:lnTo>
                  <a:pt x="594360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4312" y="2114550"/>
            <a:ext cx="47815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ory  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67284" y="2471915"/>
            <a:ext cx="705637" cy="4968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284" y="2477985"/>
            <a:ext cx="707148" cy="521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7763" y="2502407"/>
            <a:ext cx="594360" cy="386080"/>
          </a:xfrm>
          <a:custGeom>
            <a:avLst/>
            <a:gdLst/>
            <a:ahLst/>
            <a:cxnLst/>
            <a:rect l="l" t="t" r="r" b="b"/>
            <a:pathLst>
              <a:path w="594360" h="386080">
                <a:moveTo>
                  <a:pt x="0" y="385572"/>
                </a:moveTo>
                <a:lnTo>
                  <a:pt x="594360" y="385572"/>
                </a:lnTo>
                <a:lnTo>
                  <a:pt x="594360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solidFill>
            <a:srgbClr val="D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7763" y="2502407"/>
            <a:ext cx="594360" cy="386080"/>
          </a:xfrm>
          <a:custGeom>
            <a:avLst/>
            <a:gdLst/>
            <a:ahLst/>
            <a:cxnLst/>
            <a:rect l="l" t="t" r="r" b="b"/>
            <a:pathLst>
              <a:path w="594360" h="386080">
                <a:moveTo>
                  <a:pt x="0" y="385572"/>
                </a:moveTo>
                <a:lnTo>
                  <a:pt x="594360" y="385572"/>
                </a:lnTo>
                <a:lnTo>
                  <a:pt x="594360" y="0"/>
                </a:lnTo>
                <a:lnTo>
                  <a:pt x="0" y="0"/>
                </a:lnTo>
                <a:lnTo>
                  <a:pt x="0" y="385572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57301" y="2535428"/>
            <a:ext cx="47815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ory  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98219" y="1845564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1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7363" y="2290572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0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1267" y="2686811"/>
            <a:ext cx="151130" cy="635"/>
          </a:xfrm>
          <a:custGeom>
            <a:avLst/>
            <a:gdLst/>
            <a:ahLst/>
            <a:cxnLst/>
            <a:rect l="l" t="t" r="r" b="b"/>
            <a:pathLst>
              <a:path w="151130" h="635">
                <a:moveTo>
                  <a:pt x="0" y="0"/>
                </a:moveTo>
                <a:lnTo>
                  <a:pt x="151003" y="380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43330" y="2290762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881" y="0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8532" y="1850135"/>
            <a:ext cx="3175" cy="442595"/>
          </a:xfrm>
          <a:custGeom>
            <a:avLst/>
            <a:gdLst/>
            <a:ahLst/>
            <a:cxnLst/>
            <a:rect l="l" t="t" r="r" b="b"/>
            <a:pathLst>
              <a:path w="3175" h="442594">
                <a:moveTo>
                  <a:pt x="2793" y="0"/>
                </a:moveTo>
                <a:lnTo>
                  <a:pt x="0" y="442213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0055" y="2243327"/>
            <a:ext cx="3175" cy="442595"/>
          </a:xfrm>
          <a:custGeom>
            <a:avLst/>
            <a:gdLst/>
            <a:ahLst/>
            <a:cxnLst/>
            <a:rect l="l" t="t" r="r" b="b"/>
            <a:pathLst>
              <a:path w="3175" h="442594">
                <a:moveTo>
                  <a:pt x="2793" y="0"/>
                </a:moveTo>
                <a:lnTo>
                  <a:pt x="0" y="442213"/>
                </a:lnTo>
              </a:path>
            </a:pathLst>
          </a:custGeom>
          <a:ln w="64008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62418" y="2102104"/>
            <a:ext cx="457834" cy="228600"/>
          </a:xfrm>
          <a:custGeom>
            <a:avLst/>
            <a:gdLst/>
            <a:ahLst/>
            <a:cxnLst/>
            <a:rect l="l" t="t" r="r" b="b"/>
            <a:pathLst>
              <a:path w="457834" h="228600">
                <a:moveTo>
                  <a:pt x="306197" y="0"/>
                </a:moveTo>
                <a:lnTo>
                  <a:pt x="356477" y="76521"/>
                </a:lnTo>
                <a:lnTo>
                  <a:pt x="381888" y="76708"/>
                </a:lnTo>
                <a:lnTo>
                  <a:pt x="381380" y="152908"/>
                </a:lnTo>
                <a:lnTo>
                  <a:pt x="355823" y="152908"/>
                </a:lnTo>
                <a:lnTo>
                  <a:pt x="304546" y="228600"/>
                </a:lnTo>
                <a:lnTo>
                  <a:pt x="407082" y="152908"/>
                </a:lnTo>
                <a:lnTo>
                  <a:pt x="381380" y="152908"/>
                </a:lnTo>
                <a:lnTo>
                  <a:pt x="407335" y="152721"/>
                </a:lnTo>
                <a:lnTo>
                  <a:pt x="457834" y="115443"/>
                </a:lnTo>
                <a:lnTo>
                  <a:pt x="306197" y="0"/>
                </a:lnTo>
                <a:close/>
              </a:path>
              <a:path w="457834" h="228600">
                <a:moveTo>
                  <a:pt x="381634" y="114808"/>
                </a:moveTo>
                <a:lnTo>
                  <a:pt x="355950" y="152721"/>
                </a:lnTo>
                <a:lnTo>
                  <a:pt x="381380" y="152908"/>
                </a:lnTo>
                <a:lnTo>
                  <a:pt x="381634" y="114808"/>
                </a:lnTo>
                <a:close/>
              </a:path>
              <a:path w="457834" h="228600">
                <a:moveTo>
                  <a:pt x="507" y="73913"/>
                </a:moveTo>
                <a:lnTo>
                  <a:pt x="0" y="150113"/>
                </a:lnTo>
                <a:lnTo>
                  <a:pt x="355950" y="152721"/>
                </a:lnTo>
                <a:lnTo>
                  <a:pt x="381634" y="114808"/>
                </a:lnTo>
                <a:lnTo>
                  <a:pt x="356477" y="76521"/>
                </a:lnTo>
                <a:lnTo>
                  <a:pt x="507" y="73913"/>
                </a:lnTo>
                <a:close/>
              </a:path>
              <a:path w="457834" h="228600">
                <a:moveTo>
                  <a:pt x="356477" y="76521"/>
                </a:moveTo>
                <a:lnTo>
                  <a:pt x="381634" y="114808"/>
                </a:lnTo>
                <a:lnTo>
                  <a:pt x="381888" y="76708"/>
                </a:lnTo>
                <a:lnTo>
                  <a:pt x="356477" y="76521"/>
                </a:lnTo>
                <a:close/>
              </a:path>
            </a:pathLst>
          </a:custGeom>
          <a:solidFill>
            <a:srgbClr val="E4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13176" y="1735835"/>
            <a:ext cx="874763" cy="8732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45179" y="1767839"/>
            <a:ext cx="760476" cy="758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45179" y="1767839"/>
            <a:ext cx="760730" cy="759460"/>
          </a:xfrm>
          <a:custGeom>
            <a:avLst/>
            <a:gdLst/>
            <a:ahLst/>
            <a:cxnLst/>
            <a:rect l="l" t="t" r="r" b="b"/>
            <a:pathLst>
              <a:path w="760729" h="759460">
                <a:moveTo>
                  <a:pt x="0" y="379475"/>
                </a:moveTo>
                <a:lnTo>
                  <a:pt x="2961" y="331881"/>
                </a:lnTo>
                <a:lnTo>
                  <a:pt x="11609" y="286048"/>
                </a:lnTo>
                <a:lnTo>
                  <a:pt x="25587" y="242334"/>
                </a:lnTo>
                <a:lnTo>
                  <a:pt x="44539" y="201095"/>
                </a:lnTo>
                <a:lnTo>
                  <a:pt x="68110" y="162685"/>
                </a:lnTo>
                <a:lnTo>
                  <a:pt x="95943" y="127462"/>
                </a:lnTo>
                <a:lnTo>
                  <a:pt x="127683" y="95781"/>
                </a:lnTo>
                <a:lnTo>
                  <a:pt x="162974" y="67997"/>
                </a:lnTo>
                <a:lnTo>
                  <a:pt x="201460" y="44467"/>
                </a:lnTo>
                <a:lnTo>
                  <a:pt x="242785" y="25546"/>
                </a:lnTo>
                <a:lnTo>
                  <a:pt x="286594" y="11591"/>
                </a:lnTo>
                <a:lnTo>
                  <a:pt x="332530" y="2957"/>
                </a:lnTo>
                <a:lnTo>
                  <a:pt x="380238" y="0"/>
                </a:lnTo>
                <a:lnTo>
                  <a:pt x="427945" y="2957"/>
                </a:lnTo>
                <a:lnTo>
                  <a:pt x="473881" y="11591"/>
                </a:lnTo>
                <a:lnTo>
                  <a:pt x="517690" y="25546"/>
                </a:lnTo>
                <a:lnTo>
                  <a:pt x="559015" y="44467"/>
                </a:lnTo>
                <a:lnTo>
                  <a:pt x="597501" y="67997"/>
                </a:lnTo>
                <a:lnTo>
                  <a:pt x="632792" y="95781"/>
                </a:lnTo>
                <a:lnTo>
                  <a:pt x="664532" y="127462"/>
                </a:lnTo>
                <a:lnTo>
                  <a:pt x="692365" y="162685"/>
                </a:lnTo>
                <a:lnTo>
                  <a:pt x="715936" y="201095"/>
                </a:lnTo>
                <a:lnTo>
                  <a:pt x="734888" y="242334"/>
                </a:lnTo>
                <a:lnTo>
                  <a:pt x="748866" y="286048"/>
                </a:lnTo>
                <a:lnTo>
                  <a:pt x="757514" y="331881"/>
                </a:lnTo>
                <a:lnTo>
                  <a:pt x="760476" y="379475"/>
                </a:lnTo>
                <a:lnTo>
                  <a:pt x="757514" y="427070"/>
                </a:lnTo>
                <a:lnTo>
                  <a:pt x="748866" y="472903"/>
                </a:lnTo>
                <a:lnTo>
                  <a:pt x="734888" y="516617"/>
                </a:lnTo>
                <a:lnTo>
                  <a:pt x="715936" y="557856"/>
                </a:lnTo>
                <a:lnTo>
                  <a:pt x="692365" y="596266"/>
                </a:lnTo>
                <a:lnTo>
                  <a:pt x="664532" y="631489"/>
                </a:lnTo>
                <a:lnTo>
                  <a:pt x="632792" y="663170"/>
                </a:lnTo>
                <a:lnTo>
                  <a:pt x="597501" y="690954"/>
                </a:lnTo>
                <a:lnTo>
                  <a:pt x="559015" y="714484"/>
                </a:lnTo>
                <a:lnTo>
                  <a:pt x="517690" y="733405"/>
                </a:lnTo>
                <a:lnTo>
                  <a:pt x="473881" y="747360"/>
                </a:lnTo>
                <a:lnTo>
                  <a:pt x="427945" y="755994"/>
                </a:lnTo>
                <a:lnTo>
                  <a:pt x="380238" y="758951"/>
                </a:lnTo>
                <a:lnTo>
                  <a:pt x="332530" y="755994"/>
                </a:lnTo>
                <a:lnTo>
                  <a:pt x="286594" y="747360"/>
                </a:lnTo>
                <a:lnTo>
                  <a:pt x="242785" y="733405"/>
                </a:lnTo>
                <a:lnTo>
                  <a:pt x="201460" y="714484"/>
                </a:lnTo>
                <a:lnTo>
                  <a:pt x="162974" y="690954"/>
                </a:lnTo>
                <a:lnTo>
                  <a:pt x="127683" y="663170"/>
                </a:lnTo>
                <a:lnTo>
                  <a:pt x="95943" y="631489"/>
                </a:lnTo>
                <a:lnTo>
                  <a:pt x="68110" y="596266"/>
                </a:lnTo>
                <a:lnTo>
                  <a:pt x="44539" y="557856"/>
                </a:lnTo>
                <a:lnTo>
                  <a:pt x="25587" y="516617"/>
                </a:lnTo>
                <a:lnTo>
                  <a:pt x="11609" y="472903"/>
                </a:lnTo>
                <a:lnTo>
                  <a:pt x="2961" y="427070"/>
                </a:lnTo>
                <a:lnTo>
                  <a:pt x="0" y="379475"/>
                </a:lnTo>
                <a:close/>
              </a:path>
            </a:pathLst>
          </a:custGeom>
          <a:ln w="12192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8765793" y="6520612"/>
            <a:ext cx="2571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91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442" y="922782"/>
            <a:ext cx="1176655" cy="39941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Calibri"/>
                <a:cs typeface="Calibri"/>
              </a:rPr>
              <a:t>Process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278" y="933450"/>
            <a:ext cx="1316990" cy="39941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Calibri"/>
                <a:cs typeface="Calibri"/>
              </a:rPr>
              <a:t>Process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3879" y="1069847"/>
            <a:ext cx="0" cy="2356485"/>
          </a:xfrm>
          <a:custGeom>
            <a:avLst/>
            <a:gdLst/>
            <a:ahLst/>
            <a:cxnLst/>
            <a:rect l="l" t="t" r="r" b="b"/>
            <a:pathLst>
              <a:path h="2356485">
                <a:moveTo>
                  <a:pt x="0" y="0"/>
                </a:moveTo>
                <a:lnTo>
                  <a:pt x="0" y="235610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8835" y="3166871"/>
            <a:ext cx="108648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RECV(data)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9490" y="1604772"/>
            <a:ext cx="1597660" cy="1717039"/>
          </a:xfrm>
          <a:custGeom>
            <a:avLst/>
            <a:gdLst/>
            <a:ahLst/>
            <a:cxnLst/>
            <a:rect l="l" t="t" r="r" b="b"/>
            <a:pathLst>
              <a:path w="1597660" h="1717039">
                <a:moveTo>
                  <a:pt x="1547150" y="1684197"/>
                </a:moveTo>
                <a:lnTo>
                  <a:pt x="1525905" y="1703958"/>
                </a:lnTo>
                <a:lnTo>
                  <a:pt x="1597152" y="1716786"/>
                </a:lnTo>
                <a:lnTo>
                  <a:pt x="1594827" y="1694814"/>
                </a:lnTo>
                <a:lnTo>
                  <a:pt x="1557020" y="1694814"/>
                </a:lnTo>
                <a:lnTo>
                  <a:pt x="1547150" y="1684197"/>
                </a:lnTo>
                <a:close/>
              </a:path>
              <a:path w="1597660" h="1717039">
                <a:moveTo>
                  <a:pt x="1568338" y="1664489"/>
                </a:moveTo>
                <a:lnTo>
                  <a:pt x="1547150" y="1684197"/>
                </a:lnTo>
                <a:lnTo>
                  <a:pt x="1557020" y="1694814"/>
                </a:lnTo>
                <a:lnTo>
                  <a:pt x="1578229" y="1675129"/>
                </a:lnTo>
                <a:lnTo>
                  <a:pt x="1568338" y="1664489"/>
                </a:lnTo>
                <a:close/>
              </a:path>
              <a:path w="1597660" h="1717039">
                <a:moveTo>
                  <a:pt x="1589532" y="1644777"/>
                </a:moveTo>
                <a:lnTo>
                  <a:pt x="1568338" y="1664489"/>
                </a:lnTo>
                <a:lnTo>
                  <a:pt x="1578229" y="1675129"/>
                </a:lnTo>
                <a:lnTo>
                  <a:pt x="1557020" y="1694814"/>
                </a:lnTo>
                <a:lnTo>
                  <a:pt x="1594827" y="1694814"/>
                </a:lnTo>
                <a:lnTo>
                  <a:pt x="1589532" y="1644777"/>
                </a:lnTo>
                <a:close/>
              </a:path>
              <a:path w="1597660" h="1717039">
                <a:moveTo>
                  <a:pt x="21209" y="0"/>
                </a:moveTo>
                <a:lnTo>
                  <a:pt x="0" y="19812"/>
                </a:lnTo>
                <a:lnTo>
                  <a:pt x="1547150" y="1684197"/>
                </a:lnTo>
                <a:lnTo>
                  <a:pt x="1568338" y="1664489"/>
                </a:lnTo>
                <a:lnTo>
                  <a:pt x="21209" y="0"/>
                </a:lnTo>
                <a:close/>
              </a:path>
            </a:pathLst>
          </a:custGeom>
          <a:solidFill>
            <a:srgbClr val="1E1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19647" y="1552321"/>
            <a:ext cx="16954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  E  L  A  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4738" y="1430274"/>
            <a:ext cx="222885" cy="2075814"/>
          </a:xfrm>
          <a:custGeom>
            <a:avLst/>
            <a:gdLst/>
            <a:ahLst/>
            <a:cxnLst/>
            <a:rect l="l" t="t" r="r" b="b"/>
            <a:pathLst>
              <a:path w="222885" h="2075814">
                <a:moveTo>
                  <a:pt x="222504" y="2075688"/>
                </a:moveTo>
                <a:lnTo>
                  <a:pt x="179189" y="2074237"/>
                </a:lnTo>
                <a:lnTo>
                  <a:pt x="143827" y="2070274"/>
                </a:lnTo>
                <a:lnTo>
                  <a:pt x="119991" y="2064383"/>
                </a:lnTo>
                <a:lnTo>
                  <a:pt x="111251" y="2057146"/>
                </a:lnTo>
                <a:lnTo>
                  <a:pt x="111251" y="1056386"/>
                </a:lnTo>
                <a:lnTo>
                  <a:pt x="102512" y="1049148"/>
                </a:lnTo>
                <a:lnTo>
                  <a:pt x="78676" y="1043257"/>
                </a:lnTo>
                <a:lnTo>
                  <a:pt x="43314" y="1039294"/>
                </a:lnTo>
                <a:lnTo>
                  <a:pt x="0" y="1037843"/>
                </a:lnTo>
                <a:lnTo>
                  <a:pt x="43314" y="1036393"/>
                </a:lnTo>
                <a:lnTo>
                  <a:pt x="78676" y="1032430"/>
                </a:lnTo>
                <a:lnTo>
                  <a:pt x="102512" y="1026539"/>
                </a:lnTo>
                <a:lnTo>
                  <a:pt x="111251" y="1019301"/>
                </a:lnTo>
                <a:lnTo>
                  <a:pt x="111251" y="18541"/>
                </a:lnTo>
                <a:lnTo>
                  <a:pt x="119991" y="11304"/>
                </a:lnTo>
                <a:lnTo>
                  <a:pt x="143827" y="5413"/>
                </a:lnTo>
                <a:lnTo>
                  <a:pt x="179189" y="1450"/>
                </a:lnTo>
                <a:lnTo>
                  <a:pt x="222504" y="0"/>
                </a:lnTo>
              </a:path>
            </a:pathLst>
          </a:custGeom>
          <a:ln w="28956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3081" y="1459991"/>
            <a:ext cx="2508250" cy="153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60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SEND(data)</a:t>
            </a:r>
            <a:endParaRPr sz="1800">
              <a:latin typeface="Calibri"/>
              <a:cs typeface="Calibri"/>
            </a:endParaRPr>
          </a:p>
          <a:p>
            <a:pPr marL="12700" marR="1587500" indent="46990" algn="just">
              <a:lnSpc>
                <a:spcPct val="100000"/>
              </a:lnSpc>
              <a:spcBef>
                <a:spcPts val="1115"/>
              </a:spcBef>
            </a:pPr>
            <a:r>
              <a:rPr sz="1800" spc="-15" dirty="0">
                <a:latin typeface="Calibri"/>
                <a:cs typeface="Calibri"/>
              </a:rPr>
              <a:t>Even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sending 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 </a:t>
            </a:r>
            <a:r>
              <a:rPr sz="1800" spc="-10" dirty="0">
                <a:latin typeface="Calibri"/>
                <a:cs typeface="Calibri"/>
              </a:rPr>
              <a:t>delayed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3442" y="3827526"/>
            <a:ext cx="1074420" cy="36893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35"/>
              </a:spcBef>
            </a:pPr>
            <a:r>
              <a:rPr sz="1800" b="1" spc="-5" dirty="0">
                <a:latin typeface="Calibri"/>
                <a:cs typeface="Calibri"/>
              </a:rPr>
              <a:t>Process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6285" y="3822953"/>
            <a:ext cx="1316990" cy="401320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30"/>
              </a:spcBef>
            </a:pPr>
            <a:r>
              <a:rPr sz="2000" b="1" spc="-5" dirty="0">
                <a:latin typeface="Calibri"/>
                <a:cs typeface="Calibri"/>
              </a:rPr>
              <a:t>Process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73879" y="3968496"/>
            <a:ext cx="0" cy="2356485"/>
          </a:xfrm>
          <a:custGeom>
            <a:avLst/>
            <a:gdLst/>
            <a:ahLst/>
            <a:cxnLst/>
            <a:rect l="l" t="t" r="r" b="b"/>
            <a:pathLst>
              <a:path h="2356485">
                <a:moveTo>
                  <a:pt x="0" y="0"/>
                </a:moveTo>
                <a:lnTo>
                  <a:pt x="0" y="235610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6401" y="4358894"/>
            <a:ext cx="9779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PUT(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48760" y="4498975"/>
            <a:ext cx="1862455" cy="236220"/>
          </a:xfrm>
          <a:custGeom>
            <a:avLst/>
            <a:gdLst/>
            <a:ahLst/>
            <a:cxnLst/>
            <a:rect l="l" t="t" r="r" b="b"/>
            <a:pathLst>
              <a:path w="1862454" h="236220">
                <a:moveTo>
                  <a:pt x="1803098" y="207487"/>
                </a:moveTo>
                <a:lnTo>
                  <a:pt x="1800225" y="236219"/>
                </a:lnTo>
                <a:lnTo>
                  <a:pt x="1845393" y="208914"/>
                </a:lnTo>
                <a:lnTo>
                  <a:pt x="1817497" y="208914"/>
                </a:lnTo>
                <a:lnTo>
                  <a:pt x="1803098" y="207487"/>
                </a:lnTo>
                <a:close/>
              </a:path>
              <a:path w="1862454" h="236220">
                <a:moveTo>
                  <a:pt x="1805981" y="178655"/>
                </a:moveTo>
                <a:lnTo>
                  <a:pt x="1803098" y="207487"/>
                </a:lnTo>
                <a:lnTo>
                  <a:pt x="1817497" y="208914"/>
                </a:lnTo>
                <a:lnTo>
                  <a:pt x="1820417" y="180086"/>
                </a:lnTo>
                <a:lnTo>
                  <a:pt x="1805981" y="178655"/>
                </a:lnTo>
                <a:close/>
              </a:path>
              <a:path w="1862454" h="236220">
                <a:moveTo>
                  <a:pt x="1808861" y="149860"/>
                </a:moveTo>
                <a:lnTo>
                  <a:pt x="1805981" y="178655"/>
                </a:lnTo>
                <a:lnTo>
                  <a:pt x="1820417" y="180086"/>
                </a:lnTo>
                <a:lnTo>
                  <a:pt x="1817497" y="208914"/>
                </a:lnTo>
                <a:lnTo>
                  <a:pt x="1845393" y="208914"/>
                </a:lnTo>
                <a:lnTo>
                  <a:pt x="1862201" y="198755"/>
                </a:lnTo>
                <a:lnTo>
                  <a:pt x="1808861" y="149860"/>
                </a:lnTo>
                <a:close/>
              </a:path>
              <a:path w="1862454" h="236220">
                <a:moveTo>
                  <a:pt x="2793" y="0"/>
                </a:moveTo>
                <a:lnTo>
                  <a:pt x="0" y="28701"/>
                </a:lnTo>
                <a:lnTo>
                  <a:pt x="1803098" y="207487"/>
                </a:lnTo>
                <a:lnTo>
                  <a:pt x="1805981" y="178655"/>
                </a:lnTo>
                <a:lnTo>
                  <a:pt x="2793" y="0"/>
                </a:lnTo>
                <a:close/>
              </a:path>
            </a:pathLst>
          </a:custGeom>
          <a:solidFill>
            <a:srgbClr val="1E1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19647" y="4450969"/>
            <a:ext cx="169545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  E  L  A  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94738" y="4328921"/>
            <a:ext cx="222885" cy="2075814"/>
          </a:xfrm>
          <a:custGeom>
            <a:avLst/>
            <a:gdLst/>
            <a:ahLst/>
            <a:cxnLst/>
            <a:rect l="l" t="t" r="r" b="b"/>
            <a:pathLst>
              <a:path w="222885" h="2075814">
                <a:moveTo>
                  <a:pt x="222504" y="2075688"/>
                </a:moveTo>
                <a:lnTo>
                  <a:pt x="179189" y="2074230"/>
                </a:lnTo>
                <a:lnTo>
                  <a:pt x="143827" y="2070255"/>
                </a:lnTo>
                <a:lnTo>
                  <a:pt x="119991" y="2064361"/>
                </a:lnTo>
                <a:lnTo>
                  <a:pt x="111251" y="2057145"/>
                </a:lnTo>
                <a:lnTo>
                  <a:pt x="111251" y="1056386"/>
                </a:lnTo>
                <a:lnTo>
                  <a:pt x="102512" y="1049148"/>
                </a:lnTo>
                <a:lnTo>
                  <a:pt x="78676" y="1043257"/>
                </a:lnTo>
                <a:lnTo>
                  <a:pt x="43314" y="1039294"/>
                </a:lnTo>
                <a:lnTo>
                  <a:pt x="0" y="1037843"/>
                </a:lnTo>
                <a:lnTo>
                  <a:pt x="43314" y="1036393"/>
                </a:lnTo>
                <a:lnTo>
                  <a:pt x="78676" y="1032430"/>
                </a:lnTo>
                <a:lnTo>
                  <a:pt x="102512" y="1026539"/>
                </a:lnTo>
                <a:lnTo>
                  <a:pt x="111251" y="1019301"/>
                </a:lnTo>
                <a:lnTo>
                  <a:pt x="111251" y="18541"/>
                </a:lnTo>
                <a:lnTo>
                  <a:pt x="119991" y="11304"/>
                </a:lnTo>
                <a:lnTo>
                  <a:pt x="143827" y="5413"/>
                </a:lnTo>
                <a:lnTo>
                  <a:pt x="179189" y="1450"/>
                </a:lnTo>
                <a:lnTo>
                  <a:pt x="222504" y="0"/>
                </a:lnTo>
              </a:path>
            </a:pathLst>
          </a:custGeom>
          <a:ln w="28956">
            <a:solidFill>
              <a:srgbClr val="1E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5273" y="4603369"/>
            <a:ext cx="900430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Delay </a:t>
            </a:r>
            <a:r>
              <a:rPr sz="1800" spc="-5" dirty="0">
                <a:latin typeface="Calibri"/>
                <a:cs typeface="Calibri"/>
              </a:rPr>
              <a:t>in 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 </a:t>
            </a:r>
            <a:r>
              <a:rPr sz="1800" spc="-5" dirty="0">
                <a:latin typeface="Calibri"/>
                <a:cs typeface="Calibri"/>
              </a:rPr>
              <a:t>does not  </a:t>
            </a:r>
            <a:r>
              <a:rPr sz="1800" spc="-15" dirty="0">
                <a:latin typeface="Calibri"/>
                <a:cs typeface="Calibri"/>
              </a:rPr>
              <a:t>affect 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1607" y="4996307"/>
            <a:ext cx="9639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GET(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99739" y="5135879"/>
            <a:ext cx="1931670" cy="715645"/>
          </a:xfrm>
          <a:custGeom>
            <a:avLst/>
            <a:gdLst/>
            <a:ahLst/>
            <a:cxnLst/>
            <a:rect l="l" t="t" r="r" b="b"/>
            <a:pathLst>
              <a:path w="1931670" h="715645">
                <a:moveTo>
                  <a:pt x="123698" y="580847"/>
                </a:moveTo>
                <a:lnTo>
                  <a:pt x="116712" y="584949"/>
                </a:lnTo>
                <a:lnTo>
                  <a:pt x="9144" y="649224"/>
                </a:lnTo>
                <a:lnTo>
                  <a:pt x="124968" y="715264"/>
                </a:lnTo>
                <a:lnTo>
                  <a:pt x="133858" y="712838"/>
                </a:lnTo>
                <a:lnTo>
                  <a:pt x="141732" y="698944"/>
                </a:lnTo>
                <a:lnTo>
                  <a:pt x="139319" y="690105"/>
                </a:lnTo>
                <a:lnTo>
                  <a:pt x="92435" y="663409"/>
                </a:lnTo>
                <a:lnTo>
                  <a:pt x="37973" y="663409"/>
                </a:lnTo>
                <a:lnTo>
                  <a:pt x="37719" y="634453"/>
                </a:lnTo>
                <a:lnTo>
                  <a:pt x="91193" y="633914"/>
                </a:lnTo>
                <a:lnTo>
                  <a:pt x="138430" y="605713"/>
                </a:lnTo>
                <a:lnTo>
                  <a:pt x="140715" y="596823"/>
                </a:lnTo>
                <a:lnTo>
                  <a:pt x="136651" y="589965"/>
                </a:lnTo>
                <a:lnTo>
                  <a:pt x="132461" y="583095"/>
                </a:lnTo>
                <a:lnTo>
                  <a:pt x="123698" y="580847"/>
                </a:lnTo>
                <a:close/>
              </a:path>
              <a:path w="1931670" h="715645">
                <a:moveTo>
                  <a:pt x="91193" y="633914"/>
                </a:moveTo>
                <a:lnTo>
                  <a:pt x="37719" y="634453"/>
                </a:lnTo>
                <a:lnTo>
                  <a:pt x="37973" y="663409"/>
                </a:lnTo>
                <a:lnTo>
                  <a:pt x="91483" y="662867"/>
                </a:lnTo>
                <a:lnTo>
                  <a:pt x="88846" y="661365"/>
                </a:lnTo>
                <a:lnTo>
                  <a:pt x="45212" y="661365"/>
                </a:lnTo>
                <a:lnTo>
                  <a:pt x="44958" y="636358"/>
                </a:lnTo>
                <a:lnTo>
                  <a:pt x="87098" y="636358"/>
                </a:lnTo>
                <a:lnTo>
                  <a:pt x="91193" y="633914"/>
                </a:lnTo>
                <a:close/>
              </a:path>
              <a:path w="1931670" h="715645">
                <a:moveTo>
                  <a:pt x="91483" y="662867"/>
                </a:moveTo>
                <a:lnTo>
                  <a:pt x="37973" y="663409"/>
                </a:lnTo>
                <a:lnTo>
                  <a:pt x="92435" y="663409"/>
                </a:lnTo>
                <a:lnTo>
                  <a:pt x="91483" y="662867"/>
                </a:lnTo>
                <a:close/>
              </a:path>
              <a:path w="1931670" h="715645">
                <a:moveTo>
                  <a:pt x="1882805" y="365774"/>
                </a:moveTo>
                <a:lnTo>
                  <a:pt x="1843277" y="393446"/>
                </a:lnTo>
                <a:lnTo>
                  <a:pt x="1784350" y="421132"/>
                </a:lnTo>
                <a:lnTo>
                  <a:pt x="1748027" y="434848"/>
                </a:lnTo>
                <a:lnTo>
                  <a:pt x="1707388" y="448564"/>
                </a:lnTo>
                <a:lnTo>
                  <a:pt x="1662684" y="461899"/>
                </a:lnTo>
                <a:lnTo>
                  <a:pt x="1614043" y="475030"/>
                </a:lnTo>
                <a:lnTo>
                  <a:pt x="1561591" y="487908"/>
                </a:lnTo>
                <a:lnTo>
                  <a:pt x="1505585" y="500507"/>
                </a:lnTo>
                <a:lnTo>
                  <a:pt x="1446402" y="512648"/>
                </a:lnTo>
                <a:lnTo>
                  <a:pt x="1383919" y="524408"/>
                </a:lnTo>
                <a:lnTo>
                  <a:pt x="1318514" y="535800"/>
                </a:lnTo>
                <a:lnTo>
                  <a:pt x="1250188" y="546633"/>
                </a:lnTo>
                <a:lnTo>
                  <a:pt x="1179322" y="557085"/>
                </a:lnTo>
                <a:lnTo>
                  <a:pt x="1105915" y="566966"/>
                </a:lnTo>
                <a:lnTo>
                  <a:pt x="1030351" y="576275"/>
                </a:lnTo>
                <a:lnTo>
                  <a:pt x="952626" y="585025"/>
                </a:lnTo>
                <a:lnTo>
                  <a:pt x="872998" y="593191"/>
                </a:lnTo>
                <a:lnTo>
                  <a:pt x="708533" y="607555"/>
                </a:lnTo>
                <a:lnTo>
                  <a:pt x="538607" y="619061"/>
                </a:lnTo>
                <a:lnTo>
                  <a:pt x="364363" y="627621"/>
                </a:lnTo>
                <a:lnTo>
                  <a:pt x="187451" y="632942"/>
                </a:lnTo>
                <a:lnTo>
                  <a:pt x="91193" y="633914"/>
                </a:lnTo>
                <a:lnTo>
                  <a:pt x="66520" y="648644"/>
                </a:lnTo>
                <a:lnTo>
                  <a:pt x="91483" y="662867"/>
                </a:lnTo>
                <a:lnTo>
                  <a:pt x="188340" y="661885"/>
                </a:lnTo>
                <a:lnTo>
                  <a:pt x="365760" y="656539"/>
                </a:lnTo>
                <a:lnTo>
                  <a:pt x="540512" y="647954"/>
                </a:lnTo>
                <a:lnTo>
                  <a:pt x="710946" y="636409"/>
                </a:lnTo>
                <a:lnTo>
                  <a:pt x="875919" y="621995"/>
                </a:lnTo>
                <a:lnTo>
                  <a:pt x="955928" y="613791"/>
                </a:lnTo>
                <a:lnTo>
                  <a:pt x="1033780" y="605015"/>
                </a:lnTo>
                <a:lnTo>
                  <a:pt x="1109852" y="595655"/>
                </a:lnTo>
                <a:lnTo>
                  <a:pt x="1183513" y="585724"/>
                </a:lnTo>
                <a:lnTo>
                  <a:pt x="1254760" y="575221"/>
                </a:lnTo>
                <a:lnTo>
                  <a:pt x="1323466" y="564337"/>
                </a:lnTo>
                <a:lnTo>
                  <a:pt x="1389252" y="552869"/>
                </a:lnTo>
                <a:lnTo>
                  <a:pt x="1452118" y="541007"/>
                </a:lnTo>
                <a:lnTo>
                  <a:pt x="1511935" y="528764"/>
                </a:lnTo>
                <a:lnTo>
                  <a:pt x="1568450" y="516026"/>
                </a:lnTo>
                <a:lnTo>
                  <a:pt x="1621536" y="502996"/>
                </a:lnTo>
                <a:lnTo>
                  <a:pt x="1670939" y="489635"/>
                </a:lnTo>
                <a:lnTo>
                  <a:pt x="1716532" y="475970"/>
                </a:lnTo>
                <a:lnTo>
                  <a:pt x="1758314" y="461886"/>
                </a:lnTo>
                <a:lnTo>
                  <a:pt x="1795907" y="447548"/>
                </a:lnTo>
                <a:lnTo>
                  <a:pt x="1858645" y="417957"/>
                </a:lnTo>
                <a:lnTo>
                  <a:pt x="1902333" y="387223"/>
                </a:lnTo>
                <a:lnTo>
                  <a:pt x="1918843" y="368554"/>
                </a:lnTo>
                <a:lnTo>
                  <a:pt x="1919901" y="366649"/>
                </a:lnTo>
                <a:lnTo>
                  <a:pt x="1882013" y="366649"/>
                </a:lnTo>
                <a:lnTo>
                  <a:pt x="1882805" y="365774"/>
                </a:lnTo>
                <a:close/>
              </a:path>
              <a:path w="1931670" h="715645">
                <a:moveTo>
                  <a:pt x="44958" y="636358"/>
                </a:moveTo>
                <a:lnTo>
                  <a:pt x="45212" y="661365"/>
                </a:lnTo>
                <a:lnTo>
                  <a:pt x="66520" y="648644"/>
                </a:lnTo>
                <a:lnTo>
                  <a:pt x="44958" y="636358"/>
                </a:lnTo>
                <a:close/>
              </a:path>
              <a:path w="1931670" h="715645">
                <a:moveTo>
                  <a:pt x="66520" y="648644"/>
                </a:moveTo>
                <a:lnTo>
                  <a:pt x="45212" y="661365"/>
                </a:lnTo>
                <a:lnTo>
                  <a:pt x="88846" y="661365"/>
                </a:lnTo>
                <a:lnTo>
                  <a:pt x="66520" y="648644"/>
                </a:lnTo>
                <a:close/>
              </a:path>
              <a:path w="1931670" h="715645">
                <a:moveTo>
                  <a:pt x="87098" y="636358"/>
                </a:moveTo>
                <a:lnTo>
                  <a:pt x="44958" y="636358"/>
                </a:lnTo>
                <a:lnTo>
                  <a:pt x="66520" y="648644"/>
                </a:lnTo>
                <a:lnTo>
                  <a:pt x="87098" y="636358"/>
                </a:lnTo>
                <a:close/>
              </a:path>
              <a:path w="1931670" h="715645">
                <a:moveTo>
                  <a:pt x="1883790" y="364998"/>
                </a:moveTo>
                <a:lnTo>
                  <a:pt x="1882805" y="365774"/>
                </a:lnTo>
                <a:lnTo>
                  <a:pt x="1882013" y="366649"/>
                </a:lnTo>
                <a:lnTo>
                  <a:pt x="1883790" y="364998"/>
                </a:lnTo>
                <a:close/>
              </a:path>
              <a:path w="1931670" h="715645">
                <a:moveTo>
                  <a:pt x="1920818" y="364998"/>
                </a:moveTo>
                <a:lnTo>
                  <a:pt x="1883790" y="364998"/>
                </a:lnTo>
                <a:lnTo>
                  <a:pt x="1882013" y="366649"/>
                </a:lnTo>
                <a:lnTo>
                  <a:pt x="1919901" y="366649"/>
                </a:lnTo>
                <a:lnTo>
                  <a:pt x="1920818" y="364998"/>
                </a:lnTo>
                <a:close/>
              </a:path>
              <a:path w="1931670" h="715645">
                <a:moveTo>
                  <a:pt x="1894234" y="353159"/>
                </a:moveTo>
                <a:lnTo>
                  <a:pt x="1882805" y="365774"/>
                </a:lnTo>
                <a:lnTo>
                  <a:pt x="1883790" y="364998"/>
                </a:lnTo>
                <a:lnTo>
                  <a:pt x="1920818" y="364998"/>
                </a:lnTo>
                <a:lnTo>
                  <a:pt x="1926604" y="354584"/>
                </a:lnTo>
                <a:lnTo>
                  <a:pt x="1893443" y="354584"/>
                </a:lnTo>
                <a:lnTo>
                  <a:pt x="1894234" y="353159"/>
                </a:lnTo>
                <a:close/>
              </a:path>
              <a:path w="1931670" h="715645">
                <a:moveTo>
                  <a:pt x="1895475" y="351790"/>
                </a:moveTo>
                <a:lnTo>
                  <a:pt x="1894234" y="353159"/>
                </a:lnTo>
                <a:lnTo>
                  <a:pt x="1893443" y="354584"/>
                </a:lnTo>
                <a:lnTo>
                  <a:pt x="1895475" y="351790"/>
                </a:lnTo>
                <a:close/>
              </a:path>
              <a:path w="1931670" h="715645">
                <a:moveTo>
                  <a:pt x="1927963" y="351790"/>
                </a:moveTo>
                <a:lnTo>
                  <a:pt x="1895475" y="351790"/>
                </a:lnTo>
                <a:lnTo>
                  <a:pt x="1893443" y="354584"/>
                </a:lnTo>
                <a:lnTo>
                  <a:pt x="1926604" y="354584"/>
                </a:lnTo>
                <a:lnTo>
                  <a:pt x="1927098" y="353695"/>
                </a:lnTo>
                <a:lnTo>
                  <a:pt x="1927963" y="351790"/>
                </a:lnTo>
                <a:close/>
              </a:path>
              <a:path w="1931670" h="715645">
                <a:moveTo>
                  <a:pt x="1900591" y="341716"/>
                </a:moveTo>
                <a:lnTo>
                  <a:pt x="1894234" y="353159"/>
                </a:lnTo>
                <a:lnTo>
                  <a:pt x="1895475" y="351790"/>
                </a:lnTo>
                <a:lnTo>
                  <a:pt x="1927963" y="351790"/>
                </a:lnTo>
                <a:lnTo>
                  <a:pt x="1928368" y="350901"/>
                </a:lnTo>
                <a:lnTo>
                  <a:pt x="1928622" y="349377"/>
                </a:lnTo>
                <a:lnTo>
                  <a:pt x="1929624" y="344043"/>
                </a:lnTo>
                <a:lnTo>
                  <a:pt x="1900174" y="344043"/>
                </a:lnTo>
                <a:lnTo>
                  <a:pt x="1900591" y="341716"/>
                </a:lnTo>
                <a:close/>
              </a:path>
              <a:path w="1931670" h="715645">
                <a:moveTo>
                  <a:pt x="1901698" y="339725"/>
                </a:moveTo>
                <a:lnTo>
                  <a:pt x="1900591" y="341716"/>
                </a:lnTo>
                <a:lnTo>
                  <a:pt x="1900174" y="344043"/>
                </a:lnTo>
                <a:lnTo>
                  <a:pt x="1901698" y="339725"/>
                </a:lnTo>
                <a:close/>
              </a:path>
              <a:path w="1931670" h="715645">
                <a:moveTo>
                  <a:pt x="1930436" y="339725"/>
                </a:moveTo>
                <a:lnTo>
                  <a:pt x="1901698" y="339725"/>
                </a:lnTo>
                <a:lnTo>
                  <a:pt x="1900174" y="344043"/>
                </a:lnTo>
                <a:lnTo>
                  <a:pt x="1929624" y="344043"/>
                </a:lnTo>
                <a:lnTo>
                  <a:pt x="1930436" y="339725"/>
                </a:lnTo>
                <a:close/>
              </a:path>
              <a:path w="1931670" h="715645">
                <a:moveTo>
                  <a:pt x="1902362" y="331851"/>
                </a:moveTo>
                <a:lnTo>
                  <a:pt x="1900591" y="341716"/>
                </a:lnTo>
                <a:lnTo>
                  <a:pt x="1901698" y="339725"/>
                </a:lnTo>
                <a:lnTo>
                  <a:pt x="1930436" y="339725"/>
                </a:lnTo>
                <a:lnTo>
                  <a:pt x="1931415" y="334518"/>
                </a:lnTo>
                <a:lnTo>
                  <a:pt x="1902840" y="334518"/>
                </a:lnTo>
                <a:lnTo>
                  <a:pt x="1902362" y="331851"/>
                </a:lnTo>
                <a:close/>
              </a:path>
              <a:path w="1931670" h="715645">
                <a:moveTo>
                  <a:pt x="1902840" y="329184"/>
                </a:moveTo>
                <a:lnTo>
                  <a:pt x="1902362" y="331851"/>
                </a:lnTo>
                <a:lnTo>
                  <a:pt x="1902840" y="334518"/>
                </a:lnTo>
                <a:lnTo>
                  <a:pt x="1902840" y="329184"/>
                </a:lnTo>
                <a:close/>
              </a:path>
              <a:path w="1931670" h="715645">
                <a:moveTo>
                  <a:pt x="1931415" y="329184"/>
                </a:moveTo>
                <a:lnTo>
                  <a:pt x="1902840" y="329184"/>
                </a:lnTo>
                <a:lnTo>
                  <a:pt x="1902840" y="334518"/>
                </a:lnTo>
                <a:lnTo>
                  <a:pt x="1931415" y="334518"/>
                </a:lnTo>
                <a:lnTo>
                  <a:pt x="1931670" y="332740"/>
                </a:lnTo>
                <a:lnTo>
                  <a:pt x="1931670" y="330962"/>
                </a:lnTo>
                <a:lnTo>
                  <a:pt x="1931415" y="329184"/>
                </a:lnTo>
                <a:close/>
              </a:path>
              <a:path w="1931670" h="715645">
                <a:moveTo>
                  <a:pt x="1900591" y="321985"/>
                </a:moveTo>
                <a:lnTo>
                  <a:pt x="1902362" y="331851"/>
                </a:lnTo>
                <a:lnTo>
                  <a:pt x="1902840" y="329184"/>
                </a:lnTo>
                <a:lnTo>
                  <a:pt x="1931415" y="329184"/>
                </a:lnTo>
                <a:lnTo>
                  <a:pt x="1930436" y="323977"/>
                </a:lnTo>
                <a:lnTo>
                  <a:pt x="1901698" y="323977"/>
                </a:lnTo>
                <a:lnTo>
                  <a:pt x="1900591" y="321985"/>
                </a:lnTo>
                <a:close/>
              </a:path>
              <a:path w="1931670" h="715645">
                <a:moveTo>
                  <a:pt x="1900174" y="319659"/>
                </a:moveTo>
                <a:lnTo>
                  <a:pt x="1900591" y="321985"/>
                </a:lnTo>
                <a:lnTo>
                  <a:pt x="1901698" y="323977"/>
                </a:lnTo>
                <a:lnTo>
                  <a:pt x="1900174" y="319659"/>
                </a:lnTo>
                <a:close/>
              </a:path>
              <a:path w="1931670" h="715645">
                <a:moveTo>
                  <a:pt x="1929624" y="319659"/>
                </a:moveTo>
                <a:lnTo>
                  <a:pt x="1900174" y="319659"/>
                </a:lnTo>
                <a:lnTo>
                  <a:pt x="1901698" y="323977"/>
                </a:lnTo>
                <a:lnTo>
                  <a:pt x="1930436" y="323977"/>
                </a:lnTo>
                <a:lnTo>
                  <a:pt x="1929624" y="319659"/>
                </a:lnTo>
                <a:close/>
              </a:path>
              <a:path w="1931670" h="715645">
                <a:moveTo>
                  <a:pt x="1894251" y="310572"/>
                </a:moveTo>
                <a:lnTo>
                  <a:pt x="1900591" y="321985"/>
                </a:lnTo>
                <a:lnTo>
                  <a:pt x="1900174" y="319659"/>
                </a:lnTo>
                <a:lnTo>
                  <a:pt x="1929624" y="319659"/>
                </a:lnTo>
                <a:lnTo>
                  <a:pt x="1928622" y="314325"/>
                </a:lnTo>
                <a:lnTo>
                  <a:pt x="1928368" y="312801"/>
                </a:lnTo>
                <a:lnTo>
                  <a:pt x="1927963" y="311912"/>
                </a:lnTo>
                <a:lnTo>
                  <a:pt x="1895475" y="311912"/>
                </a:lnTo>
                <a:lnTo>
                  <a:pt x="1894251" y="310572"/>
                </a:lnTo>
                <a:close/>
              </a:path>
              <a:path w="1931670" h="715645">
                <a:moveTo>
                  <a:pt x="1893443" y="309118"/>
                </a:moveTo>
                <a:lnTo>
                  <a:pt x="1894251" y="310572"/>
                </a:lnTo>
                <a:lnTo>
                  <a:pt x="1895475" y="311912"/>
                </a:lnTo>
                <a:lnTo>
                  <a:pt x="1893443" y="309118"/>
                </a:lnTo>
                <a:close/>
              </a:path>
              <a:path w="1931670" h="715645">
                <a:moveTo>
                  <a:pt x="1926604" y="309118"/>
                </a:moveTo>
                <a:lnTo>
                  <a:pt x="1893443" y="309118"/>
                </a:lnTo>
                <a:lnTo>
                  <a:pt x="1895475" y="311912"/>
                </a:lnTo>
                <a:lnTo>
                  <a:pt x="1927963" y="311912"/>
                </a:lnTo>
                <a:lnTo>
                  <a:pt x="1927098" y="310007"/>
                </a:lnTo>
                <a:lnTo>
                  <a:pt x="1926604" y="309118"/>
                </a:lnTo>
                <a:close/>
              </a:path>
              <a:path w="1931670" h="715645">
                <a:moveTo>
                  <a:pt x="1882722" y="297956"/>
                </a:moveTo>
                <a:lnTo>
                  <a:pt x="1894251" y="310572"/>
                </a:lnTo>
                <a:lnTo>
                  <a:pt x="1893443" y="309118"/>
                </a:lnTo>
                <a:lnTo>
                  <a:pt x="1926604" y="309118"/>
                </a:lnTo>
                <a:lnTo>
                  <a:pt x="1920818" y="298704"/>
                </a:lnTo>
                <a:lnTo>
                  <a:pt x="1883664" y="298704"/>
                </a:lnTo>
                <a:lnTo>
                  <a:pt x="1882722" y="297956"/>
                </a:lnTo>
                <a:close/>
              </a:path>
              <a:path w="1931670" h="715645">
                <a:moveTo>
                  <a:pt x="1882013" y="297180"/>
                </a:moveTo>
                <a:lnTo>
                  <a:pt x="1882722" y="297956"/>
                </a:lnTo>
                <a:lnTo>
                  <a:pt x="1883664" y="298704"/>
                </a:lnTo>
                <a:lnTo>
                  <a:pt x="1882013" y="297180"/>
                </a:lnTo>
                <a:close/>
              </a:path>
              <a:path w="1931670" h="715645">
                <a:moveTo>
                  <a:pt x="1919971" y="297180"/>
                </a:moveTo>
                <a:lnTo>
                  <a:pt x="1882013" y="297180"/>
                </a:lnTo>
                <a:lnTo>
                  <a:pt x="1883664" y="298704"/>
                </a:lnTo>
                <a:lnTo>
                  <a:pt x="1920818" y="298704"/>
                </a:lnTo>
                <a:lnTo>
                  <a:pt x="1919971" y="297180"/>
                </a:lnTo>
                <a:close/>
              </a:path>
              <a:path w="1931670" h="715645">
                <a:moveTo>
                  <a:pt x="253" y="0"/>
                </a:moveTo>
                <a:lnTo>
                  <a:pt x="0" y="28956"/>
                </a:lnTo>
                <a:lnTo>
                  <a:pt x="179450" y="30734"/>
                </a:lnTo>
                <a:lnTo>
                  <a:pt x="357250" y="36068"/>
                </a:lnTo>
                <a:lnTo>
                  <a:pt x="532257" y="44704"/>
                </a:lnTo>
                <a:lnTo>
                  <a:pt x="703072" y="56134"/>
                </a:lnTo>
                <a:lnTo>
                  <a:pt x="868172" y="70485"/>
                </a:lnTo>
                <a:lnTo>
                  <a:pt x="948182" y="78740"/>
                </a:lnTo>
                <a:lnTo>
                  <a:pt x="1102360" y="96774"/>
                </a:lnTo>
                <a:lnTo>
                  <a:pt x="1176020" y="106680"/>
                </a:lnTo>
                <a:lnTo>
                  <a:pt x="1247266" y="117094"/>
                </a:lnTo>
                <a:lnTo>
                  <a:pt x="1315847" y="127889"/>
                </a:lnTo>
                <a:lnTo>
                  <a:pt x="1381506" y="139319"/>
                </a:lnTo>
                <a:lnTo>
                  <a:pt x="1444244" y="151130"/>
                </a:lnTo>
                <a:lnTo>
                  <a:pt x="1503934" y="163195"/>
                </a:lnTo>
                <a:lnTo>
                  <a:pt x="1560068" y="175895"/>
                </a:lnTo>
                <a:lnTo>
                  <a:pt x="1612773" y="188722"/>
                </a:lnTo>
                <a:lnTo>
                  <a:pt x="1661795" y="201930"/>
                </a:lnTo>
                <a:lnTo>
                  <a:pt x="1706880" y="215392"/>
                </a:lnTo>
                <a:lnTo>
                  <a:pt x="1747774" y="229108"/>
                </a:lnTo>
                <a:lnTo>
                  <a:pt x="1784477" y="242951"/>
                </a:lnTo>
                <a:lnTo>
                  <a:pt x="1843913" y="270891"/>
                </a:lnTo>
                <a:lnTo>
                  <a:pt x="1882722" y="297956"/>
                </a:lnTo>
                <a:lnTo>
                  <a:pt x="1882013" y="297180"/>
                </a:lnTo>
                <a:lnTo>
                  <a:pt x="1919971" y="297180"/>
                </a:lnTo>
                <a:lnTo>
                  <a:pt x="1918843" y="295148"/>
                </a:lnTo>
                <a:lnTo>
                  <a:pt x="1918335" y="294132"/>
                </a:lnTo>
                <a:lnTo>
                  <a:pt x="1916811" y="292354"/>
                </a:lnTo>
                <a:lnTo>
                  <a:pt x="1903349" y="277622"/>
                </a:lnTo>
                <a:lnTo>
                  <a:pt x="1902840" y="276987"/>
                </a:lnTo>
                <a:lnTo>
                  <a:pt x="1857121" y="245110"/>
                </a:lnTo>
                <a:lnTo>
                  <a:pt x="1794637" y="215773"/>
                </a:lnTo>
                <a:lnTo>
                  <a:pt x="1756918" y="201676"/>
                </a:lnTo>
                <a:lnTo>
                  <a:pt x="1715135" y="187579"/>
                </a:lnTo>
                <a:lnTo>
                  <a:pt x="1669288" y="173990"/>
                </a:lnTo>
                <a:lnTo>
                  <a:pt x="1619631" y="160655"/>
                </a:lnTo>
                <a:lnTo>
                  <a:pt x="1566418" y="147574"/>
                </a:lnTo>
                <a:lnTo>
                  <a:pt x="1509649" y="134874"/>
                </a:lnTo>
                <a:lnTo>
                  <a:pt x="1449705" y="122682"/>
                </a:lnTo>
                <a:lnTo>
                  <a:pt x="1386459" y="110744"/>
                </a:lnTo>
                <a:lnTo>
                  <a:pt x="1320419" y="99314"/>
                </a:lnTo>
                <a:lnTo>
                  <a:pt x="1251458" y="88392"/>
                </a:lnTo>
                <a:lnTo>
                  <a:pt x="1179830" y="77978"/>
                </a:lnTo>
                <a:lnTo>
                  <a:pt x="1105789" y="68072"/>
                </a:lnTo>
                <a:lnTo>
                  <a:pt x="1029462" y="58674"/>
                </a:lnTo>
                <a:lnTo>
                  <a:pt x="870838" y="41656"/>
                </a:lnTo>
                <a:lnTo>
                  <a:pt x="704976" y="27305"/>
                </a:lnTo>
                <a:lnTo>
                  <a:pt x="533653" y="15748"/>
                </a:lnTo>
                <a:lnTo>
                  <a:pt x="358139" y="7112"/>
                </a:lnTo>
                <a:lnTo>
                  <a:pt x="179705" y="1778"/>
                </a:lnTo>
                <a:lnTo>
                  <a:pt x="253" y="0"/>
                </a:lnTo>
                <a:close/>
              </a:path>
            </a:pathLst>
          </a:custGeom>
          <a:solidFill>
            <a:srgbClr val="1E1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52078" y="6475374"/>
            <a:ext cx="2844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92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51409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30" dirty="0">
                <a:latin typeface="Calibri"/>
                <a:cs typeface="Calibri"/>
              </a:rPr>
              <a:t>Topology-aware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1524000"/>
            <a:ext cx="7476744" cy="4652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93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008620" cy="424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0" dirty="0">
                <a:latin typeface="Calibri"/>
                <a:cs typeface="Calibri"/>
              </a:rPr>
              <a:t>GPU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GPU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GPU-GPU </a:t>
            </a:r>
            <a:r>
              <a:rPr sz="2400" spc="-10" dirty="0">
                <a:latin typeface="Calibri"/>
                <a:cs typeface="Calibri"/>
              </a:rPr>
              <a:t>communication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still costly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harder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Steps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Data </a:t>
            </a:r>
            <a:r>
              <a:rPr sz="2000" spc="-10" dirty="0">
                <a:latin typeface="Calibri"/>
                <a:cs typeface="Calibri"/>
              </a:rPr>
              <a:t>movement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clusters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GPUs</a:t>
            </a:r>
            <a:endParaRPr sz="2000">
              <a:latin typeface="Calibri"/>
              <a:cs typeface="Calibri"/>
            </a:endParaRPr>
          </a:p>
          <a:p>
            <a:pPr marL="1612900" marR="2346960" lvl="3" indent="-228600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GPU </a:t>
            </a:r>
            <a:r>
              <a:rPr sz="1800" spc="-5" dirty="0">
                <a:latin typeface="Calibri"/>
                <a:cs typeface="Calibri"/>
              </a:rPr>
              <a:t>device </a:t>
            </a:r>
            <a:r>
              <a:rPr sz="1800" dirty="0">
                <a:latin typeface="Calibri"/>
                <a:cs typeface="Calibri"/>
              </a:rPr>
              <a:t>memory </a:t>
            </a:r>
            <a:r>
              <a:rPr sz="1800" spc="-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main memory  </a:t>
            </a:r>
            <a:r>
              <a:rPr sz="1800" spc="-10" dirty="0">
                <a:latin typeface="Calibri"/>
                <a:cs typeface="Calibri"/>
              </a:rPr>
              <a:t>at source process, </a:t>
            </a:r>
            <a:r>
              <a:rPr sz="1800" spc="-5" dirty="0">
                <a:latin typeface="Calibri"/>
                <a:cs typeface="Calibri"/>
              </a:rPr>
              <a:t>using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CUDA</a:t>
            </a:r>
            <a:endParaRPr sz="18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3535" algn="l"/>
              </a:tabLst>
            </a:pP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source to destination process,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endParaRPr sz="1800">
              <a:latin typeface="Calibri"/>
              <a:cs typeface="Calibri"/>
            </a:endParaRPr>
          </a:p>
          <a:p>
            <a:pPr marL="16129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MPI</a:t>
            </a:r>
            <a:endParaRPr sz="1800">
              <a:latin typeface="Calibri"/>
              <a:cs typeface="Calibri"/>
            </a:endParaRPr>
          </a:p>
          <a:p>
            <a:pPr marL="1612900" marR="2301875" lvl="3" indent="-22860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1664335" algn="l"/>
                <a:tab pos="1664970" algn="l"/>
              </a:tabLst>
            </a:pP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main </a:t>
            </a:r>
            <a:r>
              <a:rPr sz="1800" dirty="0">
                <a:latin typeface="Calibri"/>
                <a:cs typeface="Calibri"/>
              </a:rPr>
              <a:t>memory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GPU </a:t>
            </a:r>
            <a:r>
              <a:rPr sz="1800" spc="-5" dirty="0">
                <a:latin typeface="Calibri"/>
                <a:cs typeface="Calibri"/>
              </a:rPr>
              <a:t>device </a:t>
            </a:r>
            <a:r>
              <a:rPr sz="1800" dirty="0">
                <a:latin typeface="Calibri"/>
                <a:cs typeface="Calibri"/>
              </a:rPr>
              <a:t>memory  </a:t>
            </a:r>
            <a:r>
              <a:rPr sz="1800" spc="-10" dirty="0">
                <a:latin typeface="Calibri"/>
                <a:cs typeface="Calibri"/>
              </a:rPr>
              <a:t>at destination process, </a:t>
            </a:r>
            <a:r>
              <a:rPr sz="1800" spc="-5" dirty="0">
                <a:latin typeface="Calibri"/>
                <a:cs typeface="Calibri"/>
              </a:rPr>
              <a:t>using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CUDA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Can this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5" dirty="0">
                <a:latin typeface="Calibri"/>
                <a:cs typeface="Calibri"/>
              </a:rPr>
              <a:t>done within </a:t>
            </a:r>
            <a:r>
              <a:rPr sz="2400" b="1" dirty="0">
                <a:latin typeface="Calibri"/>
                <a:cs typeface="Calibri"/>
              </a:rPr>
              <a:t>MPI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Library?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Enable </a:t>
            </a:r>
            <a:r>
              <a:rPr sz="2000" dirty="0">
                <a:latin typeface="Calibri"/>
                <a:cs typeface="Calibri"/>
              </a:rPr>
              <a:t>MPI_Send, </a:t>
            </a:r>
            <a:r>
              <a:rPr sz="2000" spc="-5" dirty="0">
                <a:latin typeface="Calibri"/>
                <a:cs typeface="Calibri"/>
              </a:rPr>
              <a:t>MPI_Recv </a:t>
            </a:r>
            <a:r>
              <a:rPr sz="2000" spc="-10" dirty="0">
                <a:latin typeface="Calibri"/>
                <a:cs typeface="Calibri"/>
              </a:rPr>
              <a:t>from/to </a:t>
            </a:r>
            <a:r>
              <a:rPr sz="2000" dirty="0">
                <a:latin typeface="Calibri"/>
                <a:cs typeface="Calibri"/>
              </a:rPr>
              <a:t>GPU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1196340">
              <a:lnSpc>
                <a:spcPct val="100000"/>
              </a:lnSpc>
            </a:pPr>
            <a:r>
              <a:rPr spc="-5" dirty="0"/>
              <a:t>The Future of</a:t>
            </a:r>
            <a:r>
              <a:rPr spc="-40" dirty="0"/>
              <a:t> </a:t>
            </a:r>
            <a:r>
              <a:rPr spc="-5" dirty="0"/>
              <a:t>MPI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578"/>
            <a:ext cx="8028940" cy="352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How does </a:t>
            </a:r>
            <a:r>
              <a:rPr sz="2800" b="1" spc="-10" dirty="0">
                <a:latin typeface="Calibri"/>
                <a:cs typeface="Calibri"/>
              </a:rPr>
              <a:t>MPI </a:t>
            </a:r>
            <a:r>
              <a:rPr sz="2800" b="1" spc="-5" dirty="0">
                <a:latin typeface="Calibri"/>
                <a:cs typeface="Calibri"/>
              </a:rPr>
              <a:t>plan </a:t>
            </a:r>
            <a:r>
              <a:rPr sz="2800" b="1" spc="-10" dirty="0">
                <a:latin typeface="Calibri"/>
                <a:cs typeface="Calibri"/>
              </a:rPr>
              <a:t>to </a:t>
            </a:r>
            <a:r>
              <a:rPr sz="2800" b="1" spc="-15" dirty="0">
                <a:latin typeface="Calibri"/>
                <a:cs typeface="Calibri"/>
              </a:rPr>
              <a:t>meet </a:t>
            </a:r>
            <a:r>
              <a:rPr sz="2800" b="1" spc="-5" dirty="0">
                <a:latin typeface="Calibri"/>
                <a:cs typeface="Calibri"/>
              </a:rPr>
              <a:t>these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challenges?(cont)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Exascale(cont)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and Memory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scalability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toward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500K-1M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cores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Enhanced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Multi-rail</a:t>
            </a:r>
            <a:r>
              <a:rPr sz="20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Designs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Automatic optimization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collectives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Checkpoint-Restart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migration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support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incremental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checkpointing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Fault-tolerance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with run-through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stabilization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QoS-aware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I/O and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checkpointing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2236470">
              <a:lnSpc>
                <a:spcPct val="100000"/>
              </a:lnSpc>
            </a:pPr>
            <a:r>
              <a:rPr spc="-5" dirty="0"/>
              <a:t>MPI</a:t>
            </a:r>
            <a:r>
              <a:rPr spc="-75" dirty="0"/>
              <a:t> </a:t>
            </a:r>
            <a:r>
              <a:rPr spc="-5" dirty="0"/>
              <a:t>Tools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8018780" cy="490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Some of MPI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tools(cont)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5" dirty="0">
                <a:latin typeface="Calibri"/>
                <a:cs typeface="Calibri"/>
              </a:rPr>
              <a:t>PyPAR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5" dirty="0">
                <a:latin typeface="Calibri"/>
                <a:cs typeface="Calibri"/>
              </a:rPr>
              <a:t>Efficient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easy to </a:t>
            </a:r>
            <a:r>
              <a:rPr sz="1800" dirty="0">
                <a:latin typeface="Calibri"/>
                <a:cs typeface="Calibri"/>
              </a:rPr>
              <a:t>use MPI </a:t>
            </a:r>
            <a:r>
              <a:rPr sz="1800" spc="-5" dirty="0">
                <a:latin typeface="Calibri"/>
                <a:cs typeface="Calibri"/>
              </a:rPr>
              <a:t>binding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Python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20" dirty="0">
                <a:latin typeface="Calibri"/>
                <a:cs typeface="Calibri"/>
              </a:rPr>
              <a:t>PALM_MP</a:t>
            </a:r>
            <a:endParaRPr sz="20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computational Framework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assembling High </a:t>
            </a:r>
            <a:r>
              <a:rPr sz="1800" spc="-10" dirty="0">
                <a:latin typeface="Calibri"/>
                <a:cs typeface="Calibri"/>
              </a:rPr>
              <a:t>performance </a:t>
            </a:r>
            <a:r>
              <a:rPr sz="1800" spc="-5" dirty="0">
                <a:latin typeface="Calibri"/>
                <a:cs typeface="Calibri"/>
              </a:rPr>
              <a:t>Computing  </a:t>
            </a:r>
            <a:r>
              <a:rPr sz="1800" spc="-10" dirty="0">
                <a:latin typeface="Calibri"/>
                <a:cs typeface="Calibri"/>
              </a:rPr>
              <a:t>Applications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Calibri"/>
                <a:cs typeface="Calibri"/>
              </a:rPr>
              <a:t>PMPIO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portable </a:t>
            </a:r>
            <a:r>
              <a:rPr sz="1800" spc="-5" dirty="0">
                <a:latin typeface="Calibri"/>
                <a:cs typeface="Calibri"/>
              </a:rPr>
              <a:t>implementation of </a:t>
            </a:r>
            <a:r>
              <a:rPr sz="1800" dirty="0">
                <a:latin typeface="Calibri"/>
                <a:cs typeface="Calibri"/>
              </a:rPr>
              <a:t>MPI-IO </a:t>
            </a:r>
            <a:r>
              <a:rPr sz="1800" spc="-5" dirty="0">
                <a:latin typeface="Calibri"/>
                <a:cs typeface="Calibri"/>
              </a:rPr>
              <a:t>developed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NASA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Calibri"/>
                <a:cs typeface="Calibri"/>
              </a:rPr>
              <a:t>MPBench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benchmark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some </a:t>
            </a:r>
            <a:r>
              <a:rPr sz="1800" spc="-10" dirty="0">
                <a:latin typeface="Calibri"/>
                <a:cs typeface="Calibri"/>
              </a:rPr>
              <a:t>important </a:t>
            </a:r>
            <a:r>
              <a:rPr sz="1800" spc="-5" dirty="0">
                <a:latin typeface="Calibri"/>
                <a:cs typeface="Calibri"/>
              </a:rPr>
              <a:t>MPI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functions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0" dirty="0">
                <a:latin typeface="Calibri"/>
                <a:cs typeface="Calibri"/>
              </a:rPr>
              <a:t>AutoMap/AutoLink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tools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working </a:t>
            </a:r>
            <a:r>
              <a:rPr sz="1800" spc="-5" dirty="0">
                <a:latin typeface="Calibri"/>
                <a:cs typeface="Calibri"/>
              </a:rPr>
              <a:t>with MPI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datatypes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Calibri"/>
                <a:cs typeface="Calibri"/>
              </a:rPr>
              <a:t>MPIMap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0" dirty="0">
                <a:latin typeface="Calibri"/>
                <a:cs typeface="Calibri"/>
              </a:rPr>
              <a:t>Displays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structure </a:t>
            </a:r>
            <a:r>
              <a:rPr sz="1800" spc="-5" dirty="0">
                <a:latin typeface="Calibri"/>
                <a:cs typeface="Calibri"/>
              </a:rPr>
              <a:t>of MPI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datatypes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2236470">
              <a:lnSpc>
                <a:spcPct val="100000"/>
              </a:lnSpc>
            </a:pPr>
            <a:r>
              <a:rPr spc="-5" dirty="0"/>
              <a:t>MPI</a:t>
            </a:r>
            <a:r>
              <a:rPr spc="-75" dirty="0"/>
              <a:t> </a:t>
            </a:r>
            <a:r>
              <a:rPr spc="-5" dirty="0"/>
              <a:t>Tools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7005"/>
            <a:ext cx="7927340" cy="411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Calibri"/>
                <a:cs typeface="Calibri"/>
              </a:rPr>
              <a:t>Some of MPI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tools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Calibri"/>
                <a:cs typeface="Calibri"/>
              </a:rPr>
              <a:t>MPI-CHECK</a:t>
            </a:r>
            <a:endParaRPr sz="2000">
              <a:latin typeface="Calibri"/>
              <a:cs typeface="Calibri"/>
            </a:endParaRPr>
          </a:p>
          <a:p>
            <a:pPr marL="1155700" marR="360680" lvl="2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tool </a:t>
            </a:r>
            <a:r>
              <a:rPr sz="1800" spc="-5" dirty="0">
                <a:latin typeface="Calibri"/>
                <a:cs typeface="Calibri"/>
              </a:rPr>
              <a:t>developed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aid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debugging </a:t>
            </a:r>
            <a:r>
              <a:rPr sz="1800" spc="-5" dirty="0">
                <a:latin typeface="Calibri"/>
                <a:cs typeface="Calibri"/>
              </a:rPr>
              <a:t>of MPI </a:t>
            </a:r>
            <a:r>
              <a:rPr sz="1800" spc="-10" dirty="0">
                <a:latin typeface="Calibri"/>
                <a:cs typeface="Calibri"/>
              </a:rPr>
              <a:t>programs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10" dirty="0">
                <a:latin typeface="Calibri"/>
                <a:cs typeface="Calibri"/>
              </a:rPr>
              <a:t>are  </a:t>
            </a:r>
            <a:r>
              <a:rPr sz="1800" spc="-15" dirty="0">
                <a:latin typeface="Calibri"/>
                <a:cs typeface="Calibri"/>
              </a:rPr>
              <a:t>written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free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fixed format Fortran </a:t>
            </a:r>
            <a:r>
              <a:rPr sz="1800" dirty="0">
                <a:latin typeface="Calibri"/>
                <a:cs typeface="Calibri"/>
              </a:rPr>
              <a:t>90 and </a:t>
            </a:r>
            <a:r>
              <a:rPr sz="1800" spc="-15" dirty="0">
                <a:latin typeface="Calibri"/>
                <a:cs typeface="Calibri"/>
              </a:rPr>
              <a:t>Fortran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77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detect many </a:t>
            </a:r>
            <a:r>
              <a:rPr sz="1800" spc="-5" dirty="0">
                <a:latin typeface="Calibri"/>
                <a:cs typeface="Calibri"/>
              </a:rPr>
              <a:t>situations where actual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potential </a:t>
            </a:r>
            <a:r>
              <a:rPr sz="1800" spc="-5" dirty="0">
                <a:latin typeface="Calibri"/>
                <a:cs typeface="Calibri"/>
              </a:rPr>
              <a:t>deadlocks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occur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latin typeface="Calibri"/>
                <a:cs typeface="Calibri"/>
              </a:rPr>
              <a:t>mpC</a:t>
            </a:r>
            <a:endParaRPr sz="2000">
              <a:latin typeface="Calibri"/>
              <a:cs typeface="Calibri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programming environment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wide </a:t>
            </a:r>
            <a:r>
              <a:rPr sz="1800" spc="-10" dirty="0">
                <a:latin typeface="Calibri"/>
                <a:cs typeface="Calibri"/>
              </a:rPr>
              <a:t>range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distributed </a:t>
            </a:r>
            <a:r>
              <a:rPr sz="1800" dirty="0">
                <a:latin typeface="Calibri"/>
                <a:cs typeface="Calibri"/>
              </a:rPr>
              <a:t>memory  </a:t>
            </a:r>
            <a:r>
              <a:rPr sz="1800" spc="-10" dirty="0">
                <a:latin typeface="Calibri"/>
                <a:cs typeface="Calibri"/>
              </a:rPr>
              <a:t>computer </a:t>
            </a:r>
            <a:r>
              <a:rPr sz="1800" spc="-15" dirty="0">
                <a:latin typeface="Calibri"/>
                <a:cs typeface="Calibri"/>
              </a:rPr>
              <a:t>systems </a:t>
            </a:r>
            <a:r>
              <a:rPr sz="1800" spc="-5" dirty="0">
                <a:latin typeface="Calibri"/>
                <a:cs typeface="Calibri"/>
              </a:rPr>
              <a:t>(especially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heterogeneous networks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computers)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0" dirty="0">
                <a:latin typeface="Calibri"/>
                <a:cs typeface="Calibri"/>
              </a:rPr>
              <a:t>mpitest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program for </a:t>
            </a:r>
            <a:r>
              <a:rPr sz="1800" spc="-5" dirty="0">
                <a:latin typeface="Calibri"/>
                <a:cs typeface="Calibri"/>
              </a:rPr>
              <a:t>measuring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performance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MPI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implementation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Calibri"/>
                <a:cs typeface="Calibri"/>
              </a:rPr>
              <a:t>SKaMPI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measures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performance </a:t>
            </a:r>
            <a:r>
              <a:rPr sz="1800" spc="-5" dirty="0">
                <a:latin typeface="Calibri"/>
                <a:cs typeface="Calibri"/>
              </a:rPr>
              <a:t>of most MPI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12" rIns="0" bIns="0" rtlCol="0">
            <a:spAutoFit/>
          </a:bodyPr>
          <a:lstStyle/>
          <a:p>
            <a:pPr marL="2230120">
              <a:lnSpc>
                <a:spcPct val="100000"/>
              </a:lnSpc>
            </a:pPr>
            <a:r>
              <a:rPr spc="-5" dirty="0"/>
              <a:t>Conc</a:t>
            </a:r>
            <a:r>
              <a:rPr spc="-25" dirty="0"/>
              <a:t>l</a:t>
            </a:r>
            <a:r>
              <a:rPr spc="-5" dirty="0"/>
              <a:t>usi</a:t>
            </a:r>
            <a:r>
              <a:rPr spc="-20" dirty="0"/>
              <a:t>o</a:t>
            </a:r>
            <a:r>
              <a:rPr spc="-5" dirty="0"/>
              <a:t>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810"/>
              </a:lnSpc>
            </a:pPr>
            <a:r>
              <a:rPr dirty="0"/>
              <a:t>98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15670"/>
            <a:ext cx="7874634" cy="478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Presented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overview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MPI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Overview </a:t>
            </a:r>
            <a:r>
              <a:rPr sz="2800" spc="-5" dirty="0">
                <a:latin typeface="Calibri"/>
                <a:cs typeface="Calibri"/>
              </a:rPr>
              <a:t>of MPI-1 and MPI-2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Features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Presented </a:t>
            </a:r>
            <a:r>
              <a:rPr sz="2800" spc="-10" dirty="0">
                <a:latin typeface="Calibri"/>
                <a:cs typeface="Calibri"/>
              </a:rPr>
              <a:t>challenges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designing Exascale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marR="854075" indent="-342900">
              <a:lnSpc>
                <a:spcPts val="31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5" dirty="0">
                <a:latin typeface="Calibri"/>
                <a:cs typeface="Calibri"/>
              </a:rPr>
              <a:t>MPI is </a:t>
            </a:r>
            <a:r>
              <a:rPr sz="2800" spc="-10" dirty="0">
                <a:latin typeface="Calibri"/>
                <a:cs typeface="Calibri"/>
              </a:rPr>
              <a:t>planning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address some </a:t>
            </a:r>
            <a:r>
              <a:rPr sz="2800" spc="-5" dirty="0">
                <a:latin typeface="Calibri"/>
                <a:cs typeface="Calibri"/>
              </a:rPr>
              <a:t>of these  </a:t>
            </a:r>
            <a:r>
              <a:rPr sz="2800" spc="-10" dirty="0">
                <a:latin typeface="Calibri"/>
                <a:cs typeface="Calibri"/>
              </a:rPr>
              <a:t>challenges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MPI will be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continue…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7558</Words>
  <Application>Microsoft Office PowerPoint</Application>
  <PresentationFormat>On-screen Show (4:3)</PresentationFormat>
  <Paragraphs>1927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Arial</vt:lpstr>
      <vt:lpstr>Bernard MT Condensed</vt:lpstr>
      <vt:lpstr>Calibri</vt:lpstr>
      <vt:lpstr>Century Gothic</vt:lpstr>
      <vt:lpstr>Comic Sans MS</vt:lpstr>
      <vt:lpstr>Courier New</vt:lpstr>
      <vt:lpstr>Javanese Text</vt:lpstr>
      <vt:lpstr>Lucida Console</vt:lpstr>
      <vt:lpstr>Lucida Sans Typewriter</vt:lpstr>
      <vt:lpstr>Maiandra GD</vt:lpstr>
      <vt:lpstr>Papyrus</vt:lpstr>
      <vt:lpstr>Segoe UI Symbol</vt:lpstr>
      <vt:lpstr>Snap ITC</vt:lpstr>
      <vt:lpstr>Tahoma</vt:lpstr>
      <vt:lpstr>Times New Roman</vt:lpstr>
      <vt:lpstr>Office Theme</vt:lpstr>
      <vt:lpstr>MPI(Message Passing Interface)</vt:lpstr>
      <vt:lpstr>Presentation Overview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History of MPI</vt:lpstr>
      <vt:lpstr>History of MPI</vt:lpstr>
      <vt:lpstr>History of MPI</vt:lpstr>
      <vt:lpstr>History of MPI</vt:lpstr>
      <vt:lpstr>Why MPI?</vt:lpstr>
      <vt:lpstr>MPI Implementations</vt:lpstr>
      <vt:lpstr>MPI Implementations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Install MPI Cluster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Process Model and Language Bindings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Point to Point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MPI_Bcast(cont)</vt:lpstr>
      <vt:lpstr>MPI_Bcast(cont)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MPI_Allgather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MPI Programming: MPI Broadcast and Collective  Communication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The Future of MPI</vt:lpstr>
      <vt:lpstr>MPI Tools</vt:lpstr>
      <vt:lpstr>MPI Tools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omid</dc:creator>
  <cp:lastModifiedBy>ASUS</cp:lastModifiedBy>
  <cp:revision>10</cp:revision>
  <dcterms:created xsi:type="dcterms:W3CDTF">2016-09-25T12:16:19Z</dcterms:created>
  <dcterms:modified xsi:type="dcterms:W3CDTF">2016-09-29T17:23:23Z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2016-09-25T00:00:00Z</vt:filetime>
  </property>
</Properties>
</file>